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F697-06B8-42B7-92D4-AD41A2E0C9B1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6CB26-1F02-4F70-8BE8-64153DF5A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jGui</a:t>
            </a:r>
            <a:r>
              <a:rPr lang="ko-KR" altLang="en-US" smtClean="0"/>
              <a:t>라이브러리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6CB26-1F02-4F70-8BE8-64153DF5A3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608D-3951-4C25-8A8B-6607C46E697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062D-DD11-4758-A345-71CE176B74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공용모듈 설명</a:t>
            </a:r>
            <a:r>
              <a:rPr lang="en-US" altLang="ko-KR" dirty="0" err="1" smtClean="0"/>
              <a:t>DummyClient_lib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조욱래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jGui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UnityEngine.GUI</a:t>
            </a:r>
            <a:r>
              <a:rPr lang="ko-KR" altLang="en-US" dirty="0" smtClean="0"/>
              <a:t>를 캡슐화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 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Lib_mech_jGui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340768"/>
            <a:ext cx="1843760" cy="528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7020272" y="5805264"/>
            <a:ext cx="194421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6660232" y="1988840"/>
            <a:ext cx="648072" cy="3744416"/>
          </a:xfrm>
          <a:prstGeom prst="leftBrace">
            <a:avLst>
              <a:gd name="adj1" fmla="val 8333"/>
              <a:gd name="adj2" fmla="val 501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07904" y="4365104"/>
            <a:ext cx="352839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jXml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28800"/>
            <a:ext cx="6347048" cy="44973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공개용 </a:t>
            </a:r>
            <a:r>
              <a:rPr lang="en-US" altLang="ko-KR" dirty="0" smtClean="0"/>
              <a:t>Xml </a:t>
            </a:r>
            <a:r>
              <a:rPr lang="en-US" altLang="ko-KR" dirty="0" err="1" smtClean="0"/>
              <a:t>Parsor</a:t>
            </a:r>
            <a:r>
              <a:rPr lang="ko-KR" altLang="en-US" dirty="0" smtClean="0"/>
              <a:t>를 약간 수정하여 캡슐화 </a:t>
            </a:r>
            <a:r>
              <a:rPr lang="ko-KR" altLang="en-US" dirty="0" err="1" smtClean="0"/>
              <a:t>한것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유니티의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Mono Compatibility</a:t>
            </a:r>
            <a:r>
              <a:rPr lang="ko-KR" altLang="en-US" dirty="0" smtClean="0"/>
              <a:t> 가 </a:t>
            </a:r>
            <a:r>
              <a:rPr lang="en-US" altLang="ko-KR" dirty="0" smtClean="0"/>
              <a:t>.NET 2.0 subset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WebPlayer</a:t>
            </a:r>
            <a:r>
              <a:rPr lang="en-US" altLang="ko-KR" dirty="0" smtClean="0"/>
              <a:t> ,</a:t>
            </a:r>
            <a:r>
              <a:rPr lang="en-US" altLang="ko-KR" dirty="0" err="1" smtClean="0"/>
              <a:t>Micor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모드일때도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사용가능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최소 기능만 구현된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http://docs.unity3d.com/Documentation/ScriptReference/MonoCompatibility.html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924944"/>
            <a:ext cx="20383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화면 슬라이드 쇼(4:3)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공용모듈 설명DummyClient_lib</vt:lpstr>
      <vt:lpstr>jGui</vt:lpstr>
      <vt:lpstr>jXml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7</cp:revision>
  <dcterms:created xsi:type="dcterms:W3CDTF">2012-11-22T04:05:45Z</dcterms:created>
  <dcterms:modified xsi:type="dcterms:W3CDTF">2012-11-23T03:11:27Z</dcterms:modified>
</cp:coreProperties>
</file>