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8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6B8E8-7E4F-4ED3-971C-9D55FD299DD8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04745-5BEA-4059-AA15-CC58F8E708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성공적으로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된 모습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FEAE8-7328-49F8-8FE3-651983295F5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D75D-E6CF-45A5-9B4D-EF9A27ABFAC4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1EA3-FD61-4E93-8073-EB961BADBC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D75D-E6CF-45A5-9B4D-EF9A27ABFAC4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1EA3-FD61-4E93-8073-EB961BADBC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D75D-E6CF-45A5-9B4D-EF9A27ABFAC4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1EA3-FD61-4E93-8073-EB961BADBC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D75D-E6CF-45A5-9B4D-EF9A27ABFAC4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1EA3-FD61-4E93-8073-EB961BADBC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D75D-E6CF-45A5-9B4D-EF9A27ABFAC4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1EA3-FD61-4E93-8073-EB961BADBC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D75D-E6CF-45A5-9B4D-EF9A27ABFAC4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1EA3-FD61-4E93-8073-EB961BADBC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D75D-E6CF-45A5-9B4D-EF9A27ABFAC4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1EA3-FD61-4E93-8073-EB961BADBC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D75D-E6CF-45A5-9B4D-EF9A27ABFAC4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1EA3-FD61-4E93-8073-EB961BADBC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D75D-E6CF-45A5-9B4D-EF9A27ABFAC4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1EA3-FD61-4E93-8073-EB961BADBC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D75D-E6CF-45A5-9B4D-EF9A27ABFAC4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1EA3-FD61-4E93-8073-EB961BADBC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D75D-E6CF-45A5-9B4D-EF9A27ABFAC4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1EA3-FD61-4E93-8073-EB961BADBC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CD75D-E6CF-45A5-9B4D-EF9A27ABFAC4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C1EA3-FD61-4E93-8073-EB961BADBC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andoit@neowiz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DummyClient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MSGClient</a:t>
            </a:r>
            <a:r>
              <a:rPr lang="en-US" altLang="ko-KR" dirty="0" smtClean="0"/>
              <a:t> Library</a:t>
            </a:r>
            <a:br>
              <a:rPr lang="en-US" altLang="ko-KR" dirty="0" smtClean="0"/>
            </a:br>
            <a:r>
              <a:rPr lang="ko-KR" altLang="en-US" dirty="0" smtClean="0"/>
              <a:t>업그레이드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>
          <a:xfrm>
            <a:off x="1403648" y="4005064"/>
            <a:ext cx="6400800" cy="1752600"/>
          </a:xfrm>
        </p:spPr>
        <p:txBody>
          <a:bodyPr>
            <a:normAutofit fontScale="47500" lnSpcReduction="20000"/>
          </a:bodyPr>
          <a:lstStyle/>
          <a:p>
            <a:pPr algn="l">
              <a:buFontTx/>
              <a:buChar char="-"/>
            </a:pPr>
            <a:r>
              <a:rPr lang="en-US" altLang="ko-KR" dirty="0" err="1" smtClean="0"/>
              <a:t>DummyClient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프로젝트에 새로 </a:t>
            </a:r>
            <a:r>
              <a:rPr lang="ko-KR" altLang="en-US" dirty="0" err="1" smtClean="0"/>
              <a:t>패치된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MSGClient</a:t>
            </a:r>
            <a:r>
              <a:rPr lang="ko-KR" altLang="en-US" dirty="0" smtClean="0"/>
              <a:t>라이브러리를 업그레이드방법을 단계별로 설명</a:t>
            </a:r>
            <a:r>
              <a:rPr lang="en-US" altLang="ko-KR" dirty="0" smtClean="0"/>
              <a:t>.</a:t>
            </a:r>
          </a:p>
          <a:p>
            <a:pPr algn="l">
              <a:buFontTx/>
              <a:buChar char="-"/>
            </a:pPr>
            <a:r>
              <a:rPr lang="en-US" altLang="ko-KR" dirty="0" err="1" smtClean="0"/>
              <a:t>MSGClient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패치 통보는 송재학님이 해줌</a:t>
            </a:r>
            <a:endParaRPr lang="en-US" altLang="ko-KR" dirty="0" smtClean="0"/>
          </a:p>
          <a:p>
            <a:pPr algn="l">
              <a:buFontTx/>
              <a:buChar char="-"/>
            </a:pPr>
            <a:r>
              <a:rPr lang="en-US" altLang="ko-KR" dirty="0" smtClean="0"/>
              <a:t>By </a:t>
            </a:r>
            <a:r>
              <a:rPr lang="ko-KR" altLang="en-US" dirty="0" smtClean="0"/>
              <a:t>조욱래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icandoit@neowiz.com</a:t>
            </a:r>
            <a:r>
              <a:rPr lang="en-US" altLang="ko-KR" dirty="0" smtClean="0"/>
              <a:t>)</a:t>
            </a:r>
          </a:p>
          <a:p>
            <a:pPr algn="l">
              <a:buFontTx/>
              <a:buChar char="-"/>
            </a:pPr>
            <a:endParaRPr lang="en-US" altLang="ko-KR" dirty="0"/>
          </a:p>
          <a:p>
            <a:pPr algn="l">
              <a:buFontTx/>
              <a:buChar char="-"/>
            </a:pPr>
            <a:r>
              <a:rPr lang="en-US" altLang="ko-KR" dirty="0" smtClean="0"/>
              <a:t>History : </a:t>
            </a:r>
          </a:p>
          <a:p>
            <a:pPr lvl="1" algn="l">
              <a:buFontTx/>
              <a:buChar char="-"/>
            </a:pPr>
            <a:r>
              <a:rPr lang="en-US" altLang="ko-KR" dirty="0" smtClean="0"/>
              <a:t>2012 1121  </a:t>
            </a:r>
            <a:r>
              <a:rPr lang="ko-KR" altLang="en-US" dirty="0" smtClean="0"/>
              <a:t>최초작성</a:t>
            </a:r>
            <a:r>
              <a:rPr lang="en-US" altLang="ko-KR" dirty="0" smtClean="0"/>
              <a:t>.</a:t>
            </a:r>
          </a:p>
          <a:p>
            <a:pPr algn="l">
              <a:buFontTx/>
              <a:buChar char="-"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MSGClient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원본 프로젝트 </a:t>
            </a:r>
            <a:r>
              <a:rPr lang="en-US" altLang="ko-KR" dirty="0" smtClean="0"/>
              <a:t>Open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Svn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http://nwmsvn.nwinet.co.kr/svn/msg-client/trunk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852936"/>
            <a:ext cx="2577896" cy="1572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229200"/>
            <a:ext cx="2329724" cy="146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429000"/>
            <a:ext cx="1392462" cy="160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4653136"/>
            <a:ext cx="2904554" cy="201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3789040"/>
            <a:ext cx="17430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줄무늬가 있는 오른쪽 화살표 13"/>
          <p:cNvSpPr/>
          <p:nvPr/>
        </p:nvSpPr>
        <p:spPr>
          <a:xfrm rot="4755941">
            <a:off x="1504205" y="4703702"/>
            <a:ext cx="721595" cy="21602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줄무늬가 있는 오른쪽 화살표 14"/>
          <p:cNvSpPr/>
          <p:nvPr/>
        </p:nvSpPr>
        <p:spPr>
          <a:xfrm>
            <a:off x="3059832" y="5877272"/>
            <a:ext cx="504056" cy="2880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줄무늬가 있는 오른쪽 화살표 15"/>
          <p:cNvSpPr/>
          <p:nvPr/>
        </p:nvSpPr>
        <p:spPr>
          <a:xfrm>
            <a:off x="6372200" y="5805264"/>
            <a:ext cx="504056" cy="2880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MSGClient</a:t>
            </a:r>
            <a:r>
              <a:rPr lang="en-US" altLang="ko-KR" dirty="0" smtClean="0"/>
              <a:t> Test</a:t>
            </a:r>
            <a:r>
              <a:rPr lang="ko-KR" altLang="en-US" dirty="0" smtClean="0"/>
              <a:t> 프로젝트로 기능확인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유니티</a:t>
            </a:r>
            <a:r>
              <a:rPr lang="ko-KR" altLang="en-US" dirty="0" smtClean="0"/>
              <a:t> 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TestScene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열어서 플레이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2708920"/>
            <a:ext cx="2808512" cy="278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924944"/>
            <a:ext cx="14097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2025" y="3789040"/>
            <a:ext cx="43719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오른쪽 화살표 7"/>
          <p:cNvSpPr/>
          <p:nvPr/>
        </p:nvSpPr>
        <p:spPr>
          <a:xfrm>
            <a:off x="2771800" y="2996952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2697807">
            <a:off x="3786985" y="3471786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MSGClient</a:t>
            </a:r>
            <a:r>
              <a:rPr lang="en-US" altLang="ko-KR" dirty="0" smtClean="0"/>
              <a:t> lib </a:t>
            </a:r>
            <a:r>
              <a:rPr lang="ko-KR" altLang="en-US" dirty="0" err="1" smtClean="0"/>
              <a:t>어셋</a:t>
            </a:r>
            <a:r>
              <a:rPr lang="ko-KR" altLang="en-US" dirty="0" smtClean="0"/>
              <a:t> 추출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484784"/>
            <a:ext cx="3672652" cy="232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340768"/>
            <a:ext cx="2041179" cy="29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4365104"/>
            <a:ext cx="3168352" cy="220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오른쪽 화살표 8"/>
          <p:cNvSpPr/>
          <p:nvPr/>
        </p:nvSpPr>
        <p:spPr>
          <a:xfrm>
            <a:off x="2267744" y="3284984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6120172" y="396906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DummyClient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오픈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3277796" cy="205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5085184"/>
            <a:ext cx="20669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설명선 1 5"/>
          <p:cNvSpPr/>
          <p:nvPr/>
        </p:nvSpPr>
        <p:spPr>
          <a:xfrm>
            <a:off x="2267744" y="5589240"/>
            <a:ext cx="1224136" cy="432048"/>
          </a:xfrm>
          <a:prstGeom prst="borderCallout1">
            <a:avLst>
              <a:gd name="adj1" fmla="val 32727"/>
              <a:gd name="adj2" fmla="val 99777"/>
              <a:gd name="adj3" fmla="val 119020"/>
              <a:gd name="adj4" fmla="val 196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900608" y="1484784"/>
            <a:ext cx="10369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http://</a:t>
            </a:r>
            <a:r>
              <a:rPr lang="en-US" altLang="ko-KR" dirty="0" smtClean="0"/>
              <a:t>nwmsvn.nwinet.co.kr/svn/common/Server/Tool/DummyClient_unity3d/MSG_DummyClient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11560" y="39330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기존 </a:t>
            </a:r>
            <a:r>
              <a:rPr kumimoji="0" lang="en-US" altLang="ko-K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MSGLib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폴더 삭제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5157192"/>
            <a:ext cx="1246983" cy="1404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톱니 모양의 오른쪽 화살표 9"/>
          <p:cNvSpPr/>
          <p:nvPr/>
        </p:nvSpPr>
        <p:spPr>
          <a:xfrm>
            <a:off x="6588224" y="5949280"/>
            <a:ext cx="576064" cy="21602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조금전</a:t>
            </a:r>
            <a:r>
              <a:rPr lang="ko-KR" altLang="en-US" dirty="0" smtClean="0"/>
              <a:t> 저장한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MSGClient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Asset</a:t>
            </a:r>
            <a:r>
              <a:rPr lang="ko-KR" altLang="en-US" dirty="0" smtClean="0"/>
              <a:t> </a:t>
            </a:r>
            <a:r>
              <a:rPr lang="en-US" altLang="ko-KR" dirty="0" smtClean="0"/>
              <a:t>Import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2728315" cy="2485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484784"/>
            <a:ext cx="3365074" cy="235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4293096"/>
            <a:ext cx="2769488" cy="2213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4869160"/>
            <a:ext cx="33813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오른쪽 화살표 7"/>
          <p:cNvSpPr/>
          <p:nvPr/>
        </p:nvSpPr>
        <p:spPr>
          <a:xfrm>
            <a:off x="2915816" y="2060848"/>
            <a:ext cx="93610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3995936" y="6021288"/>
            <a:ext cx="93610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6354198" y="3807042"/>
            <a:ext cx="4680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4509120"/>
            <a:ext cx="2905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성공적으로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된 모습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79</Words>
  <Application>Microsoft Office PowerPoint</Application>
  <PresentationFormat>화면 슬라이드 쇼(4:3)</PresentationFormat>
  <Paragraphs>21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DummyClient의  MSGClient Library 업그레이드 방법</vt:lpstr>
      <vt:lpstr>MSGClient 원본 프로젝트 Open</vt:lpstr>
      <vt:lpstr>MSGClient Test 프로젝트로 기능확인</vt:lpstr>
      <vt:lpstr>MSGClient lib 어셋 추출.</vt:lpstr>
      <vt:lpstr>DummyClient 프로젝트 오픈</vt:lpstr>
      <vt:lpstr>조금전 저장한 MSGClient  Asset Import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DummyClient의  MSGClient Library 업그레이드 방법</dc:title>
  <dc:creator>조 욱래</dc:creator>
  <cp:lastModifiedBy>조 욱래</cp:lastModifiedBy>
  <cp:revision>2</cp:revision>
  <dcterms:created xsi:type="dcterms:W3CDTF">2012-11-21T03:30:23Z</dcterms:created>
  <dcterms:modified xsi:type="dcterms:W3CDTF">2012-11-21T09:17:45Z</dcterms:modified>
</cp:coreProperties>
</file>