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7943F-868B-4398-ADC6-719B22E53587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B3FA8-B77C-40ED-8151-88CB9E275E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B3FA8-B77C-40ED-8151-88CB9E275E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*.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추출하기위한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</a:t>
            </a:r>
            <a:r>
              <a:rPr lang="ko-KR" altLang="en-US" dirty="0" smtClean="0"/>
              <a:t>파일이 </a:t>
            </a:r>
            <a:r>
              <a:rPr lang="en-US" altLang="ko-KR" dirty="0" err="1" smtClean="0"/>
              <a:t>rps_game.proto</a:t>
            </a:r>
            <a:r>
              <a:rPr lang="ko-KR" altLang="en-US" dirty="0" smtClean="0"/>
              <a:t>라</a:t>
            </a:r>
            <a:r>
              <a:rPr lang="ko-KR" altLang="en-US" baseline="0" dirty="0" smtClean="0"/>
              <a:t> 가정할때 다음과 같이 작성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EAE8-7328-49F8-8FE3-651983295F5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C9A4-D978-48A3-A3D5-AAF407C3448A}" type="datetimeFigureOut">
              <a:rPr lang="ko-KR" altLang="en-US" smtClean="0"/>
              <a:pPr/>
              <a:t>2012-11-23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FE85-BCC3-4132-B658-4FC6D3E71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andoit@neowiz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rotobuf-net.googlecode.com/svn/tru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DummyClient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Protogen.exe </a:t>
            </a:r>
            <a:br>
              <a:rPr lang="en-US" altLang="ko-KR" dirty="0" smtClean="0"/>
            </a:br>
            <a:r>
              <a:rPr lang="ko-KR" altLang="en-US" dirty="0" err="1" smtClean="0"/>
              <a:t>빌드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>
          <a:xfrm>
            <a:off x="1187624" y="3886200"/>
            <a:ext cx="698477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dirty="0" smtClean="0"/>
              <a:t>-by 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icandoit@neowiz.com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dirty="0" smtClean="0"/>
              <a:t>-Protogen.exe</a:t>
            </a:r>
            <a:r>
              <a:rPr lang="ko-KR" altLang="en-US" dirty="0" smtClean="0"/>
              <a:t>를 맥 또는 </a:t>
            </a:r>
            <a:r>
              <a:rPr lang="ko-KR" altLang="en-US" dirty="0" err="1" smtClean="0"/>
              <a:t>리눅스에서</a:t>
            </a:r>
            <a:r>
              <a:rPr lang="en-US" altLang="ko-KR" dirty="0" smtClean="0"/>
              <a:t>mono</a:t>
            </a:r>
            <a:r>
              <a:rPr lang="ko-KR" altLang="en-US" dirty="0" smtClean="0"/>
              <a:t>기반으로 실행하여 </a:t>
            </a:r>
            <a:r>
              <a:rPr lang="en-US" altLang="ko-KR" dirty="0" smtClean="0"/>
              <a:t>.proto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코드를 추출 하는 방법 소개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test_run.sh </a:t>
            </a:r>
            <a:r>
              <a:rPr lang="ko-KR" altLang="en-US" dirty="0" smtClean="0"/>
              <a:t>스크립트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13938"/>
            <a:ext cx="8229600" cy="1298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95536" y="1628800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http://nwmsvn.nwinet.co.kr/svn/common/Server/Tool/DummyClient_unity3d/MSG_NetworkLib/ProtoGen.OSX/test_run.sh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Q/A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Protogen.exe 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ko-KR" altLang="en-US" dirty="0" err="1" smtClean="0"/>
              <a:t>유니티</a:t>
            </a:r>
            <a:r>
              <a:rPr lang="en-US" altLang="ko-KR" dirty="0" smtClean="0"/>
              <a:t>3D</a:t>
            </a:r>
            <a:r>
              <a:rPr lang="ko-KR" altLang="en-US" dirty="0" smtClean="0"/>
              <a:t>를  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환경에서 </a:t>
            </a:r>
            <a:r>
              <a:rPr lang="ko-KR" altLang="en-US" dirty="0" err="1" smtClean="0"/>
              <a:t>개발중이고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네트웍</a:t>
            </a:r>
            <a:r>
              <a:rPr lang="ko-KR" altLang="en-US" dirty="0" smtClean="0"/>
              <a:t> 전송용 </a:t>
            </a:r>
            <a:r>
              <a:rPr lang="en-US" altLang="ko-KR" dirty="0" smtClean="0"/>
              <a:t>proto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c#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코드를 추출 하고자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Protogen.exe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</a:t>
            </a:r>
            <a:endParaRPr lang="en-US" altLang="ko-KR" dirty="0" smtClean="0"/>
          </a:p>
          <a:p>
            <a:pPr lvl="2"/>
            <a:r>
              <a:rPr lang="en-US" altLang="ko-KR" b="1" i="1" dirty="0" smtClean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://protobuf-net.googlecode.com/svn/trunk/</a:t>
            </a:r>
            <a:endParaRPr lang="en-US" altLang="ko-KR" dirty="0" smtClean="0"/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솔루션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212976"/>
            <a:ext cx="6534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맥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용으로 </a:t>
            </a:r>
            <a:r>
              <a:rPr lang="ko-KR" altLang="en-US" dirty="0" err="1" smtClean="0"/>
              <a:t>작동하기위한</a:t>
            </a:r>
            <a:r>
              <a:rPr lang="ko-KR" altLang="en-US" dirty="0" smtClean="0"/>
              <a:t> 소스수정 </a:t>
            </a:r>
            <a:r>
              <a:rPr lang="en-US" altLang="ko-KR" dirty="0" smtClean="0"/>
              <a:t>1.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797" y="1600200"/>
            <a:ext cx="59724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6084168" y="3356992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#define,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#</a:t>
            </a:r>
            <a:r>
              <a:rPr lang="en-US" altLang="ko-KR" baseline="0" dirty="0" err="1" smtClean="0"/>
              <a:t>ifdef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주석용이지 실제 코딩하면 안됨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맥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용으로 </a:t>
            </a:r>
            <a:r>
              <a:rPr lang="ko-KR" altLang="en-US" dirty="0" err="1" smtClean="0"/>
              <a:t>작동하기위한</a:t>
            </a:r>
            <a:r>
              <a:rPr lang="ko-KR" altLang="en-US" dirty="0" smtClean="0"/>
              <a:t> 소스수정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752" y="1600200"/>
            <a:ext cx="77884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빌드된</a:t>
            </a:r>
            <a:r>
              <a:rPr lang="ko-KR" altLang="en-US" dirty="0" smtClean="0"/>
              <a:t> 실행파일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리소스 위치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1910556"/>
            <a:ext cx="59340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맥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mono </a:t>
            </a:r>
            <a:r>
              <a:rPr lang="en-US" altLang="ko-KR" dirty="0" err="1" smtClean="0"/>
              <a:t>sdk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http://www.go-mono.com/mono-downloads/download.html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스크립트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24944"/>
            <a:ext cx="8229600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7092280" y="3573016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9792" y="3573016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47864" y="393305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340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*.</a:t>
            </a:r>
            <a:r>
              <a:rPr lang="en-US" altLang="ko-KR" dirty="0" err="1" smtClean="0"/>
              <a:t>cs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추출하기위한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proto</a:t>
            </a:r>
            <a:r>
              <a:rPr lang="ko-KR" altLang="en-US" dirty="0" smtClean="0"/>
              <a:t>파일이 </a:t>
            </a:r>
            <a:r>
              <a:rPr lang="en-US" altLang="ko-KR" dirty="0" err="1" smtClean="0"/>
              <a:t>rps_game.proto</a:t>
            </a:r>
            <a:r>
              <a:rPr lang="ko-KR" altLang="en-US" dirty="0" smtClean="0"/>
              <a:t>라 가정할때 다음과 같이 작성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추출 샘플 위치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SVN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http://nwmsvn.nwinet.co.kr/svn/common/Server/Tool/DummyClient_unity3d/MSG_NetworkLib/ProtoGen.OSX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맥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리눅스용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test_run.sh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윈도우용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test_run.bat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161</Words>
  <Application>Microsoft Office PowerPoint</Application>
  <PresentationFormat>화면 슬라이드 쇼(4:3)</PresentationFormat>
  <Paragraphs>34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DummyClient 맥OS용 Protogen.exe  빌드 및 세팅</vt:lpstr>
      <vt:lpstr>맥OS용 Protogen.exe  소개</vt:lpstr>
      <vt:lpstr>맥OS용 Protogen.exe </vt:lpstr>
      <vt:lpstr>맥os용으로 작동하기위한 소스수정 1.</vt:lpstr>
      <vt:lpstr>맥os용으로 작동하기위한 소스수정2</vt:lpstr>
      <vt:lpstr>빌드된 실행파일&amp;리소스 위치</vt:lpstr>
      <vt:lpstr>맥 or 리눅스 mono sdk설치</vt:lpstr>
      <vt:lpstr>리눅스용 빌드 스크립트.</vt:lpstr>
      <vt:lpstr>추출 샘플 위치.</vt:lpstr>
      <vt:lpstr>test_run.sh 스크립트 설명.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조 욱래</dc:creator>
  <cp:lastModifiedBy>조 욱래</cp:lastModifiedBy>
  <cp:revision>3</cp:revision>
  <dcterms:created xsi:type="dcterms:W3CDTF">2012-11-21T03:37:02Z</dcterms:created>
  <dcterms:modified xsi:type="dcterms:W3CDTF">2012-11-23T04:07:50Z</dcterms:modified>
</cp:coreProperties>
</file>