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D3AD-4251-4BF6-B446-2F6873D86691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A289-022C-4432-805F-F89D384FA7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D3AD-4251-4BF6-B446-2F6873D86691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A289-022C-4432-805F-F89D384FA7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D3AD-4251-4BF6-B446-2F6873D86691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A289-022C-4432-805F-F89D384FA7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D3AD-4251-4BF6-B446-2F6873D86691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A289-022C-4432-805F-F89D384FA7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D3AD-4251-4BF6-B446-2F6873D86691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A289-022C-4432-805F-F89D384FA7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D3AD-4251-4BF6-B446-2F6873D86691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A289-022C-4432-805F-F89D384FA7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D3AD-4251-4BF6-B446-2F6873D86691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A289-022C-4432-805F-F89D384FA7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D3AD-4251-4BF6-B446-2F6873D86691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A289-022C-4432-805F-F89D384FA7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D3AD-4251-4BF6-B446-2F6873D86691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A289-022C-4432-805F-F89D384FA7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D3AD-4251-4BF6-B446-2F6873D86691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A289-022C-4432-805F-F89D384FA7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D3AD-4251-4BF6-B446-2F6873D86691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A289-022C-4432-805F-F89D384FA7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D3AD-4251-4BF6-B446-2F6873D86691}" type="datetimeFigureOut">
              <a:rPr lang="ko-KR" altLang="en-US" smtClean="0"/>
              <a:pPr/>
              <a:t>2012-11-21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A289-022C-4432-805F-F89D384FA7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andoit@neowiz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wmsvn.nwinet.co.kr/svn/common/Server/Tool/DummyClient_unity3d/MSG_DummyCli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Baseball </a:t>
            </a:r>
            <a:r>
              <a:rPr lang="ko-KR" altLang="en-US" dirty="0" smtClean="0"/>
              <a:t>더미클라이언트 설명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조욱래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icandoit@neowiz.com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smtClean="0">
                <a:hlinkClick r:id="rId2"/>
              </a:rPr>
              <a:t>://</a:t>
            </a:r>
            <a:r>
              <a:rPr lang="en-US" altLang="ko-KR" smtClean="0">
                <a:hlinkClick r:id="rId2"/>
              </a:rPr>
              <a:t>nwmsvn.nwinet.co.kr/svn/common/Server/Tool/DummyClient_unity3d/MSG_DummyClient</a:t>
            </a:r>
            <a:endParaRPr lang="en-US" altLang="ko-KR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화면 슬라이드 쇼(4:3)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Baseball 더미클라이언트 설명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 욱래</dc:creator>
  <cp:lastModifiedBy>조 욱래</cp:lastModifiedBy>
  <cp:revision>3</cp:revision>
  <dcterms:created xsi:type="dcterms:W3CDTF">2012-11-21T09:02:47Z</dcterms:created>
  <dcterms:modified xsi:type="dcterms:W3CDTF">2012-11-21T09:18:46Z</dcterms:modified>
</cp:coreProperties>
</file>