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LG U+ </a:t>
            </a:r>
            <a:r>
              <a:rPr lang="ko-KR" altLang="en-US" dirty="0" smtClean="0"/>
              <a:t>서버 수정 및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수정작업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인수인계문서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구매 프로토콜관련 문서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</a:t>
            </a:r>
            <a:r>
              <a:rPr lang="en-US" altLang="ko-KR" dirty="0" smtClean="0"/>
              <a:t>:\</a:t>
            </a:r>
            <a:r>
              <a:rPr lang="en-US" altLang="ko-KR" dirty="0" smtClean="0"/>
              <a:t>svn\common\doc\</a:t>
            </a:r>
            <a:r>
              <a:rPr lang="ko-KR" altLang="en-US" dirty="0" smtClean="0"/>
              <a:t>작업노트</a:t>
            </a:r>
            <a:r>
              <a:rPr lang="en-US" altLang="ko-KR" dirty="0" smtClean="0"/>
              <a:t>\</a:t>
            </a:r>
            <a:r>
              <a:rPr lang="ko-KR" altLang="en-US" dirty="0" smtClean="0"/>
              <a:t>조욱래</a:t>
            </a:r>
            <a:r>
              <a:rPr lang="en-US" altLang="ko-KR" dirty="0" smtClean="0"/>
              <a:t>\2011-12\2011-12-29-LG U+ </a:t>
            </a:r>
            <a:r>
              <a:rPr lang="ko-KR" altLang="en-US" dirty="0" smtClean="0"/>
              <a:t>서버 수정 및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\server_</a:t>
            </a:r>
            <a:r>
              <a:rPr lang="ko-KR" altLang="en-US" dirty="0" err="1" smtClean="0"/>
              <a:t>신부설</a:t>
            </a:r>
            <a:r>
              <a:rPr lang="en-US" altLang="ko-KR" dirty="0" smtClean="0"/>
              <a:t>\</a:t>
            </a:r>
            <a:r>
              <a:rPr lang="ko-KR" altLang="en-US" dirty="0" smtClean="0"/>
              <a:t>서버작업 설명 기본 서버프로그램</a:t>
            </a:r>
            <a:r>
              <a:rPr lang="en-US" altLang="ko-KR" dirty="0" smtClean="0"/>
              <a:t>\Example_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_</a:t>
            </a:r>
            <a:r>
              <a:rPr lang="en-US" altLang="ko-KR" dirty="0" smtClean="0"/>
              <a:t>2010-12-21r.xls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서비스중인 서버 현황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</a:t>
            </a:r>
            <a:r>
              <a:rPr lang="en-US" altLang="ko-KR" dirty="0" smtClean="0"/>
              <a:t>:\svn\common\doc\</a:t>
            </a:r>
            <a:r>
              <a:rPr lang="ko-KR" altLang="en-US" dirty="0" smtClean="0"/>
              <a:t>작업노트</a:t>
            </a:r>
            <a:r>
              <a:rPr lang="en-US" altLang="ko-KR" dirty="0" smtClean="0"/>
              <a:t>\</a:t>
            </a:r>
            <a:r>
              <a:rPr lang="ko-KR" altLang="en-US" dirty="0" smtClean="0"/>
              <a:t>조욱래</a:t>
            </a:r>
            <a:r>
              <a:rPr lang="en-US" altLang="ko-KR" dirty="0" smtClean="0"/>
              <a:t>\2011-12\2011-12-29-LG U+ </a:t>
            </a:r>
            <a:r>
              <a:rPr lang="ko-KR" altLang="en-US" dirty="0" smtClean="0"/>
              <a:t>서버 수정 및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서버소스 개괄 소개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D:\svn\common\doc\</a:t>
            </a:r>
            <a:r>
              <a:rPr lang="ko-KR" altLang="en-US" dirty="0" smtClean="0"/>
              <a:t>작업노트</a:t>
            </a:r>
            <a:r>
              <a:rPr lang="en-US" altLang="ko-KR" dirty="0" smtClean="0"/>
              <a:t>\</a:t>
            </a:r>
            <a:r>
              <a:rPr lang="ko-KR" altLang="en-US" dirty="0" smtClean="0"/>
              <a:t>조욱래</a:t>
            </a:r>
            <a:r>
              <a:rPr lang="en-US" altLang="ko-KR" dirty="0" smtClean="0"/>
              <a:t>\2011-12\2011-12-29-LG U+ </a:t>
            </a:r>
            <a:r>
              <a:rPr lang="ko-KR" altLang="en-US" dirty="0" smtClean="0"/>
              <a:t>서버 수정 및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\server_</a:t>
            </a:r>
            <a:r>
              <a:rPr lang="ko-KR" altLang="en-US" dirty="0" err="1" smtClean="0"/>
              <a:t>신부설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화면 슬라이드 쇼(4:3)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LG U+ 서버 수정 및 어플 수정작업.pptx</vt:lpstr>
      <vt:lpstr>인수인계문서.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 U+ 서버 수정 및 어플 수정작업.pptx</dc:title>
  <dc:creator>Microsoft Corporation</dc:creator>
  <cp:lastModifiedBy>조 욱래</cp:lastModifiedBy>
  <cp:revision>2</cp:revision>
  <dcterms:created xsi:type="dcterms:W3CDTF">2006-10-05T04:04:58Z</dcterms:created>
  <dcterms:modified xsi:type="dcterms:W3CDTF">2011-12-29T08:30:06Z</dcterms:modified>
</cp:coreProperties>
</file>