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60" r:id="rId7"/>
    <p:sldId id="267" r:id="rId8"/>
    <p:sldId id="268" r:id="rId9"/>
    <p:sldId id="269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3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48C5-DAD2-4C02-A30A-B4021D35E534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09DF-419F-46E4-B744-3BF1CD276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MSG/trunk/en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common/protobuf/proto.int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common/Server/PythonServ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common/protobuf/protoBuildGostopLinux.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맞고서</a:t>
            </a:r>
            <a:r>
              <a:rPr lang="ko-KR" altLang="en-US" dirty="0" err="1"/>
              <a:t>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icandoit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SampleServer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OS-</a:t>
            </a:r>
            <a:r>
              <a:rPr lang="ko-KR" altLang="en-US" dirty="0" err="1" smtClean="0"/>
              <a:t>리눅스빌드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0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nwmsvn.nwinet.co.kr/svn/MSG/trunk/env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INSTALL.txt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윈도우 폴더 공유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d:\svn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윈도우 공유폴더 마운트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mount -t </a:t>
            </a:r>
            <a:r>
              <a:rPr lang="en-US" altLang="ko-KR" dirty="0" err="1" smtClean="0"/>
              <a:t>smbfs</a:t>
            </a:r>
            <a:r>
              <a:rPr lang="en-US" altLang="ko-KR" dirty="0" smtClean="0"/>
              <a:t>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사용자아이디</a:t>
            </a:r>
            <a:r>
              <a:rPr lang="en-US" altLang="ko-KR" dirty="0" smtClean="0"/>
              <a:t>@</a:t>
            </a:r>
            <a:r>
              <a:rPr lang="ko-KR" altLang="en-US" dirty="0" smtClean="0"/>
              <a:t>컴퓨터이름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공유폴더명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마운트폴더명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맥 콘솔에서 </a:t>
            </a:r>
            <a:r>
              <a:rPr lang="ko-KR" altLang="en-US" dirty="0" err="1" smtClean="0"/>
              <a:t>마운트폴더로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smtClean="0"/>
              <a:t>job/Server/</a:t>
            </a:r>
            <a:r>
              <a:rPr lang="en-US" altLang="ko-KR" dirty="0" err="1" smtClean="0"/>
              <a:t>GameServer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SampleServer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a_cmake.sh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맞고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화살표 방향으로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623720" y="4365104"/>
            <a:ext cx="25202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Presence(P)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95736" y="5949280"/>
            <a:ext cx="25202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Client( C 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555776" y="4221088"/>
            <a:ext cx="3096344" cy="936104"/>
            <a:chOff x="2987824" y="2852936"/>
            <a:chExt cx="3096344" cy="936104"/>
          </a:xfrm>
        </p:grpSpPr>
        <p:sp>
          <p:nvSpPr>
            <p:cNvPr id="5" name="타원 4"/>
            <p:cNvSpPr/>
            <p:nvPr/>
          </p:nvSpPr>
          <p:spPr>
            <a:xfrm>
              <a:off x="3563888" y="3140968"/>
              <a:ext cx="25202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UserGate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347864" y="2996952"/>
              <a:ext cx="25202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UserGate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2987824" y="2852936"/>
              <a:ext cx="25202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UserGate</a:t>
              </a:r>
              <a:r>
                <a:rPr lang="en-US" altLang="ko-KR" dirty="0" smtClean="0"/>
                <a:t>(U)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636912"/>
            <a:ext cx="2808312" cy="936104"/>
            <a:chOff x="5940152" y="3284984"/>
            <a:chExt cx="2808312" cy="936104"/>
          </a:xfrm>
        </p:grpSpPr>
        <p:sp>
          <p:nvSpPr>
            <p:cNvPr id="7" name="타원 6"/>
            <p:cNvSpPr/>
            <p:nvPr/>
          </p:nvSpPr>
          <p:spPr>
            <a:xfrm>
              <a:off x="6228184" y="3573016"/>
              <a:ext cx="25202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GameServer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012160" y="3429000"/>
              <a:ext cx="25202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GameServer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940152" y="3284984"/>
              <a:ext cx="25202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GameServer</a:t>
              </a:r>
              <a:r>
                <a:rPr lang="en-US" altLang="ko-KR" dirty="0" smtClean="0"/>
                <a:t>(G)</a:t>
              </a:r>
              <a:endParaRPr lang="ko-KR" altLang="en-US" dirty="0"/>
            </a:p>
          </p:txBody>
        </p:sp>
      </p:grpSp>
      <p:sp>
        <p:nvSpPr>
          <p:cNvPr id="15" name="타원 14"/>
          <p:cNvSpPr/>
          <p:nvPr/>
        </p:nvSpPr>
        <p:spPr>
          <a:xfrm>
            <a:off x="6228184" y="2420888"/>
            <a:ext cx="25202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9" idx="0"/>
            <a:endCxn id="7" idx="4"/>
          </p:cNvCxnSpPr>
          <p:nvPr/>
        </p:nvCxnSpPr>
        <p:spPr>
          <a:xfrm flipV="1">
            <a:off x="3815916" y="3573016"/>
            <a:ext cx="216024" cy="64807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6"/>
            <a:endCxn id="4" idx="2"/>
          </p:cNvCxnSpPr>
          <p:nvPr/>
        </p:nvCxnSpPr>
        <p:spPr>
          <a:xfrm flipV="1">
            <a:off x="5652120" y="4689140"/>
            <a:ext cx="971600" cy="14401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0"/>
            <a:endCxn id="5" idx="3"/>
          </p:cNvCxnSpPr>
          <p:nvPr/>
        </p:nvCxnSpPr>
        <p:spPr>
          <a:xfrm flipV="1">
            <a:off x="3455876" y="5062284"/>
            <a:ext cx="45051" cy="88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0"/>
            <a:endCxn id="15" idx="4"/>
          </p:cNvCxnSpPr>
          <p:nvPr/>
        </p:nvCxnSpPr>
        <p:spPr>
          <a:xfrm flipH="1" flipV="1">
            <a:off x="7488324" y="3068960"/>
            <a:ext cx="39553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164288" y="5805264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PP</a:t>
            </a:r>
            <a:endParaRPr lang="ko-KR" altLang="en-US" dirty="0"/>
          </a:p>
        </p:txBody>
      </p:sp>
      <p:cxnSp>
        <p:nvCxnSpPr>
          <p:cNvPr id="45" name="직선 연결선 44"/>
          <p:cNvCxnSpPr>
            <a:stCxn id="6" idx="6"/>
            <a:endCxn id="40" idx="2"/>
          </p:cNvCxnSpPr>
          <p:nvPr/>
        </p:nvCxnSpPr>
        <p:spPr>
          <a:xfrm flipV="1">
            <a:off x="4716016" y="6129300"/>
            <a:ext cx="24482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7"/>
            <a:endCxn id="15" idx="3"/>
          </p:cNvCxnSpPr>
          <p:nvPr/>
        </p:nvCxnSpPr>
        <p:spPr>
          <a:xfrm flipV="1">
            <a:off x="4706969" y="2974052"/>
            <a:ext cx="1890302" cy="134194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프로토콜 작성 규칙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http://nwmsvn.nwinet.co.kr/svn/common/protobuf/proto.intro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Presence server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서버 모듈</a:t>
            </a:r>
            <a:r>
              <a:rPr lang="en-US" altLang="ko-KR" dirty="0" smtClean="0"/>
              <a:t>.</a:t>
            </a:r>
          </a:p>
          <a:p>
            <a:pPr marL="0" lvl="1"/>
            <a:r>
              <a:rPr lang="en-US" altLang="ko-KR" dirty="0" smtClean="0">
                <a:hlinkClick r:id="rId2"/>
              </a:rPr>
              <a:t>http://nwmsvn.nwinet.co.kr/svn/common/Server/PythonServer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초간단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…/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/common/Server/</a:t>
            </a:r>
            <a:r>
              <a:rPr lang="en-US" altLang="ko-KR" dirty="0" err="1" smtClean="0"/>
              <a:t>PythonServer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Presence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presence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UserGateway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gateway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디펄트는</a:t>
            </a:r>
            <a:r>
              <a:rPr lang="ko-KR" altLang="en-US" dirty="0" smtClean="0"/>
              <a:t> 고스톱서버이며 포커서버를 </a:t>
            </a:r>
            <a:r>
              <a:rPr lang="ko-KR" altLang="en-US" dirty="0" err="1" smtClean="0"/>
              <a:t>뛰울땐</a:t>
            </a:r>
            <a:r>
              <a:rPr lang="ko-KR" altLang="en-US" dirty="0" smtClean="0"/>
              <a:t> 다음과 같이 변경하자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Vi ./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2"/>
            <a:r>
              <a:rPr lang="en-US" altLang="ko-KR" dirty="0" err="1" smtClean="0"/>
              <a:t>gameLogic.proto</a:t>
            </a:r>
            <a:r>
              <a:rPr lang="en-US" altLang="ko-KR" dirty="0" smtClean="0"/>
              <a:t>: ../../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gameGostop.proto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cp -f ../../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gameGoStop.proto</a:t>
            </a:r>
            <a:r>
              <a:rPr lang="en-US" altLang="ko-KR" dirty="0" smtClean="0"/>
              <a:t> ./</a:t>
            </a:r>
            <a:r>
              <a:rPr lang="en-US" altLang="ko-KR" dirty="0" err="1" smtClean="0"/>
              <a:t>gameLogic.proto</a:t>
            </a:r>
            <a:endParaRPr lang="ko-KR" altLang="ko-KR" dirty="0" smtClean="0"/>
          </a:p>
          <a:p>
            <a:pPr lvl="1"/>
            <a:r>
              <a:rPr lang="ko-KR" altLang="ko-KR" dirty="0" err="1" smtClean="0"/>
              <a:t>를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gameLogic.proto</a:t>
            </a:r>
            <a:r>
              <a:rPr lang="en-US" altLang="ko-KR" dirty="0" smtClean="0"/>
              <a:t>: ../../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gamePoker</a:t>
            </a:r>
            <a:r>
              <a:rPr lang="en-US" altLang="ko-KR" dirty="0" err="1" smtClean="0"/>
              <a:t>.proto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cp -f ../../</a:t>
            </a:r>
            <a:r>
              <a:rPr lang="en-US" altLang="ko-KR" dirty="0" err="1" smtClean="0"/>
              <a:t>protobuf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gamePoker</a:t>
            </a:r>
            <a:r>
              <a:rPr lang="en-US" altLang="ko-KR" dirty="0" err="1" smtClean="0"/>
              <a:t>.proto</a:t>
            </a:r>
            <a:r>
              <a:rPr lang="en-US" altLang="ko-KR" dirty="0" smtClean="0"/>
              <a:t> ./</a:t>
            </a:r>
            <a:r>
              <a:rPr lang="en-US" altLang="ko-KR" dirty="0" err="1" smtClean="0"/>
              <a:t>gameLogic.proto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Presence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Ugparent.py</a:t>
            </a:r>
          </a:p>
          <a:p>
            <a:pPr lvl="1"/>
            <a:r>
              <a:rPr lang="ko-KR" altLang="en-US" dirty="0" err="1" smtClean="0"/>
              <a:t>클라이서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ug</a:t>
            </a:r>
            <a:r>
              <a:rPr lang="ko-KR" altLang="en-US" dirty="0" smtClean="0"/>
              <a:t>서버로 접속할 </a:t>
            </a:r>
            <a:r>
              <a:rPr lang="en-US" altLang="ko-KR" dirty="0" smtClean="0"/>
              <a:t>Local port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8000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참고 </a:t>
            </a:r>
            <a:r>
              <a:rPr lang="en-US" altLang="ko-KR" dirty="0" smtClean="0"/>
              <a:t>user gateway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presence</a:t>
            </a:r>
            <a:r>
              <a:rPr lang="ko-KR" altLang="en-US" dirty="0" smtClean="0"/>
              <a:t>접속 포트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600 port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Pserver.py</a:t>
            </a:r>
          </a:p>
          <a:p>
            <a:pPr lvl="1"/>
            <a:r>
              <a:rPr lang="en-US" altLang="ko-KR" dirty="0" smtClean="0"/>
              <a:t>Game server configuration ( 12 line )</a:t>
            </a:r>
          </a:p>
          <a:p>
            <a:pPr lvl="2"/>
            <a:r>
              <a:rPr lang="ko-KR" altLang="en-US" dirty="0" smtClean="0"/>
              <a:t>형식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[[(</a:t>
            </a:r>
            <a:r>
              <a:rPr lang="en-US" altLang="ko-KR" dirty="0" err="1" smtClean="0"/>
              <a:t>game_server_ip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game_server_port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max_rooms</a:t>
            </a:r>
            <a:r>
              <a:rPr lang="en-US" altLang="ko-KR" dirty="0" smtClean="0"/>
              <a:t>)]]</a:t>
            </a:r>
          </a:p>
          <a:p>
            <a:pPr lvl="2"/>
            <a:r>
              <a:rPr lang="en-US" altLang="ko-KR" dirty="0" err="1" smtClean="0"/>
              <a:t>Config</a:t>
            </a:r>
            <a:r>
              <a:rPr lang="en-US" altLang="ko-KR" dirty="0" smtClean="0"/>
              <a:t> = [[("10.25.20.115", 2010, 1000)]]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UG &amp; Presence </a:t>
            </a:r>
            <a:r>
              <a:rPr lang="ko-KR" altLang="en-US" dirty="0" smtClean="0"/>
              <a:t>기동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smtClean="0"/>
              <a:t>파이선 서버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프리젠스서버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‘python pserver.py’  </a:t>
            </a:r>
          </a:p>
          <a:p>
            <a:pPr lvl="1"/>
            <a:r>
              <a:rPr lang="ko-KR" altLang="en-US" dirty="0" err="1" smtClean="0"/>
              <a:t>유저게이트서버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‘python ugparent.py’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proto </a:t>
            </a:r>
            <a:r>
              <a:rPr lang="ko-KR" altLang="en-US" dirty="0" smtClean="0"/>
              <a:t>컴파일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hlinkClick r:id="rId2"/>
              </a:rPr>
              <a:t>맛고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http://nwmsvn.nwinet.co.kr/svn/common/protobuf/protoBuildGostopLinux.sh</a:t>
            </a:r>
            <a:endParaRPr lang="en-US" altLang="ko-KR" dirty="0" smtClean="0"/>
          </a:p>
          <a:p>
            <a:r>
              <a:rPr lang="ko-KR" altLang="en-US" dirty="0" smtClean="0"/>
              <a:t>포커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http://nwmsvn.nwinet.co.kr/svn/common/protobuf/protoBuildPokerLinux.sh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UG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10.25.21.104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2" y="2177256"/>
            <a:ext cx="49053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236</Words>
  <Application>Microsoft Office PowerPoint</Application>
  <PresentationFormat>화면 슬라이드 쇼(4:3)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맞고서버</vt:lpstr>
      <vt:lpstr>맞고 네트웍 Diagram</vt:lpstr>
      <vt:lpstr>구글 프로토콜 작성 규칙.</vt:lpstr>
      <vt:lpstr>Presence server </vt:lpstr>
      <vt:lpstr>초간단 실행.(linux)</vt:lpstr>
      <vt:lpstr>Presence서버 세팅</vt:lpstr>
      <vt:lpstr>UG &amp; Presence 기동 방법</vt:lpstr>
      <vt:lpstr>Linux에서 proto 컴파일 스크립트</vt:lpstr>
      <vt:lpstr>UG서버IP가 10.25.21.104일때.</vt:lpstr>
      <vt:lpstr>SampleServer 맥OS-리눅스빌드.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39</cp:revision>
  <dcterms:created xsi:type="dcterms:W3CDTF">2011-12-22T09:57:43Z</dcterms:created>
  <dcterms:modified xsi:type="dcterms:W3CDTF">2012-02-02T09:32:12Z</dcterms:modified>
</cp:coreProperties>
</file>