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1" r:id="rId7"/>
    <p:sldId id="260" r:id="rId8"/>
    <p:sldId id="262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8D7D-6CE0-4968-8806-4565CE1FBFCA}" type="datetimeFigureOut">
              <a:rPr lang="ko-KR" altLang="en-US" smtClean="0"/>
              <a:t>2012-01-19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86B2-7EDF-4EE2-B5FD-E5F4BF66A7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mobile/&#44608;&#53468;&#50885;/&#44608;&#53468;&#50885;-SK&amp;LG%20&#50504;&#46300;&#47196;&#51060;&#46300;%20&#48320;&#54872;/LGT/optimal%20cygwin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ygwin.com/install.html&#50640;&#49436;%20setup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ygwin.com/install.html&#50640;&#49436;%20setup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116" y="1600200"/>
            <a:ext cx="5653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116" y="1600200"/>
            <a:ext cx="5653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7" y="2563019"/>
            <a:ext cx="5495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Cygwin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http://nwmsvn.nwinet.co.kr/svn/mobile/</a:t>
            </a:r>
            <a:r>
              <a:rPr lang="ko-KR" altLang="en-US" dirty="0" smtClean="0">
                <a:hlinkClick r:id="rId2"/>
              </a:rPr>
              <a:t>김태웅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 smtClean="0">
                <a:hlinkClick r:id="rId2"/>
              </a:rPr>
              <a:t>김태웅</a:t>
            </a:r>
            <a:r>
              <a:rPr lang="en-US" altLang="ko-KR" dirty="0" smtClean="0">
                <a:hlinkClick r:id="rId2"/>
              </a:rPr>
              <a:t>-SK&amp;LG </a:t>
            </a:r>
            <a:r>
              <a:rPr lang="ko-KR" altLang="en-US" dirty="0" err="1" smtClean="0">
                <a:hlinkClick r:id="rId2"/>
              </a:rPr>
              <a:t>안드로이드</a:t>
            </a:r>
            <a:r>
              <a:rPr lang="ko-KR" altLang="en-US" dirty="0" smtClean="0">
                <a:hlinkClick r:id="rId2"/>
              </a:rPr>
              <a:t> 변환</a:t>
            </a:r>
            <a:r>
              <a:rPr lang="en-US" altLang="ko-KR" dirty="0" smtClean="0">
                <a:hlinkClick r:id="rId2"/>
              </a:rPr>
              <a:t>/LGT/optimal cygwin.zip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Cygwin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패스설정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0403" y="1600200"/>
            <a:ext cx="40431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빌드가</a:t>
            </a:r>
            <a:r>
              <a:rPr lang="ko-KR" altLang="en-US" dirty="0" smtClean="0"/>
              <a:t> 안되면 </a:t>
            </a:r>
            <a:r>
              <a:rPr lang="en-US" altLang="ko-KR" dirty="0" smtClean="0">
                <a:hlinkClick r:id="rId2"/>
              </a:rPr>
              <a:t>http://cygwin.com/install.html</a:t>
            </a:r>
            <a:r>
              <a:rPr lang="ko-KR" altLang="en-US" dirty="0" smtClean="0">
                <a:hlinkClick r:id="rId2"/>
              </a:rPr>
              <a:t>에서 </a:t>
            </a:r>
            <a:r>
              <a:rPr lang="en-US" altLang="ko-KR" dirty="0" smtClean="0">
                <a:hlinkClick r:id="rId2"/>
              </a:rPr>
              <a:t>setup.exe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설치한후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LGT</a:t>
            </a:r>
            <a:r>
              <a:rPr lang="ko-KR" altLang="en-US" dirty="0" smtClean="0"/>
              <a:t>에서 제공한 </a:t>
            </a:r>
            <a:r>
              <a:rPr lang="en-US" altLang="ko-KR" dirty="0" err="1" smtClean="0"/>
              <a:t>cygwin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만 덥우쒸우고 실행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make_android.bat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작업폴더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D:\svn\mobile\job\Stadium2011LGTAndroid_Fin</a:t>
            </a:r>
          </a:p>
          <a:p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빌드환경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GNUmakefileForAndroid.mk </a:t>
            </a:r>
          </a:p>
          <a:p>
            <a:pPr lvl="2"/>
            <a:r>
              <a:rPr lang="en-US" altLang="ko-KR" dirty="0" smtClean="0"/>
              <a:t>ANDROIDNDK	= D:/DEV/android-ndk-1.6_r1</a:t>
            </a:r>
          </a:p>
          <a:p>
            <a:pPr lvl="2"/>
            <a:r>
              <a:rPr lang="en-US" altLang="ko-KR" dirty="0" smtClean="0"/>
              <a:t>WIPISDKROOT	= D:/DEV/LGT_ANDROID</a:t>
            </a:r>
          </a:p>
          <a:p>
            <a:pPr lvl="2"/>
            <a:r>
              <a:rPr lang="en-US" altLang="ko-KR" dirty="0" smtClean="0"/>
              <a:t>JAR		= C:\j2sdk1.4.2_12\bin/jar.exe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make_android.bat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안되면 </a:t>
            </a:r>
            <a:r>
              <a:rPr lang="en-US" altLang="ko-KR" dirty="0" smtClean="0">
                <a:hlinkClick r:id="rId2"/>
              </a:rPr>
              <a:t>http://cygwin.com/install.html</a:t>
            </a:r>
            <a:r>
              <a:rPr lang="ko-KR" altLang="en-US" dirty="0" smtClean="0">
                <a:hlinkClick r:id="rId2"/>
              </a:rPr>
              <a:t>에서 </a:t>
            </a:r>
            <a:r>
              <a:rPr lang="en-US" altLang="ko-KR" dirty="0" smtClean="0">
                <a:hlinkClick r:id="rId2"/>
              </a:rPr>
              <a:t>setup.exe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설치한후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LGT</a:t>
            </a:r>
            <a:r>
              <a:rPr lang="ko-KR" altLang="en-US" dirty="0" smtClean="0"/>
              <a:t>에서 제공한 </a:t>
            </a:r>
            <a:r>
              <a:rPr lang="en-US" altLang="ko-KR" dirty="0" err="1" smtClean="0"/>
              <a:t>cygwin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만 덥우쒸우고 실행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jar_maker</a:t>
            </a:r>
            <a:r>
              <a:rPr lang="ko-KR" altLang="en-US" dirty="0" smtClean="0"/>
              <a:t> 실</a:t>
            </a:r>
            <a:r>
              <a:rPr lang="ko-KR" altLang="en-US" dirty="0"/>
              <a:t>행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24944"/>
            <a:ext cx="47434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372918" cy="350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jar_maker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56792"/>
            <a:ext cx="18954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세팅예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 descr="D:\svn\mobile\김태웅\JarMaker Preferenc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73" y="1600200"/>
            <a:ext cx="737085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또는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573" y="1600200"/>
            <a:ext cx="74768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1052256</TotalTime>
  <Words>59</Words>
  <Application>Microsoft Office PowerPoint</Application>
  <PresentationFormat>화면 슬라이드 쇼(4:3)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안드로이드 빌드.</vt:lpstr>
      <vt:lpstr>Cygwin설치</vt:lpstr>
      <vt:lpstr>Cygwin 패스설정.</vt:lpstr>
      <vt:lpstr>슬라이드 4</vt:lpstr>
      <vt:lpstr>make_android.bat</vt:lpstr>
      <vt:lpstr>jar_maker 실행</vt:lpstr>
      <vt:lpstr>jar_maker  환경 세팅</vt:lpstr>
      <vt:lpstr>세팅예.</vt:lpstr>
      <vt:lpstr>또는 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46</cp:revision>
  <dcterms:created xsi:type="dcterms:W3CDTF">2012-01-19T07:29:43Z</dcterms:created>
  <dcterms:modified xsi:type="dcterms:W3CDTF">2012-01-20T01:16:31Z</dcterms:modified>
</cp:coreProperties>
</file>