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4" r:id="rId5"/>
    <p:sldId id="271" r:id="rId6"/>
    <p:sldId id="275" r:id="rId7"/>
    <p:sldId id="257" r:id="rId8"/>
    <p:sldId id="258" r:id="rId9"/>
    <p:sldId id="262" r:id="rId10"/>
    <p:sldId id="259" r:id="rId11"/>
    <p:sldId id="261" r:id="rId12"/>
    <p:sldId id="260" r:id="rId13"/>
    <p:sldId id="276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14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C5D7-F3F1-4505-8A98-185869E1AC72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613-D5CA-45D0-8D3C-0CA76F900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C5D7-F3F1-4505-8A98-185869E1AC72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613-D5CA-45D0-8D3C-0CA76F900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C5D7-F3F1-4505-8A98-185869E1AC72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613-D5CA-45D0-8D3C-0CA76F900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C5D7-F3F1-4505-8A98-185869E1AC72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613-D5CA-45D0-8D3C-0CA76F900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C5D7-F3F1-4505-8A98-185869E1AC72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613-D5CA-45D0-8D3C-0CA76F900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C5D7-F3F1-4505-8A98-185869E1AC72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613-D5CA-45D0-8D3C-0CA76F900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C5D7-F3F1-4505-8A98-185869E1AC72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613-D5CA-45D0-8D3C-0CA76F900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C5D7-F3F1-4505-8A98-185869E1AC72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613-D5CA-45D0-8D3C-0CA76F900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C5D7-F3F1-4505-8A98-185869E1AC72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613-D5CA-45D0-8D3C-0CA76F900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C5D7-F3F1-4505-8A98-185869E1AC72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613-D5CA-45D0-8D3C-0CA76F900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C5D7-F3F1-4505-8A98-185869E1AC72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613-D5CA-45D0-8D3C-0CA76F900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9C5D7-F3F1-4505-8A98-185869E1AC72}" type="datetimeFigureOut">
              <a:rPr lang="ko-KR" altLang="en-US" smtClean="0"/>
              <a:pPr/>
              <a:t>2012-02-02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3613-D5CA-45D0-8D3C-0CA76F900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protobuf/downloads/list" TargetMode="External"/><Relationship Id="rId2" Type="http://schemas.openxmlformats.org/officeDocument/2006/relationships/hyperlink" Target="http://knight76.tistory.com/entry/%EA%B5%AC%EA%B8%80-%ED%94%84%EB%A1%9C%ED%86%A0%EC%BD%9C-%EB%B2%84%ED%8D%BC-Google-Protocl-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protobuf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twiz.com/kr/download/downlicense.html?product=M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cport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oily.tistory.com/10" TargetMode="External"/><Relationship Id="rId2" Type="http://schemas.openxmlformats.org/officeDocument/2006/relationships/hyperlink" Target="http://www.ubuntu.com/download/ubuntu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.falinux.com/zbxe/?document_srl=50707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xpython.org/download.php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activestate.com/activepython-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Neowiz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서버팀</a:t>
            </a:r>
            <a:r>
              <a:rPr lang="ko-KR" altLang="en-US" dirty="0" smtClean="0"/>
              <a:t> 개발 환경 </a:t>
            </a:r>
            <a:r>
              <a:rPr lang="ko-KR" altLang="en-US" dirty="0" err="1" smtClean="0"/>
              <a:t>세팅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 err="1" smtClean="0"/>
              <a:t>icandoit</a:t>
            </a:r>
            <a:endParaRPr lang="en-US" altLang="ko-KR" dirty="0" smtClean="0"/>
          </a:p>
          <a:p>
            <a:r>
              <a:rPr lang="en-US" altLang="ko-KR" dirty="0" smtClean="0"/>
              <a:t>2011-12-06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 smtClean="0">
                <a:hlinkClick r:id="rId2"/>
              </a:rPr>
              <a:t>구글</a:t>
            </a:r>
            <a:r>
              <a:rPr lang="ko-KR" altLang="en-US" b="1" dirty="0" smtClean="0">
                <a:hlinkClick r:id="rId2"/>
              </a:rPr>
              <a:t> 프로토콜 버퍼 </a:t>
            </a:r>
            <a:r>
              <a:rPr lang="en-US" altLang="ko-KR" b="1" dirty="0" smtClean="0">
                <a:hlinkClick r:id="rId2"/>
              </a:rPr>
              <a:t>(Google </a:t>
            </a:r>
            <a:r>
              <a:rPr lang="en-US" altLang="ko-KR" b="1" dirty="0" err="1" smtClean="0">
                <a:hlinkClick r:id="rId2"/>
              </a:rPr>
              <a:t>Protocl</a:t>
            </a:r>
            <a:r>
              <a:rPr lang="en-US" altLang="ko-KR" b="1" dirty="0" smtClean="0">
                <a:hlinkClick r:id="rId2"/>
              </a:rPr>
              <a:t> Buffer)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http://code.google.com/p/protobuf/downloads/list</a:t>
            </a:r>
            <a:endParaRPr lang="en-US" altLang="ko-KR" dirty="0" smtClean="0"/>
          </a:p>
          <a:p>
            <a:r>
              <a:rPr lang="en-US" altLang="ko-KR" dirty="0" smtClean="0"/>
              <a:t>protobuf-2.4.1.zip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4"/>
              </a:rPr>
              <a:t>http://code.google.com/p/protobuf/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 버퍼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D</a:t>
            </a:r>
            <a:r>
              <a:rPr lang="en-US" altLang="ko-KR" smtClean="0"/>
              <a:t>:\</a:t>
            </a:r>
            <a:r>
              <a:rPr lang="en-US" altLang="ko-KR" smtClean="0"/>
              <a:t>svn\lib\lib_protobuf\vsprojects\protobuf.sln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프로젝트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libprotobuf-lite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Protoc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err="1" smtClean="0"/>
              <a:t>리눅스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.configure</a:t>
            </a:r>
          </a:p>
          <a:p>
            <a:pPr lvl="1"/>
            <a:r>
              <a:rPr lang="en-US" altLang="ko-KR" dirty="0" smtClean="0"/>
              <a:t>Make</a:t>
            </a:r>
          </a:p>
          <a:p>
            <a:pPr lvl="1"/>
            <a:r>
              <a:rPr lang="en-US" altLang="ko-KR" dirty="0" smtClean="0"/>
              <a:t>Make install</a:t>
            </a:r>
          </a:p>
          <a:p>
            <a:pPr lvl="1"/>
            <a:r>
              <a:rPr lang="en-US" altLang="ko-KR" dirty="0" err="1" smtClean="0"/>
              <a:t>Cd</a:t>
            </a:r>
            <a:r>
              <a:rPr lang="en-US" altLang="ko-KR" dirty="0" smtClean="0"/>
              <a:t> python</a:t>
            </a:r>
          </a:p>
          <a:p>
            <a:pPr lvl="1"/>
            <a:r>
              <a:rPr lang="en-US" altLang="ko-KR" dirty="0" smtClean="0"/>
              <a:t>Python setup.py install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3000372"/>
            <a:ext cx="3590929" cy="319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http://www.antwiz.com/kr/download/downlicense.html?product=My</a:t>
            </a:r>
            <a:endParaRPr lang="en-US" altLang="ko-KR" dirty="0" smtClean="0"/>
          </a:p>
          <a:p>
            <a:r>
              <a:rPr lang="en-US" altLang="ko-KR" dirty="0" err="1" smtClean="0"/>
              <a:t>SQLFree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yum </a:t>
            </a:r>
            <a:r>
              <a:rPr lang="ko-KR" altLang="en-US" dirty="0" smtClean="0"/>
              <a:t>을 이용하여 다음 패키지들을 설치한다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err="1" smtClean="0"/>
              <a:t>mysql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mysql</a:t>
            </a:r>
            <a:r>
              <a:rPr lang="en-US" altLang="ko-KR" dirty="0" smtClean="0"/>
              <a:t>-server</a:t>
            </a:r>
            <a:br>
              <a:rPr lang="en-US" altLang="ko-KR" dirty="0" smtClean="0"/>
            </a:br>
            <a:r>
              <a:rPr lang="en-US" altLang="ko-KR" dirty="0" err="1" smtClean="0"/>
              <a:t>mysql</a:t>
            </a:r>
            <a:r>
              <a:rPr lang="en-US" altLang="ko-KR" dirty="0" smtClean="0"/>
              <a:t>-connector-</a:t>
            </a:r>
            <a:r>
              <a:rPr lang="en-US" altLang="ko-KR" dirty="0" err="1" smtClean="0"/>
              <a:t>odbc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mysql-devel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http://iwoohaha.tistory.com/122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첨부한 파일은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/share/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설치된 </a:t>
            </a:r>
            <a:r>
              <a:rPr lang="en-US" altLang="ko-KR" dirty="0" smtClean="0"/>
              <a:t>my-huge.cnf </a:t>
            </a:r>
            <a:r>
              <a:rPr lang="ko-KR" altLang="en-US" dirty="0" smtClean="0"/>
              <a:t>파일의 내용에서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utf8 </a:t>
            </a:r>
            <a:r>
              <a:rPr lang="ko-KR" altLang="en-US" dirty="0" smtClean="0"/>
              <a:t>로 설정하기 위한 값들을 추가한 파일이다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 파일을 </a:t>
            </a:r>
            <a:r>
              <a:rPr lang="en-US" altLang="ko-KR" dirty="0" smtClean="0"/>
              <a:t>/etc/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복사한다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기본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DB</a:t>
            </a:r>
            <a:r>
              <a:rPr lang="ko-KR" altLang="en-US" dirty="0" smtClean="0"/>
              <a:t>를 인스톨하고 소유권한을 변경한다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b="1" dirty="0" err="1" smtClean="0"/>
              <a:t>mysql_install_db</a:t>
            </a:r>
            <a:r>
              <a:rPr lang="en-US" altLang="ko-KR" b="1" dirty="0" smtClean="0"/>
              <a:t> &amp;&amp; </a:t>
            </a:r>
            <a:r>
              <a:rPr lang="en-US" altLang="ko-KR" b="1" dirty="0" err="1" smtClean="0"/>
              <a:t>chown</a:t>
            </a:r>
            <a:r>
              <a:rPr lang="en-US" altLang="ko-KR" b="1" dirty="0" smtClean="0"/>
              <a:t> -R </a:t>
            </a:r>
            <a:r>
              <a:rPr lang="en-US" altLang="ko-KR" b="1" dirty="0" err="1" smtClean="0"/>
              <a:t>mysql:mysql</a:t>
            </a:r>
            <a:r>
              <a:rPr lang="en-US" altLang="ko-KR" b="1" dirty="0" smtClean="0"/>
              <a:t> /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/lib/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/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실행한다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용 계정을 추가하기 위해서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b="1" dirty="0" smtClean="0"/>
              <a:t>/etc/</a:t>
            </a:r>
            <a:r>
              <a:rPr lang="en-US" altLang="ko-KR" b="1" dirty="0" err="1" smtClean="0"/>
              <a:t>rc.d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init.d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mysqld</a:t>
            </a:r>
            <a:r>
              <a:rPr lang="en-US" altLang="ko-KR" b="1" dirty="0" smtClean="0"/>
              <a:t> start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err="1" smtClean="0"/>
              <a:t>mysql</a:t>
            </a:r>
            <a:r>
              <a:rPr lang="ko-KR" altLang="en-US" dirty="0" smtClean="0"/>
              <a:t>용 계정을 추가한다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빨간색 부분만 입맛대로 변경하면 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b="1" dirty="0" err="1" smtClean="0"/>
              <a:t>mysqladmin</a:t>
            </a:r>
            <a:r>
              <a:rPr lang="en-US" altLang="ko-KR" b="1" dirty="0" smtClean="0"/>
              <a:t> -u root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password 123456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서비스로 등록한다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b="1" dirty="0" err="1" smtClean="0"/>
              <a:t>chkconfig</a:t>
            </a:r>
            <a:r>
              <a:rPr lang="en-US" altLang="ko-KR" b="1" dirty="0" smtClean="0"/>
              <a:t> --add </a:t>
            </a:r>
            <a:r>
              <a:rPr lang="en-US" altLang="ko-KR" b="1" dirty="0" err="1" smtClean="0"/>
              <a:t>mysqld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b="1" dirty="0" err="1" smtClean="0"/>
              <a:t>chkconfig</a:t>
            </a:r>
            <a:r>
              <a:rPr lang="en-US" altLang="ko-KR" b="1" dirty="0" smtClean="0"/>
              <a:t> --level 2345 </a:t>
            </a:r>
            <a:r>
              <a:rPr lang="en-US" altLang="ko-KR" b="1" dirty="0" err="1" smtClean="0"/>
              <a:t>mysqld</a:t>
            </a:r>
            <a:r>
              <a:rPr lang="en-US" altLang="ko-KR" b="1" dirty="0" smtClean="0"/>
              <a:t> on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b="1" dirty="0" err="1" smtClean="0"/>
              <a:t>chmod</a:t>
            </a:r>
            <a:r>
              <a:rPr lang="en-US" altLang="ko-KR" b="1" dirty="0" smtClean="0"/>
              <a:t> 755 /etc/</a:t>
            </a:r>
            <a:r>
              <a:rPr lang="en-US" altLang="ko-KR" b="1" dirty="0" err="1" smtClean="0"/>
              <a:t>rc.d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init.d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mysqld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재시작한다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b="1" dirty="0" smtClean="0"/>
              <a:t>service </a:t>
            </a:r>
            <a:r>
              <a:rPr lang="en-US" altLang="ko-KR" b="1" dirty="0" err="1" smtClean="0"/>
              <a:t>mysqld</a:t>
            </a:r>
            <a:r>
              <a:rPr lang="en-US" altLang="ko-KR" b="1" dirty="0" smtClean="0"/>
              <a:t> restart</a:t>
            </a:r>
          </a:p>
          <a:p>
            <a:endParaRPr lang="en-US" altLang="ko-KR" b="1" dirty="0" smtClean="0"/>
          </a:p>
          <a:p>
            <a:r>
              <a:rPr lang="ko-KR" altLang="en-US" dirty="0" smtClean="0"/>
              <a:t>스크립트로서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저장되어 있는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실행시켜서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및 테이블을 생성시키려면 다음과 같은 명령어를 사용하면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빨간색 부분은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로그인용 계정과 패스워드로 대체한다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b="1" dirty="0" err="1" smtClean="0"/>
              <a:t>mysql</a:t>
            </a:r>
            <a:r>
              <a:rPr lang="en-US" altLang="ko-KR" b="1" dirty="0" smtClean="0"/>
              <a:t> -</a:t>
            </a:r>
            <a:r>
              <a:rPr lang="en-US" altLang="ko-KR" b="1" dirty="0" err="1" smtClean="0"/>
              <a:t>uroot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-p123456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&lt; mytablecreatequery.sql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DummyTest</a:t>
            </a:r>
            <a:r>
              <a:rPr lang="ko-KR" altLang="en-US" dirty="0" smtClean="0"/>
              <a:t>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D:\svn\common\lib\windows\mech</a:t>
            </a:r>
            <a:r>
              <a:rPr lang="ko-KR" altLang="en-US" dirty="0" smtClean="0"/>
              <a:t>라이브러리 복사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D:\svn\common\Server\Tool\bin\MOB_mech_lib_copy.bat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DummyTest</a:t>
            </a:r>
            <a:r>
              <a:rPr lang="ko-KR" altLang="en-US" dirty="0" smtClean="0"/>
              <a:t>툴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환경변수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r>
              <a:rPr lang="en-US" altLang="ko-KR" dirty="0" smtClean="0"/>
              <a:t>PYTHONPATH = D:\svn\common\Server\Tool\bin\python\Lib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4857760"/>
            <a:ext cx="3838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3714752"/>
            <a:ext cx="3114667" cy="27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DummyTest</a:t>
            </a:r>
            <a:r>
              <a:rPr lang="ko-KR" altLang="en-US" dirty="0" smtClean="0"/>
              <a:t>툴 폴더구조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785926"/>
            <a:ext cx="38766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429000"/>
            <a:ext cx="44481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CentOS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http://mirror.tini4u.net/pub/linux/CentOS/6.1/isos/x86_64/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http://forum.falinux.com/zbxe/?mid=beginner&amp;page=2&amp;document_srl=405908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맥</a:t>
            </a:r>
            <a:r>
              <a:rPr lang="en-US" altLang="ko-KR" dirty="0" smtClean="0"/>
              <a:t>OS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Macport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hlinkClick r:id="rId2"/>
              </a:rPr>
              <a:t>http://www.macports.org/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/opt/local/bin </a:t>
            </a:r>
            <a:r>
              <a:rPr lang="ko-KR" altLang="en-US" dirty="0" smtClean="0"/>
              <a:t>에 설치가 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port -v </a:t>
            </a:r>
            <a:r>
              <a:rPr lang="en-US" altLang="ko-KR" dirty="0" err="1" smtClean="0"/>
              <a:t>selfupdate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port install </a:t>
            </a:r>
            <a:r>
              <a:rPr lang="en-US" altLang="ko-KR" dirty="0" err="1" smtClean="0"/>
              <a:t>cmake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port install boost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linux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우분투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>
                <a:hlinkClick r:id="rId2"/>
              </a:rPr>
              <a:t>http://www.ubuntu.com/download/ubuntu/download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vmware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설치후</a:t>
            </a:r>
            <a:r>
              <a:rPr lang="ko-KR" altLang="en-US" dirty="0" smtClean="0"/>
              <a:t> 폴더 공유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hlinkClick r:id="rId3"/>
              </a:rPr>
              <a:t>http://poily.tistory.com/10</a:t>
            </a:r>
            <a:endParaRPr lang="en-US" altLang="ko-KR" dirty="0" smtClean="0"/>
          </a:p>
          <a:p>
            <a:r>
              <a:rPr lang="ko-KR" altLang="en-US" b="1" dirty="0" smtClean="0"/>
              <a:t>방법 </a:t>
            </a:r>
            <a:r>
              <a:rPr lang="en-US" altLang="ko-KR" b="1" dirty="0" smtClean="0"/>
              <a:t>:</a:t>
            </a:r>
            <a:r>
              <a:rPr lang="ko-KR" altLang="en-US" dirty="0" smtClean="0"/>
              <a:t> </a:t>
            </a:r>
          </a:p>
          <a:p>
            <a:r>
              <a:rPr lang="en-US" altLang="ko-KR" dirty="0" smtClean="0"/>
              <a:t>1. </a:t>
            </a:r>
            <a:r>
              <a:rPr lang="en-US" altLang="ko-KR" dirty="0" err="1" smtClean="0"/>
              <a:t>vmware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설치후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메뉴에서 </a:t>
            </a:r>
            <a:r>
              <a:rPr lang="en-US" altLang="ko-KR" dirty="0" smtClean="0"/>
              <a:t>VM-&gt;</a:t>
            </a:r>
            <a:r>
              <a:rPr lang="en-US" altLang="ko-KR" dirty="0" err="1" smtClean="0"/>
              <a:t>setttings</a:t>
            </a:r>
            <a:r>
              <a:rPr lang="en-US" altLang="ko-KR" dirty="0" smtClean="0"/>
              <a:t> -&gt;options-&gt;shared folders </a:t>
            </a:r>
            <a:r>
              <a:rPr lang="ko-KR" altLang="en-US" dirty="0" smtClean="0"/>
              <a:t>에서 폴더 세팅</a:t>
            </a:r>
          </a:p>
          <a:p>
            <a:r>
              <a:rPr lang="en-US" altLang="ko-KR" dirty="0" smtClean="0"/>
              <a:t>2. Open a Terminal (Applications menu -&gt; Accessories -&gt; Terminal). We’ll do all the work from the Terminal. First, we need to install some dependencies: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build-essential libgtk2.0-dev</a:t>
            </a:r>
            <a:br>
              <a:rPr lang="en-US" altLang="ko-KR" dirty="0" smtClean="0"/>
            </a:b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libproc</a:t>
            </a:r>
            <a:r>
              <a:rPr lang="en-US" altLang="ko-KR" dirty="0" smtClean="0"/>
              <a:t>-dev </a:t>
            </a:r>
            <a:r>
              <a:rPr lang="en-US" altLang="ko-KR" dirty="0" err="1" smtClean="0"/>
              <a:t>libdumbnet</a:t>
            </a:r>
            <a:r>
              <a:rPr lang="en-US" altLang="ko-KR" dirty="0" smtClean="0"/>
              <a:t>-dev </a:t>
            </a:r>
            <a:r>
              <a:rPr lang="en-US" altLang="ko-KR" dirty="0" err="1" smtClean="0"/>
              <a:t>xorg</a:t>
            </a:r>
            <a:r>
              <a:rPr lang="en-US" altLang="ko-KR" dirty="0" smtClean="0"/>
              <a:t>-dev</a:t>
            </a:r>
            <a:br>
              <a:rPr lang="en-US" altLang="ko-KR" dirty="0" smtClean="0"/>
            </a:br>
            <a:r>
              <a:rPr lang="en-US" altLang="ko-KR" dirty="0" err="1" smtClean="0"/>
              <a:t>cd</a:t>
            </a:r>
            <a:r>
              <a:rPr lang="en-US" altLang="ko-KR" dirty="0" smtClean="0"/>
              <a:t> Desktop/</a:t>
            </a:r>
          </a:p>
          <a:p>
            <a:r>
              <a:rPr lang="en-US" altLang="ko-KR" dirty="0" err="1" smtClean="0"/>
              <a:t>wget</a:t>
            </a:r>
            <a:r>
              <a:rPr lang="en-US" altLang="ko-KR" dirty="0" smtClean="0"/>
              <a:t> http://mesh.dl.sourceforge.net/sourceforge/open-vm-tools/open-vm-tools-2008.04.14-87182.tar.gz</a:t>
            </a:r>
          </a:p>
          <a:p>
            <a:r>
              <a:rPr lang="en-US" altLang="ko-KR" dirty="0" smtClean="0"/>
              <a:t>Next, we need to unpack the tar files we have at hand:</a:t>
            </a:r>
          </a:p>
          <a:p>
            <a:r>
              <a:rPr lang="en-US" altLang="ko-KR" dirty="0" smtClean="0"/>
              <a:t>tar </a:t>
            </a:r>
            <a:r>
              <a:rPr lang="en-US" altLang="ko-KR" dirty="0" err="1" smtClean="0"/>
              <a:t>xzvf</a:t>
            </a:r>
            <a:r>
              <a:rPr lang="en-US" altLang="ko-KR" dirty="0" smtClean="0"/>
              <a:t> VMware*.gz</a:t>
            </a:r>
            <a:br>
              <a:rPr lang="en-US" altLang="ko-KR" dirty="0" smtClean="0"/>
            </a:br>
            <a:r>
              <a:rPr lang="en-US" altLang="ko-KR" dirty="0" smtClean="0"/>
              <a:t>tar </a:t>
            </a:r>
            <a:r>
              <a:rPr lang="en-US" altLang="ko-KR" dirty="0" err="1" smtClean="0"/>
              <a:t>xzvf</a:t>
            </a:r>
            <a:r>
              <a:rPr lang="en-US" altLang="ko-KR" dirty="0" smtClean="0"/>
              <a:t> open-vm-tools*.gz</a:t>
            </a:r>
          </a:p>
          <a:p>
            <a:r>
              <a:rPr lang="en-US" altLang="ko-KR" dirty="0" smtClean="0"/>
              <a:t>Next, we’ll build the open-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-tools:</a:t>
            </a:r>
          </a:p>
          <a:p>
            <a:r>
              <a:rPr lang="en-US" altLang="ko-KR" dirty="0" err="1" smtClean="0"/>
              <a:t>cd</a:t>
            </a:r>
            <a:r>
              <a:rPr lang="en-US" altLang="ko-KR" dirty="0" smtClean="0"/>
              <a:t> open-vm-tools-2008.04.14-87182/</a:t>
            </a:r>
            <a:br>
              <a:rPr lang="en-US" altLang="ko-KR" dirty="0" smtClean="0"/>
            </a:br>
            <a:r>
              <a:rPr lang="en-US" altLang="ko-KR" dirty="0" smtClean="0"/>
              <a:t>./configure &amp;&amp; make</a:t>
            </a:r>
            <a:br>
              <a:rPr lang="en-US" altLang="ko-KR" dirty="0" smtClean="0"/>
            </a:br>
            <a:r>
              <a:rPr lang="en-US" altLang="ko-KR" dirty="0" err="1" smtClean="0"/>
              <a:t>cd</a:t>
            </a:r>
            <a:r>
              <a:rPr lang="en-US" altLang="ko-KR" dirty="0" smtClean="0"/>
              <a:t> modules/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In the modules/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folder we have the </a:t>
            </a:r>
            <a:r>
              <a:rPr lang="en-US" altLang="ko-KR" dirty="0" err="1" smtClean="0"/>
              <a:t>vmblock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vmhgfs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vmmemctl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vmsync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vmxnet</a:t>
            </a:r>
            <a:r>
              <a:rPr lang="en-US" altLang="ko-KR" dirty="0" smtClean="0"/>
              <a:t> modules that we need to tar up and place into the official VMware tools </a:t>
            </a:r>
            <a:r>
              <a:rPr lang="en-US" altLang="ko-KR" dirty="0" err="1" smtClean="0"/>
              <a:t>tarball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*; do </a:t>
            </a:r>
            <a:r>
              <a:rPr lang="en-US" altLang="ko-KR" dirty="0" err="1" smtClean="0"/>
              <a:t>mv</a:t>
            </a:r>
            <a:r>
              <a:rPr lang="en-US" altLang="ko-KR" dirty="0" smtClean="0"/>
              <a:t> ${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} ${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}-only; tar -</a:t>
            </a:r>
            <a:r>
              <a:rPr lang="en-US" altLang="ko-KR" dirty="0" err="1" smtClean="0"/>
              <a:t>cf</a:t>
            </a:r>
            <a:r>
              <a:rPr lang="en-US" altLang="ko-KR" dirty="0" smtClean="0"/>
              <a:t> ${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}.tar ${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}-only; done</a:t>
            </a:r>
            <a:br>
              <a:rPr lang="en-US" altLang="ko-KR" dirty="0" smtClean="0"/>
            </a:br>
            <a:r>
              <a:rPr lang="en-US" altLang="ko-KR" dirty="0" err="1" smtClean="0"/>
              <a:t>cd</a:t>
            </a:r>
            <a:r>
              <a:rPr lang="en-US" altLang="ko-KR" dirty="0" smtClean="0"/>
              <a:t> ../../..</a:t>
            </a:r>
          </a:p>
          <a:p>
            <a:r>
              <a:rPr lang="en-US" altLang="ko-KR" dirty="0" err="1" smtClean="0"/>
              <a:t>mv</a:t>
            </a:r>
            <a:r>
              <a:rPr lang="en-US" altLang="ko-KR" dirty="0" smtClean="0"/>
              <a:t> -f open-vm-tools-2008.04.14-87182/modules/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/*.tar </a:t>
            </a:r>
            <a:r>
              <a:rPr lang="en-US" altLang="ko-KR" dirty="0" err="1" smtClean="0"/>
              <a:t>vmware</a:t>
            </a:r>
            <a:r>
              <a:rPr lang="en-US" altLang="ko-KR" dirty="0" smtClean="0"/>
              <a:t>-tools-</a:t>
            </a:r>
            <a:r>
              <a:rPr lang="en-US" altLang="ko-KR" dirty="0" err="1" smtClean="0"/>
              <a:t>distrib</a:t>
            </a:r>
            <a:r>
              <a:rPr lang="en-US" altLang="ko-KR" dirty="0" smtClean="0"/>
              <a:t>/lib/modules/source/</a:t>
            </a:r>
          </a:p>
          <a:p>
            <a:r>
              <a:rPr lang="en-US" altLang="ko-KR" dirty="0" smtClean="0"/>
              <a:t>Now we can run the regular VMware tools installer:</a:t>
            </a:r>
          </a:p>
          <a:p>
            <a:r>
              <a:rPr lang="en-US" altLang="ko-KR" dirty="0" err="1" smtClean="0"/>
              <a:t>cd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vmware</a:t>
            </a:r>
            <a:r>
              <a:rPr lang="en-US" altLang="ko-KR" dirty="0" smtClean="0"/>
              <a:t>-tools-</a:t>
            </a:r>
            <a:r>
              <a:rPr lang="en-US" altLang="ko-KR" dirty="0" err="1" smtClean="0"/>
              <a:t>distrib</a:t>
            </a:r>
            <a:r>
              <a:rPr lang="en-US" altLang="ko-KR" dirty="0" smtClean="0"/>
              <a:t>/</a:t>
            </a:r>
            <a:br>
              <a:rPr lang="en-US" altLang="ko-KR" dirty="0" smtClean="0"/>
            </a:br>
            <a:r>
              <a:rPr lang="en-US" altLang="ko-KR" dirty="0" err="1" smtClean="0"/>
              <a:t>sudo</a:t>
            </a:r>
            <a:r>
              <a:rPr lang="en-US" altLang="ko-KR" dirty="0" smtClean="0"/>
              <a:t> ./vmware-install.pl </a:t>
            </a:r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lsmod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' </a:t>
            </a:r>
            <a:r>
              <a:rPr lang="ko-KR" altLang="en-US" dirty="0" err="1" smtClean="0"/>
              <a:t>했을때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vmhgfs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보이면 완료</a:t>
            </a:r>
          </a:p>
          <a:p>
            <a:r>
              <a:rPr lang="ko-KR" altLang="en-US" dirty="0" err="1" smtClean="0"/>
              <a:t>리부팅후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'/</a:t>
            </a:r>
            <a:r>
              <a:rPr lang="en-US" altLang="ko-KR" dirty="0" err="1" smtClean="0"/>
              <a:t>mnt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hgfs</a:t>
            </a:r>
            <a:r>
              <a:rPr lang="en-US" altLang="ko-KR" dirty="0" smtClean="0"/>
              <a:t>'</a:t>
            </a:r>
            <a:r>
              <a:rPr lang="ko-KR" altLang="en-US" dirty="0" smtClean="0"/>
              <a:t>에 가면  </a:t>
            </a:r>
            <a:r>
              <a:rPr lang="en-US" altLang="ko-KR" dirty="0" smtClean="0"/>
              <a:t>VM</a:t>
            </a:r>
            <a:r>
              <a:rPr lang="ko-KR" altLang="en-US" dirty="0" smtClean="0"/>
              <a:t>메뉴에서 </a:t>
            </a:r>
            <a:r>
              <a:rPr lang="ko-KR" altLang="en-US" dirty="0" err="1" smtClean="0"/>
              <a:t>세팅한</a:t>
            </a:r>
            <a:r>
              <a:rPr lang="ko-KR" altLang="en-US" dirty="0" smtClean="0"/>
              <a:t> 공유폴더가 보인다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CentOS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삼바서버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http://forum.falinux.com/zbxe/?document_srl=507073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boost_1_47_0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  - Getting started guide:</a:t>
            </a:r>
            <a:br>
              <a:rPr lang="en-US" dirty="0" smtClean="0"/>
            </a:br>
            <a:r>
              <a:rPr lang="en-US" dirty="0" smtClean="0"/>
              <a:t>  http://boost.org/more/getting_started/windows.html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- </a:t>
            </a:r>
            <a:r>
              <a:rPr lang="en-US" dirty="0" err="1" smtClean="0"/>
              <a:t>Boost.Build</a:t>
            </a:r>
            <a:r>
              <a:rPr lang="en-US" dirty="0" smtClean="0"/>
              <a:t> documentation:</a:t>
            </a:r>
            <a:br>
              <a:rPr lang="en-US" dirty="0" smtClean="0"/>
            </a:br>
            <a:r>
              <a:rPr lang="en-US" dirty="0" smtClean="0"/>
              <a:t>  http://www.boost.org/boost-build2/doc/html/index.html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b2 </a:t>
            </a:r>
            <a:r>
              <a:rPr lang="ko-KR" altLang="en-US" b="1" dirty="0" smtClean="0"/>
              <a:t>만들기</a:t>
            </a:r>
            <a:endParaRPr lang="en-US" altLang="ko-KR" b="1" dirty="0" smtClean="0"/>
          </a:p>
          <a:p>
            <a:pPr lvl="1"/>
            <a:r>
              <a:rPr lang="en-US" dirty="0" err="1" smtClean="0"/>
              <a:t>bjam</a:t>
            </a:r>
            <a:r>
              <a:rPr lang="ko-KR" altLang="en-US" dirty="0" smtClean="0"/>
              <a:t>이 </a:t>
            </a:r>
            <a:r>
              <a:rPr lang="en-US" dirty="0" smtClean="0"/>
              <a:t>b2</a:t>
            </a:r>
            <a:r>
              <a:rPr lang="ko-KR" altLang="en-US" dirty="0" smtClean="0"/>
              <a:t>가 되었네요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dirty="0" smtClean="0"/>
              <a:t>Visual Studio </a:t>
            </a:r>
            <a:r>
              <a:rPr lang="ko-KR" altLang="en-US" dirty="0" smtClean="0"/>
              <a:t>명령 프롬프트를 </a:t>
            </a:r>
            <a:r>
              <a:rPr lang="en-US" dirty="0" smtClean="0"/>
              <a:t>x86</a:t>
            </a:r>
            <a:r>
              <a:rPr lang="ko-KR" altLang="en-US" dirty="0" smtClean="0"/>
              <a:t>과 </a:t>
            </a:r>
            <a:r>
              <a:rPr lang="en-US" dirty="0" smtClean="0"/>
              <a:t>x64</a:t>
            </a:r>
            <a:r>
              <a:rPr lang="ko-KR" altLang="en-US" dirty="0" smtClean="0"/>
              <a:t>용으로 </a:t>
            </a:r>
            <a:r>
              <a:rPr lang="ko-KR" altLang="en-US" dirty="0" err="1" smtClean="0"/>
              <a:t>두개를</a:t>
            </a:r>
            <a:r>
              <a:rPr lang="ko-KR" altLang="en-US" dirty="0" smtClean="0"/>
              <a:t> 열었습니다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그리고 위에서 압축 해제한 폴더로 이동합니다</a:t>
            </a:r>
            <a:r>
              <a:rPr lang="en-US" altLang="ko-KR" dirty="0" smtClean="0"/>
              <a:t>. </a:t>
            </a:r>
            <a:r>
              <a:rPr lang="en-US" dirty="0" smtClean="0"/>
              <a:t>x86</a:t>
            </a:r>
            <a:r>
              <a:rPr lang="ko-KR" altLang="en-US" dirty="0" smtClean="0"/>
              <a:t>과 </a:t>
            </a:r>
            <a:r>
              <a:rPr lang="en-US" dirty="0" smtClean="0"/>
              <a:t>x64</a:t>
            </a:r>
            <a:r>
              <a:rPr lang="ko-KR" altLang="en-US" dirty="0" smtClean="0"/>
              <a:t>에 맞게</a:t>
            </a:r>
            <a:r>
              <a:rPr lang="en-US" altLang="ko-KR" dirty="0" smtClean="0"/>
              <a:t>...</a:t>
            </a:r>
            <a:br>
              <a:rPr lang="en-US" altLang="ko-KR" dirty="0" smtClean="0"/>
            </a:br>
            <a:r>
              <a:rPr lang="en-US" b="1" dirty="0" smtClean="0"/>
              <a:t>bootstrap.bat</a:t>
            </a:r>
            <a:r>
              <a:rPr lang="ko-KR" altLang="en-US" b="1" dirty="0" smtClean="0"/>
              <a:t>을 실행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빌드</a:t>
            </a:r>
            <a:endParaRPr lang="en-US" altLang="ko-KR" b="1" dirty="0" smtClean="0"/>
          </a:p>
          <a:p>
            <a:pPr lvl="1"/>
            <a:r>
              <a:rPr lang="en-US" dirty="0" smtClean="0"/>
              <a:t>boost</a:t>
            </a:r>
            <a:r>
              <a:rPr lang="ko-KR" altLang="en-US" dirty="0" smtClean="0"/>
              <a:t>는 정적 라이브러리로 생성하고 런타임 라이브러리는 </a:t>
            </a:r>
            <a:r>
              <a:rPr lang="en-US" dirty="0" smtClean="0"/>
              <a:t>Multi Thread DLL</a:t>
            </a:r>
            <a:r>
              <a:rPr lang="ko-KR" altLang="en-US" dirty="0" smtClean="0"/>
              <a:t>로 사용하도록 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dirty="0" smtClean="0"/>
              <a:t>debug, release </a:t>
            </a:r>
            <a:r>
              <a:rPr lang="ko-KR" altLang="en-US" dirty="0" smtClean="0"/>
              <a:t>버전 모두 생성합니다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dirty="0" smtClean="0"/>
              <a:t>x86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	</a:t>
            </a:r>
          </a:p>
          <a:p>
            <a:pPr lvl="2"/>
            <a:r>
              <a:rPr lang="en-US" b="1" dirty="0" smtClean="0"/>
              <a:t>b2 variant=</a:t>
            </a:r>
            <a:r>
              <a:rPr lang="en-US" b="1" dirty="0" err="1" smtClean="0"/>
              <a:t>debug,release</a:t>
            </a:r>
            <a:r>
              <a:rPr lang="en-US" b="1" dirty="0" smtClean="0"/>
              <a:t> link=static threading=multi stage</a:t>
            </a:r>
            <a:endParaRPr lang="en-US" dirty="0" smtClean="0"/>
          </a:p>
          <a:p>
            <a:pPr lvl="1"/>
            <a:r>
              <a:rPr lang="en-US" dirty="0" smtClean="0"/>
              <a:t>x64 </a:t>
            </a:r>
            <a:r>
              <a:rPr lang="ko-KR" altLang="en-US" dirty="0" err="1" smtClean="0"/>
              <a:t>빌드</a:t>
            </a:r>
            <a:endParaRPr lang="en-US" altLang="ko-KR" dirty="0" smtClean="0"/>
          </a:p>
          <a:p>
            <a:pPr lvl="2"/>
            <a:r>
              <a:rPr lang="en-US" b="1" dirty="0" smtClean="0"/>
              <a:t>b2 variant=</a:t>
            </a:r>
            <a:r>
              <a:rPr lang="en-US" b="1" dirty="0" err="1" smtClean="0"/>
              <a:t>debug,release</a:t>
            </a:r>
            <a:r>
              <a:rPr lang="en-US" b="1" dirty="0" smtClean="0"/>
              <a:t> link=static threading=multi address-model=64 stage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D:\lib\boost_1_47_0&gt;b2 variant=</a:t>
            </a:r>
            <a:r>
              <a:rPr lang="en-US" dirty="0" err="1" smtClean="0"/>
              <a:t>debug,release</a:t>
            </a:r>
            <a:r>
              <a:rPr lang="en-US" dirty="0" smtClean="0"/>
              <a:t> link=static runtime-link=static threading=multi stage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또는 </a:t>
            </a:r>
            <a:r>
              <a:rPr lang="en-US" altLang="ko-KR" dirty="0" smtClean="0"/>
              <a:t>boost_1_47_setup.exe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검색후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2.7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hlinkClick r:id="rId2"/>
              </a:rPr>
              <a:t>http://www.python.org</a:t>
            </a:r>
            <a:endParaRPr lang="en-US" dirty="0" smtClean="0"/>
          </a:p>
          <a:p>
            <a:r>
              <a:rPr lang="ko-KR" altLang="en-US" dirty="0" err="1" smtClean="0"/>
              <a:t>인스톨본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http://www.wxpython.org/download.php#binarie</a:t>
            </a:r>
            <a:endParaRPr lang="en-US" dirty="0" smtClean="0"/>
          </a:p>
          <a:p>
            <a:r>
              <a:rPr lang="ko-KR" altLang="en-US" dirty="0" smtClean="0"/>
              <a:t>소스코드</a:t>
            </a:r>
            <a:endParaRPr lang="en-US" dirty="0" smtClean="0"/>
          </a:p>
          <a:p>
            <a:pPr lvl="1"/>
            <a:r>
              <a:rPr lang="en-US" dirty="0" smtClean="0"/>
              <a:t>http://www.python.org/ftp/python/2.7.2/Python-2.7.2.tgz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hlinkClick r:id="rId4"/>
              </a:rPr>
              <a:t>http://www.activestate.com/activepython-3</a:t>
            </a:r>
            <a:endParaRPr lang="en-US" dirty="0" smtClean="0"/>
          </a:p>
          <a:p>
            <a:endParaRPr lang="en-US" dirty="0"/>
          </a:p>
          <a:p>
            <a:r>
              <a:rPr lang="ko-KR" altLang="en-US" dirty="0" smtClean="0"/>
              <a:t>패스 </a:t>
            </a:r>
            <a:r>
              <a:rPr lang="ko-KR" altLang="en-US" dirty="0" err="1" smtClean="0"/>
              <a:t>세팅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3500438"/>
            <a:ext cx="2786082" cy="325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err="1" smtClean="0"/>
              <a:t>설치및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윈도우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D:\svn\common\lib\lib_Python\Pcbuild\pcbuild.sln</a:t>
            </a:r>
          </a:p>
          <a:p>
            <a:pPr lvl="1"/>
            <a:r>
              <a:rPr lang="en-US" altLang="ko-KR" dirty="0" smtClean="0"/>
              <a:t>Debug/ Release</a:t>
            </a:r>
            <a:r>
              <a:rPr lang="ko-KR" altLang="en-US" dirty="0" smtClean="0"/>
              <a:t>모드 </a:t>
            </a:r>
            <a:r>
              <a:rPr lang="ko-KR" altLang="en-US" dirty="0" err="1" smtClean="0"/>
              <a:t>빌드후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MOB_python_copy.bat</a:t>
            </a:r>
            <a:r>
              <a:rPr lang="ko-KR" altLang="en-US" dirty="0" smtClean="0"/>
              <a:t>를 실행하여 배포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D:\svn\common\bin\windows\server\Twisted-11.1.0.win32-py2.7.msi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리눅스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Yum –y install python</a:t>
            </a:r>
          </a:p>
          <a:p>
            <a:pPr lvl="1"/>
            <a:r>
              <a:rPr lang="en-US" altLang="ko-KR" dirty="0" smtClean="0"/>
              <a:t>Yum –y install python-twisted</a:t>
            </a:r>
          </a:p>
          <a:p>
            <a:pPr lvl="2"/>
            <a:r>
              <a:rPr lang="en-US" altLang="ko-KR" dirty="0" smtClean="0"/>
              <a:t>http://twistedmatrix.com/trac/wiki/Downloads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282</Words>
  <Application>Microsoft Office PowerPoint</Application>
  <PresentationFormat>화면 슬라이드 쇼(4:3)</PresentationFormat>
  <Paragraphs>122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Neowiz 모바일 서버팀 개발 환경 세팅.</vt:lpstr>
      <vt:lpstr>맥OS</vt:lpstr>
      <vt:lpstr>Macport설치 </vt:lpstr>
      <vt:lpstr>linux</vt:lpstr>
      <vt:lpstr>우분투 설치</vt:lpstr>
      <vt:lpstr>CentOS : 삼바서버</vt:lpstr>
      <vt:lpstr>boost_1_47_0</vt:lpstr>
      <vt:lpstr>Python 2.7</vt:lpstr>
      <vt:lpstr>Python설치및 빌드.</vt:lpstr>
      <vt:lpstr>구글 프로토콜 버퍼 (Google Protocl Buffer)</vt:lpstr>
      <vt:lpstr>프로토콜 버퍼 빌드.</vt:lpstr>
      <vt:lpstr>mysql 설치</vt:lpstr>
      <vt:lpstr>http://iwoohaha.tistory.com/122</vt:lpstr>
      <vt:lpstr>DummyTest툴</vt:lpstr>
      <vt:lpstr>DummyTest툴 세팅</vt:lpstr>
      <vt:lpstr>DummyTest툴 폴더구조.</vt:lpstr>
      <vt:lpstr>Linux</vt:lpstr>
      <vt:lpstr>CentOS</vt:lpstr>
      <vt:lpstr>VMware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Neowiz 모바일 서버팀 개발 환경 세팅.</dc:title>
  <dc:creator>조 욱래</dc:creator>
  <cp:lastModifiedBy>조 욱래</cp:lastModifiedBy>
  <cp:revision>103</cp:revision>
  <dcterms:created xsi:type="dcterms:W3CDTF">2011-12-06T06:41:24Z</dcterms:created>
  <dcterms:modified xsi:type="dcterms:W3CDTF">2012-02-02T02:00:35Z</dcterms:modified>
</cp:coreProperties>
</file>