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63" r:id="rId5"/>
    <p:sldId id="258" r:id="rId6"/>
    <p:sldId id="260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F9E35-0C6B-4A77-98E6-20827BA6AF92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A1BA7-AF2E-4F22-8425-36B41DE31E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A1BA7-AF2E-4F22-8425-36B41DE31E6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0.25.20.82:3000/boards/12/topics/297" TargetMode="External"/><Relationship Id="rId2" Type="http://schemas.openxmlformats.org/officeDocument/2006/relationships/hyperlink" Target="file:///\\10.25.20.39\svn\baseball\etc\file_d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Baseball </a:t>
            </a:r>
            <a:r>
              <a:rPr lang="ko-KR" altLang="en-US" dirty="0" smtClean="0"/>
              <a:t>서버 개발자용 </a:t>
            </a:r>
            <a:r>
              <a:rPr lang="ko-KR" altLang="en-US" dirty="0" err="1" smtClean="0"/>
              <a:t>어드민</a:t>
            </a:r>
            <a:r>
              <a:rPr lang="ko-KR" altLang="en-US" dirty="0" smtClean="0"/>
              <a:t> 명령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DummyClient</a:t>
            </a:r>
            <a:r>
              <a:rPr lang="ko-KR" altLang="en-US" dirty="0" smtClean="0"/>
              <a:t>를 이용한 서버 조작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By </a:t>
            </a:r>
            <a:r>
              <a:rPr lang="en-US" altLang="ko-KR" dirty="0" err="1" smtClean="0"/>
              <a:t>icandoit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계정 생성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 계정파일 삭제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DB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서버를 종료 시킨 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맥 </a:t>
            </a:r>
            <a:r>
              <a:rPr lang="en-US" altLang="ko-KR" dirty="0" smtClean="0"/>
              <a:t>or Linux : ~/</a:t>
            </a:r>
            <a:r>
              <a:rPr lang="en-US" altLang="ko-KR" dirty="0" err="1" smtClean="0"/>
              <a:t>svn</a:t>
            </a:r>
            <a:r>
              <a:rPr lang="en-US" altLang="ko-KR" dirty="0" smtClean="0"/>
              <a:t>/baseball/etc/</a:t>
            </a:r>
            <a:r>
              <a:rPr lang="en-US" altLang="ko-KR" dirty="0" err="1" smtClean="0"/>
              <a:t>file_db</a:t>
            </a:r>
            <a:r>
              <a:rPr lang="en-US" altLang="ko-KR" dirty="0" smtClean="0"/>
              <a:t>/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모든파일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12976"/>
            <a:ext cx="6338758" cy="304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4005064"/>
            <a:ext cx="2190783" cy="249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DB</a:t>
            </a:r>
            <a:r>
              <a:rPr lang="ko-KR" altLang="en-US" dirty="0" smtClean="0"/>
              <a:t>삭제 팁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윈도우 탐색기에서 </a:t>
            </a:r>
            <a:r>
              <a:rPr lang="ko-KR" altLang="en-US" dirty="0" err="1" smtClean="0"/>
              <a:t>접근가능합니다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백훈님 서버접근 예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hlinkClick r:id="rId2" action="ppaction://hlinkfile"/>
              </a:rPr>
              <a:t>\\10.25.20.39\svn\baseball\etc\file_db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해당 공유폴더 접근 계정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10.25.20.82:3000/boards/12/topics/297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</a:t>
            </a:r>
            <a:r>
              <a:rPr lang="ko-KR" altLang="en-US" dirty="0" smtClean="0"/>
              <a:t>이용운 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ID : </a:t>
            </a:r>
            <a:r>
              <a:rPr lang="en-US" altLang="ko-KR" dirty="0" err="1" smtClean="0"/>
              <a:t>yongs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IP : 10.25.20.37</a:t>
            </a:r>
            <a:br>
              <a:rPr lang="en-US" altLang="ko-KR" dirty="0" smtClean="0"/>
            </a:br>
            <a:r>
              <a:rPr lang="en-US" altLang="ko-KR" dirty="0" smtClean="0"/>
              <a:t>PASS : 1111</a:t>
            </a:r>
            <a:br>
              <a:rPr lang="en-US" altLang="ko-KR" dirty="0" smtClean="0"/>
            </a:br>
            <a:r>
              <a:rPr lang="ko-KR" altLang="en-US" dirty="0" err="1" smtClean="0"/>
              <a:t>팀뷰어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488911035</a:t>
            </a:r>
          </a:p>
          <a:p>
            <a:pPr lvl="1"/>
            <a:r>
              <a:rPr lang="en-US" altLang="ko-KR" dirty="0" smtClean="0"/>
              <a:t>[ </a:t>
            </a:r>
            <a:r>
              <a:rPr lang="ko-KR" altLang="en-US" dirty="0" smtClean="0"/>
              <a:t>명재훈 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ID : gunny park</a:t>
            </a:r>
            <a:br>
              <a:rPr lang="en-US" altLang="ko-KR" dirty="0" smtClean="0"/>
            </a:br>
            <a:r>
              <a:rPr lang="en-US" altLang="ko-KR" dirty="0" smtClean="0"/>
              <a:t>IP : 10.25.20.104</a:t>
            </a:r>
            <a:br>
              <a:rPr lang="en-US" altLang="ko-KR" dirty="0" smtClean="0"/>
            </a:br>
            <a:r>
              <a:rPr lang="en-US" altLang="ko-KR" dirty="0" smtClean="0"/>
              <a:t>PASS : 1111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황인숙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ID : </a:t>
            </a:r>
            <a:r>
              <a:rPr lang="en-US" altLang="ko-KR" dirty="0" err="1" smtClean="0"/>
              <a:t>insuk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IP : 10.25.20.139</a:t>
            </a:r>
            <a:br>
              <a:rPr lang="en-US" altLang="ko-KR" dirty="0" smtClean="0"/>
            </a:br>
            <a:r>
              <a:rPr lang="en-US" altLang="ko-KR" dirty="0" smtClean="0"/>
              <a:t>PASS : 1111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백훈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ID : </a:t>
            </a:r>
            <a:r>
              <a:rPr lang="en-US" altLang="ko-KR" dirty="0" err="1" smtClean="0"/>
              <a:t>hoonbaek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IP : 10.25.20.39</a:t>
            </a:r>
            <a:br>
              <a:rPr lang="en-US" altLang="ko-KR" dirty="0" smtClean="0"/>
            </a:br>
            <a:r>
              <a:rPr lang="en-US" altLang="ko-KR" dirty="0" smtClean="0"/>
              <a:t>PASS : 1111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조욱래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ID : </a:t>
            </a:r>
            <a:r>
              <a:rPr lang="en-US" altLang="ko-KR" dirty="0" err="1" smtClean="0"/>
              <a:t>icandoit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IP : 10.25.21.104</a:t>
            </a:r>
            <a:br>
              <a:rPr lang="en-US" altLang="ko-KR" dirty="0" smtClean="0"/>
            </a:br>
            <a:r>
              <a:rPr lang="en-US" altLang="ko-KR" dirty="0" smtClean="0"/>
              <a:t>PASS: </a:t>
            </a:r>
            <a:r>
              <a:rPr lang="en-US" altLang="ko-KR" dirty="0" err="1" smtClean="0"/>
              <a:t>af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더미 클라이언트 실행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먼저 서버를 </a:t>
            </a:r>
            <a:r>
              <a:rPr lang="ko-KR" altLang="en-US" dirty="0" err="1" smtClean="0"/>
              <a:t>재기동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실행 스크립트 로드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844824"/>
            <a:ext cx="4094578" cy="4759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140968"/>
            <a:ext cx="431672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화살표 연결선 6"/>
          <p:cNvCxnSpPr/>
          <p:nvPr/>
        </p:nvCxnSpPr>
        <p:spPr>
          <a:xfrm flipH="1">
            <a:off x="2339752" y="2348880"/>
            <a:ext cx="2808312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계정생성 스크립트실행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en-US" altLang="ko-KR" dirty="0" err="1" smtClean="0"/>
              <a:t>player_create_all</a:t>
            </a:r>
            <a:r>
              <a:rPr lang="en-US" altLang="ko-KR" dirty="0" smtClean="0"/>
              <a:t>("10.25.21.104");</a:t>
            </a:r>
          </a:p>
          <a:p>
            <a:pPr lvl="1"/>
            <a:r>
              <a:rPr lang="ko-KR" altLang="en-US" dirty="0" smtClean="0"/>
              <a:t>해당 서버의 주소로 호출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실행완료 후 폴더 확인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생성되는 계정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3140968"/>
            <a:ext cx="2498973" cy="2959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오른쪽 화살표 5"/>
          <p:cNvSpPr/>
          <p:nvPr/>
        </p:nvSpPr>
        <p:spPr>
          <a:xfrm>
            <a:off x="5364088" y="3429000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99592" y="5085184"/>
            <a:ext cx="4644008" cy="1373816"/>
            <a:chOff x="683568" y="5085184"/>
            <a:chExt cx="4644008" cy="137381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3568" y="5373216"/>
              <a:ext cx="4392488" cy="1085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직사각형 6"/>
            <p:cNvSpPr/>
            <p:nvPr/>
          </p:nvSpPr>
          <p:spPr>
            <a:xfrm>
              <a:off x="755576" y="5085184"/>
              <a:ext cx="4572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200" dirty="0" smtClean="0"/>
                <a:t>d:\svn\common\Server\Tool\bin\sq\sq_main.nut</a:t>
              </a:r>
              <a:endParaRPr lang="ko-KR" altLang="en-US" sz="1200" dirty="0"/>
            </a:p>
          </p:txBody>
        </p:sp>
      </p:grpSp>
      <p:sp>
        <p:nvSpPr>
          <p:cNvPr id="9" name="타원 8"/>
          <p:cNvSpPr/>
          <p:nvPr/>
        </p:nvSpPr>
        <p:spPr>
          <a:xfrm>
            <a:off x="611560" y="5517232"/>
            <a:ext cx="489654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108</Words>
  <Application>Microsoft Office PowerPoint</Application>
  <PresentationFormat>화면 슬라이드 쇼(4:3)</PresentationFormat>
  <Paragraphs>33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Baseball 서버 개발자용 어드민 명령</vt:lpstr>
      <vt:lpstr>계정 생성</vt:lpstr>
      <vt:lpstr>1 단계 : 기존 계정파일 삭제 (파일DB기준)</vt:lpstr>
      <vt:lpstr>파일DB삭제 팁.</vt:lpstr>
      <vt:lpstr>2 단계 : 더미 클라이언트 실행.</vt:lpstr>
      <vt:lpstr>3단계 : 계정생성 스크립트실행.</vt:lpstr>
      <vt:lpstr>슬라이드 7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서버 개발자용 어드민 명령</dc:title>
  <dc:creator>Microsoft Corporation</dc:creator>
  <cp:lastModifiedBy>조 욱래</cp:lastModifiedBy>
  <cp:revision>5</cp:revision>
  <dcterms:created xsi:type="dcterms:W3CDTF">2006-10-05T04:04:58Z</dcterms:created>
  <dcterms:modified xsi:type="dcterms:W3CDTF">2012-07-18T08:04:52Z</dcterms:modified>
</cp:coreProperties>
</file>