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9" r:id="rId4"/>
    <p:sldId id="272" r:id="rId5"/>
    <p:sldId id="273" r:id="rId6"/>
    <p:sldId id="270" r:id="rId7"/>
    <p:sldId id="274" r:id="rId8"/>
    <p:sldId id="271" r:id="rId9"/>
    <p:sldId id="275" r:id="rId10"/>
    <p:sldId id="259" r:id="rId11"/>
    <p:sldId id="266" r:id="rId12"/>
    <p:sldId id="258" r:id="rId13"/>
    <p:sldId id="260" r:id="rId14"/>
    <p:sldId id="261" r:id="rId15"/>
    <p:sldId id="280" r:id="rId16"/>
    <p:sldId id="262" r:id="rId17"/>
    <p:sldId id="263" r:id="rId18"/>
    <p:sldId id="276" r:id="rId19"/>
    <p:sldId id="264" r:id="rId20"/>
    <p:sldId id="265" r:id="rId21"/>
    <p:sldId id="267" r:id="rId22"/>
    <p:sldId id="268" r:id="rId23"/>
    <p:sldId id="269" r:id="rId24"/>
    <p:sldId id="277" r:id="rId25"/>
    <p:sldId id="278" r:id="rId26"/>
    <p:sldId id="282" r:id="rId27"/>
    <p:sldId id="281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0" autoAdjust="0"/>
    <p:restoredTop sz="94616" autoAdjust="0"/>
  </p:normalViewPr>
  <p:slideViewPr>
    <p:cSldViewPr>
      <p:cViewPr varScale="1">
        <p:scale>
          <a:sx n="91" d="100"/>
          <a:sy n="91" d="100"/>
        </p:scale>
        <p:origin x="-11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5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7487A-942A-4C82-98D9-4F49346CDBBE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B2AD1-86A1-4289-B9BC-17945CB3BD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B2AD1-86A1-4289-B9BC-17945CB3BDA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wmsvn.nwinet.co.kr/svn/MSG/tru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baseball </a:t>
            </a:r>
            <a:r>
              <a:rPr lang="ko-KR" altLang="en-US" dirty="0" smtClean="0"/>
              <a:t>서버 작업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중앙통제서버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채널정보를 </a:t>
            </a:r>
            <a:r>
              <a:rPr lang="ko-KR" altLang="en-US" dirty="0" err="1" smtClean="0"/>
              <a:t>세팅한다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형식은 차후 변경예정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196752"/>
            <a:ext cx="34385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중앙통제서버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Cd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/baseball/bin/</a:t>
            </a:r>
          </a:p>
          <a:p>
            <a:pPr lvl="1"/>
            <a:r>
              <a:rPr lang="en-US" altLang="ko-KR" dirty="0" smtClean="0"/>
              <a:t>./</a:t>
            </a:r>
            <a:r>
              <a:rPr lang="en-US" altLang="ko-KR" dirty="0" err="1" smtClean="0"/>
              <a:t>Ccs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284984"/>
            <a:ext cx="47148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프리젠스</a:t>
            </a:r>
            <a:r>
              <a:rPr lang="ko-KR" altLang="en-US" dirty="0" smtClean="0"/>
              <a:t> 서버 설정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1986756"/>
            <a:ext cx="60198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형 설명선 5"/>
          <p:cNvSpPr/>
          <p:nvPr/>
        </p:nvSpPr>
        <p:spPr>
          <a:xfrm>
            <a:off x="7236296" y="2132856"/>
            <a:ext cx="1584176" cy="792088"/>
          </a:xfrm>
          <a:prstGeom prst="wedgeEllipseCallout">
            <a:avLst>
              <a:gd name="adj1" fmla="val -239392"/>
              <a:gd name="adj2" fmla="val 226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게임서버포트</a:t>
            </a:r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6732240" y="4293096"/>
            <a:ext cx="2304256" cy="1152128"/>
          </a:xfrm>
          <a:prstGeom prst="wedgeEllipseCallout">
            <a:avLst>
              <a:gd name="adj1" fmla="val -142306"/>
              <a:gd name="adj2" fmla="val -5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프리젠스서버</a:t>
            </a:r>
            <a:r>
              <a:rPr lang="ko-KR" altLang="en-US" dirty="0" smtClean="0"/>
              <a:t> 자신의 포트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프리젠스</a:t>
            </a:r>
            <a:r>
              <a:rPr lang="ko-KR" altLang="en-US" dirty="0" smtClean="0"/>
              <a:t> 서버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로 실행 안되면 </a:t>
            </a:r>
            <a:r>
              <a:rPr lang="en-US" altLang="ko-KR" dirty="0" smtClean="0"/>
              <a:t>make clean</a:t>
            </a:r>
            <a:r>
              <a:rPr lang="ko-KR" altLang="en-US" dirty="0" smtClean="0"/>
              <a:t>을 한 번 수행후 다시 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844824"/>
            <a:ext cx="3276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T:\svn\baseball/etc/</a:t>
            </a:r>
            <a:r>
              <a:rPr lang="ko-KR" altLang="en-US" dirty="0" smtClean="0"/>
              <a:t> 에서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  <a:r>
              <a:rPr lang="ko-KR" altLang="en-US" dirty="0" smtClean="0"/>
              <a:t>장비의 컴퓨터 이름이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icandoit-mac.local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아래처럼 파일이 </a:t>
            </a:r>
            <a:r>
              <a:rPr lang="ko-KR" altLang="en-US" dirty="0" err="1" smtClean="0"/>
              <a:t>존재해야한다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복사하여 자신의 </a:t>
            </a:r>
            <a:r>
              <a:rPr lang="ko-KR" altLang="en-US" dirty="0" err="1" smtClean="0"/>
              <a:t>컴퓨터이름으로된</a:t>
            </a:r>
            <a:r>
              <a:rPr lang="ko-KR" altLang="en-US" dirty="0" smtClean="0"/>
              <a:t> 파일을 만들고 내용을 수정하자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, name)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437112"/>
            <a:ext cx="4619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</a:t>
            </a:r>
            <a:r>
              <a:rPr lang="ko-KR" altLang="en-US" dirty="0" smtClean="0"/>
              <a:t>서버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수정된내용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924944"/>
            <a:ext cx="37623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20764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39528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960440" cy="544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</a:t>
            </a:r>
            <a:r>
              <a:rPr lang="ko-KR" altLang="en-US" dirty="0" smtClean="0"/>
              <a:t>로그 모니터링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유저가 접속하면 </a:t>
            </a:r>
            <a:r>
              <a:rPr lang="en-US" altLang="ko-KR" dirty="0" smtClean="0"/>
              <a:t>gateway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fork()</a:t>
            </a:r>
            <a:r>
              <a:rPr lang="ko-KR" altLang="en-US" dirty="0" smtClean="0"/>
              <a:t>되므로 </a:t>
            </a:r>
            <a:r>
              <a:rPr lang="ko-KR" altLang="en-US" dirty="0" err="1" smtClean="0"/>
              <a:t>유저별</a:t>
            </a:r>
            <a:r>
              <a:rPr lang="ko-KR" altLang="en-US" dirty="0" smtClean="0"/>
              <a:t> 파일로 로그를 </a:t>
            </a:r>
            <a:r>
              <a:rPr lang="ko-KR" altLang="en-US" dirty="0" err="1" smtClean="0"/>
              <a:t>남길때는</a:t>
            </a:r>
            <a:r>
              <a:rPr lang="ko-KR" altLang="en-US" dirty="0" smtClean="0"/>
              <a:t> 코드에서 다음 함수들을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  <a:r>
              <a:rPr lang="en-US" altLang="ko-KR" dirty="0" err="1" smtClean="0"/>
              <a:t>gateway_.info</a:t>
            </a:r>
            <a:r>
              <a:rPr lang="en-US" altLang="ko-KR" dirty="0" smtClean="0"/>
              <a:t>("test %d", 1);</a:t>
            </a:r>
          </a:p>
          <a:p>
            <a:pPr lvl="1"/>
            <a:r>
              <a:rPr lang="en-US" altLang="ko-KR" dirty="0" smtClean="0"/>
              <a:t>	</a:t>
            </a:r>
            <a:r>
              <a:rPr lang="en-US" altLang="ko-KR" dirty="0" err="1" smtClean="0"/>
              <a:t>gateway_.debug</a:t>
            </a:r>
            <a:r>
              <a:rPr lang="en-US" altLang="ko-KR" dirty="0" smtClean="0"/>
              <a:t>("test %d", 1);</a:t>
            </a:r>
          </a:p>
          <a:p>
            <a:pPr lvl="1"/>
            <a:r>
              <a:rPr lang="en-US" altLang="ko-KR" dirty="0" smtClean="0"/>
              <a:t>	</a:t>
            </a:r>
            <a:r>
              <a:rPr lang="en-US" altLang="ko-KR" dirty="0" err="1" smtClean="0"/>
              <a:t>gateway_.warning</a:t>
            </a:r>
            <a:r>
              <a:rPr lang="en-US" altLang="ko-KR" dirty="0" smtClean="0"/>
              <a:t>("test %d", 1);</a:t>
            </a:r>
          </a:p>
          <a:p>
            <a:pPr lvl="1"/>
            <a:r>
              <a:rPr lang="en-US" altLang="ko-KR" dirty="0" smtClean="0"/>
              <a:t>	</a:t>
            </a:r>
            <a:r>
              <a:rPr lang="en-US" altLang="ko-KR" dirty="0" err="1" smtClean="0"/>
              <a:t>gateway_.error</a:t>
            </a:r>
            <a:r>
              <a:rPr lang="en-US" altLang="ko-KR" dirty="0" smtClean="0"/>
              <a:t>("test %d", 1);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여기로 로그를 남긴 내용은 </a:t>
            </a:r>
            <a:r>
              <a:rPr lang="en-US" altLang="ko-KR" dirty="0" smtClean="0"/>
              <a:t>baseball/log/</a:t>
            </a:r>
            <a:r>
              <a:rPr lang="ko-KR" altLang="en-US" dirty="0" smtClean="0"/>
              <a:t>에 해당유저의 </a:t>
            </a:r>
            <a:r>
              <a:rPr lang="en-US" altLang="ko-KR" dirty="0" err="1" smtClean="0"/>
              <a:t>game_id</a:t>
            </a:r>
            <a:r>
              <a:rPr lang="en-US" altLang="ko-KR" dirty="0" smtClean="0"/>
              <a:t>(</a:t>
            </a:r>
            <a:r>
              <a:rPr lang="ko-KR" altLang="en-US" dirty="0" smtClean="0"/>
              <a:t>피망</a:t>
            </a:r>
            <a:r>
              <a:rPr lang="en-US" altLang="ko-KR" dirty="0" smtClean="0"/>
              <a:t>id)</a:t>
            </a:r>
            <a:r>
              <a:rPr lang="ko-KR" altLang="en-US" dirty="0" smtClean="0"/>
              <a:t>번호로 저장된다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파일들을 </a:t>
            </a:r>
            <a:r>
              <a:rPr lang="ko-KR" altLang="en-US" dirty="0" err="1" smtClean="0"/>
              <a:t>볼때는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유저별로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터미널창을</a:t>
            </a:r>
            <a:r>
              <a:rPr lang="ko-KR" altLang="en-US" dirty="0" smtClean="0"/>
              <a:t> 새로 열고 다음 명령을 수행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Game_id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1001</a:t>
            </a:r>
            <a:r>
              <a:rPr lang="ko-KR" altLang="en-US" dirty="0" err="1" smtClean="0"/>
              <a:t>일때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tail –f usn00001001.log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GameServer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492896"/>
            <a:ext cx="34766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코드 인스톨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err="1" smtClean="0"/>
              <a:t>리눅스에서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세팅할것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홈폴더에서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svn;cd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svn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svn</a:t>
            </a:r>
            <a:r>
              <a:rPr lang="en-US" altLang="ko-KR" dirty="0" smtClean="0"/>
              <a:t> co http://nwmsvn.nwinet.co.kr/svn/lib lib</a:t>
            </a:r>
          </a:p>
          <a:p>
            <a:pPr lvl="1"/>
            <a:r>
              <a:rPr lang="en-US" altLang="ko-KR" dirty="0" err="1" smtClean="0"/>
              <a:t>svn</a:t>
            </a:r>
            <a:r>
              <a:rPr lang="en-US" altLang="ko-KR" dirty="0" smtClean="0"/>
              <a:t> co </a:t>
            </a:r>
            <a:r>
              <a:rPr lang="en-US" altLang="ko-KR" dirty="0" smtClean="0">
                <a:hlinkClick r:id="rId2"/>
              </a:rPr>
              <a:t>http://nwmsvn.nwinet.co.kr/svn/MSG/trunk</a:t>
            </a:r>
            <a:r>
              <a:rPr lang="en-US" altLang="ko-KR" dirty="0" smtClean="0"/>
              <a:t> MSG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현재 임시 </a:t>
            </a:r>
            <a:r>
              <a:rPr lang="en-US" altLang="ko-KR" dirty="0" smtClean="0"/>
              <a:t>: http://nwmsvn.nwinet.co.kr/svn/MSG/branches/msg_20121009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svn</a:t>
            </a:r>
            <a:r>
              <a:rPr lang="en-US" altLang="ko-KR" dirty="0" smtClean="0"/>
              <a:t> co http://nwmsvn.nwinet.co.kr/svn/common common</a:t>
            </a:r>
          </a:p>
          <a:p>
            <a:pPr lvl="1"/>
            <a:r>
              <a:rPr lang="en-US" altLang="ko-KR" dirty="0" err="1" smtClean="0"/>
              <a:t>svn</a:t>
            </a:r>
            <a:r>
              <a:rPr lang="en-US" altLang="ko-KR" dirty="0" smtClean="0"/>
              <a:t> co http://nwmsvn.nwinet.co.kr/svn/baseball/src/server/trunk baseball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MSG/</a:t>
            </a:r>
            <a:r>
              <a:rPr lang="en-US" altLang="ko-KR" dirty="0" err="1" smtClean="0"/>
              <a:t>env</a:t>
            </a:r>
            <a:r>
              <a:rPr lang="ko-KR" altLang="en-US" dirty="0" err="1" smtClean="0"/>
              <a:t>세팅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T:\</a:t>
            </a:r>
            <a:r>
              <a:rPr lang="en-US" altLang="ko-KR" dirty="0" smtClean="0"/>
              <a:t>svn\MSG\thirdparty\INSTALL.txt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MSG</a:t>
            </a:r>
            <a:r>
              <a:rPr lang="ko-KR" altLang="en-US" dirty="0" err="1" smtClean="0"/>
              <a:t>라입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Cd</a:t>
            </a:r>
            <a:r>
              <a:rPr lang="en-US" altLang="ko-KR" dirty="0" smtClean="0"/>
              <a:t> MSG/</a:t>
            </a:r>
            <a:r>
              <a:rPr lang="en-US" altLang="ko-KR" dirty="0" err="1" smtClean="0"/>
              <a:t>src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cmake</a:t>
            </a:r>
            <a:r>
              <a:rPr lang="en-US" altLang="ko-KR" dirty="0" smtClean="0"/>
              <a:t> . </a:t>
            </a:r>
          </a:p>
          <a:p>
            <a:pPr lvl="1"/>
            <a:r>
              <a:rPr lang="en-US" altLang="ko-KR" dirty="0" smtClean="0"/>
              <a:t>Make all </a:t>
            </a:r>
          </a:p>
          <a:p>
            <a:pPr lvl="1"/>
            <a:r>
              <a:rPr lang="en-US" altLang="ko-KR" dirty="0" smtClean="0"/>
              <a:t>Make install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베이스볼 서버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cd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/baseball</a:t>
            </a:r>
          </a:p>
          <a:p>
            <a:pPr lvl="1"/>
            <a:r>
              <a:rPr lang="en-US" altLang="ko-KR" dirty="0" err="1" smtClean="0"/>
              <a:t>cmake</a:t>
            </a:r>
            <a:r>
              <a:rPr lang="en-US" altLang="ko-KR" dirty="0" smtClean="0"/>
              <a:t> .</a:t>
            </a:r>
          </a:p>
          <a:p>
            <a:pPr lvl="1"/>
            <a:r>
              <a:rPr lang="en-US" altLang="ko-KR" dirty="0" smtClean="0"/>
              <a:t>Make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GameServer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714149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더미 테스트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34385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MSG</a:t>
            </a:r>
            <a:r>
              <a:rPr lang="ko-KR" altLang="en-US" dirty="0" smtClean="0"/>
              <a:t>패치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용광님이 </a:t>
            </a:r>
            <a:r>
              <a:rPr lang="en-US" altLang="ko-KR" dirty="0" smtClean="0"/>
              <a:t>MSG</a:t>
            </a:r>
            <a:r>
              <a:rPr lang="ko-KR" altLang="en-US" dirty="0" smtClean="0"/>
              <a:t>폴더를 업데이트하면 다음과 같이 실행하면 패치가 적용된다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/MSG/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	make install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Baseball Game Server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서버용 콘솔변수 제어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82068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@</a:t>
            </a:r>
            <a:r>
              <a:rPr lang="en-US" altLang="ko-KR" dirty="0" err="1" smtClean="0">
                <a:solidFill>
                  <a:srgbClr val="FF0000"/>
                </a:solidFill>
              </a:rPr>
              <a:t>admin.bs_set_cvar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i_TOTAL_ROUND</a:t>
            </a:r>
            <a:r>
              <a:rPr lang="en-US" altLang="ko-KR" dirty="0" smtClean="0">
                <a:solidFill>
                  <a:srgbClr val="FF0000"/>
                </a:solidFill>
              </a:rPr>
              <a:t> 3</a:t>
            </a:r>
          </a:p>
          <a:p>
            <a:pPr lvl="1"/>
            <a:r>
              <a:rPr lang="en-US" altLang="ko-KR" dirty="0" err="1" smtClean="0"/>
              <a:t>BaseballServer</a:t>
            </a:r>
            <a:r>
              <a:rPr lang="ko-KR" altLang="en-US" dirty="0" smtClean="0"/>
              <a:t>에 세팅된 콘솔변수 값을 수정하는 명령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4628" y="2636912"/>
            <a:ext cx="250424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97152"/>
            <a:ext cx="4788024" cy="175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861048"/>
            <a:ext cx="4532444" cy="66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636912"/>
            <a:ext cx="3399981" cy="109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화살표 연결선 9"/>
          <p:cNvCxnSpPr/>
          <p:nvPr/>
        </p:nvCxnSpPr>
        <p:spPr>
          <a:xfrm flipH="1">
            <a:off x="1259632" y="3645024"/>
            <a:ext cx="7200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187624" y="4293096"/>
            <a:ext cx="720080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771800" y="6021288"/>
            <a:ext cx="360040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020272" y="242088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TestClient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Baseball server proto</a:t>
            </a:r>
            <a:r>
              <a:rPr lang="ko-KR" altLang="en-US" dirty="0" smtClean="0"/>
              <a:t>관계도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283968" y="2348880"/>
            <a:ext cx="18002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Presence Server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483768" y="3645024"/>
            <a:ext cx="18002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ㅁㄴ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876256" y="2420888"/>
            <a:ext cx="18002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CCS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96136" y="3717032"/>
            <a:ext cx="180020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Baseball Game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2" y="3068960"/>
            <a:ext cx="79208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5" idx="2"/>
          </p:cNvCxnSpPr>
          <p:nvPr/>
        </p:nvCxnSpPr>
        <p:spPr>
          <a:xfrm flipV="1">
            <a:off x="1331640" y="3969060"/>
            <a:ext cx="115212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0"/>
            <a:endCxn id="4" idx="3"/>
          </p:cNvCxnSpPr>
          <p:nvPr/>
        </p:nvCxnSpPr>
        <p:spPr>
          <a:xfrm flipV="1">
            <a:off x="3383868" y="2902044"/>
            <a:ext cx="1163733" cy="742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7" idx="2"/>
          </p:cNvCxnSpPr>
          <p:nvPr/>
        </p:nvCxnSpPr>
        <p:spPr>
          <a:xfrm>
            <a:off x="4283968" y="3969060"/>
            <a:ext cx="151216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555776" y="3789040"/>
            <a:ext cx="18002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555776" y="3933056"/>
            <a:ext cx="18002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UserGate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79712" y="357301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fork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796136" y="3861048"/>
            <a:ext cx="180020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Baseball Game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211960" y="5733256"/>
            <a:ext cx="136815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95936" y="5301208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SqlRelay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22" idx="5"/>
            <a:endCxn id="33" idx="0"/>
          </p:cNvCxnSpPr>
          <p:nvPr/>
        </p:nvCxnSpPr>
        <p:spPr>
          <a:xfrm>
            <a:off x="4092343" y="4486220"/>
            <a:ext cx="875701" cy="81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MSG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proto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ug.proto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Client &lt;-&gt; </a:t>
            </a:r>
            <a:r>
              <a:rPr lang="en-US" altLang="ko-KR" dirty="0" err="1" smtClean="0"/>
              <a:t>UserGate</a:t>
            </a:r>
            <a:r>
              <a:rPr lang="en-US" altLang="ko-KR" dirty="0" smtClean="0"/>
              <a:t> Server</a:t>
            </a:r>
          </a:p>
          <a:p>
            <a:r>
              <a:rPr lang="en-US" altLang="ko-KR" dirty="0" err="1" smtClean="0"/>
              <a:t>Presence.proto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UserGate</a:t>
            </a:r>
            <a:r>
              <a:rPr lang="en-US" altLang="ko-KR" dirty="0" smtClean="0"/>
              <a:t> &lt;-&gt; Presence</a:t>
            </a:r>
          </a:p>
          <a:p>
            <a:r>
              <a:rPr lang="en-US" altLang="ko-KR" dirty="0" err="1" smtClean="0"/>
              <a:t>Game.proto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UserGate</a:t>
            </a:r>
            <a:r>
              <a:rPr lang="en-US" altLang="ko-KR" dirty="0" smtClean="0"/>
              <a:t> &lt;-&gt; </a:t>
            </a:r>
            <a:r>
              <a:rPr lang="en-US" altLang="ko-KR" dirty="0" err="1" smtClean="0"/>
              <a:t>GameServer</a:t>
            </a:r>
            <a:endParaRPr lang="en-US" altLang="ko-KR" dirty="0" smtClean="0"/>
          </a:p>
          <a:p>
            <a:r>
              <a:rPr lang="en-US" altLang="ko-KR" dirty="0" err="1" smtClean="0"/>
              <a:t>db.proto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Client -&gt;(</a:t>
            </a:r>
            <a:r>
              <a:rPr lang="en-US" altLang="ko-KR" dirty="0" err="1" smtClean="0"/>
              <a:t>UserGate</a:t>
            </a:r>
            <a:r>
              <a:rPr lang="en-US" altLang="ko-KR" dirty="0" smtClean="0"/>
              <a:t>)-&gt; DB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야구 게임관련 </a:t>
            </a:r>
            <a:r>
              <a:rPr lang="en-US" altLang="ko-KR" dirty="0" smtClean="0"/>
              <a:t>proto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excel_baseball_table_db.proto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PT_UserGateServer.proto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PT_BaseballServer.proto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공용으로 사용하는 메세지들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gameLogic.proto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MSG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proto</a:t>
            </a:r>
            <a:r>
              <a:rPr lang="ko-KR" altLang="en-US" dirty="0" smtClean="0"/>
              <a:t>에서 사용되는 특정 메세지들을 정의하는 곳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PT_UserGateServer.proto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야구클라이언트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UserGate</a:t>
            </a:r>
            <a:r>
              <a:rPr lang="ko-KR" altLang="en-US" dirty="0" smtClean="0"/>
              <a:t>로 요청하는 메시지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PT_BaseballServer.proto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야구클라이언트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GameServer</a:t>
            </a:r>
            <a:r>
              <a:rPr lang="ko-KR" altLang="en-US" dirty="0" smtClean="0"/>
              <a:t>로 요청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MSG</a:t>
            </a:r>
            <a:r>
              <a:rPr lang="ko-KR" altLang="en-US" dirty="0" err="1" smtClean="0"/>
              <a:t>라입</a:t>
            </a:r>
            <a:r>
              <a:rPr lang="ko-KR" altLang="en-US" dirty="0" smtClean="0"/>
              <a:t> 로그 끄기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Svn</a:t>
            </a:r>
            <a:r>
              <a:rPr lang="en-US" altLang="ko-KR" dirty="0" smtClean="0"/>
              <a:t>/MSG/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/game2/CMakeList.txt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-DDEBUG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–UDEBUG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-DDEBUG_SEND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–UDEBUG_SEND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501008"/>
            <a:ext cx="2415834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맥 과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공유폴더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 -&gt; </a:t>
            </a:r>
            <a:r>
              <a:rPr lang="ko-KR" altLang="en-US" dirty="0" smtClean="0"/>
              <a:t>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Mount –t </a:t>
            </a:r>
            <a:r>
              <a:rPr lang="en-US" altLang="ko-KR" dirty="0" err="1" smtClean="0"/>
              <a:t>smbfs</a:t>
            </a:r>
            <a:r>
              <a:rPr lang="en-US" altLang="ko-KR" dirty="0" smtClean="0"/>
              <a:t> //</a:t>
            </a:r>
            <a:r>
              <a:rPr lang="en-US" altLang="ko-KR" dirty="0" err="1" smtClean="0"/>
              <a:t>icandoit@mob-icandoit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 pc</a:t>
            </a:r>
          </a:p>
          <a:p>
            <a:r>
              <a:rPr lang="en-US" altLang="ko-KR" dirty="0" smtClean="0"/>
              <a:t>PC &lt;- </a:t>
            </a:r>
            <a:r>
              <a:rPr lang="ko-KR" altLang="en-US" dirty="0" smtClean="0"/>
              <a:t>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맥 </a:t>
            </a:r>
            <a:r>
              <a:rPr lang="en-US" altLang="ko-KR" dirty="0" smtClean="0"/>
              <a:t> “</a:t>
            </a:r>
            <a:r>
              <a:rPr lang="ko-KR" altLang="en-US" dirty="0" smtClean="0"/>
              <a:t>시스템 환경설정</a:t>
            </a:r>
            <a:r>
              <a:rPr lang="en-US" altLang="ko-KR" dirty="0" smtClean="0"/>
              <a:t>” &gt; </a:t>
            </a:r>
            <a:r>
              <a:rPr lang="ko-KR" altLang="en-US" dirty="0" smtClean="0"/>
              <a:t>공유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파일공유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공유폴더 추가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빌드전에</a:t>
            </a:r>
            <a:r>
              <a:rPr lang="ko-KR" altLang="en-US" dirty="0" smtClean="0"/>
              <a:t> 해야 </a:t>
            </a:r>
            <a:r>
              <a:rPr lang="ko-KR" altLang="en-US" dirty="0" err="1" smtClean="0"/>
              <a:t>할것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엑셀 코드 추출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D:\svn\baseball\doc\design\excel</a:t>
            </a:r>
            <a:r>
              <a:rPr lang="ko-KR" altLang="en-US" dirty="0" smtClean="0"/>
              <a:t>에서 아래 문서를 연다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매크로 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Excel_Converter_to_program_code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실행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636912"/>
            <a:ext cx="60293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653136"/>
            <a:ext cx="2957885" cy="202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빌드전에</a:t>
            </a:r>
            <a:r>
              <a:rPr lang="ko-KR" altLang="en-US" dirty="0" smtClean="0"/>
              <a:t> 해야 </a:t>
            </a:r>
            <a:r>
              <a:rPr lang="ko-KR" altLang="en-US" dirty="0" err="1" smtClean="0"/>
              <a:t>할것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UMLPad.exe </a:t>
            </a:r>
            <a:r>
              <a:rPr lang="ko-KR" altLang="en-US" dirty="0" smtClean="0"/>
              <a:t>코드 추출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D:\svn\common\Server\Tool\UMLPad\Baseball\gen_seq.bat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MSG lib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err="1" smtClean="0"/>
              <a:t>cd</a:t>
            </a:r>
            <a:r>
              <a:rPr lang="en-US" altLang="ko-KR" dirty="0" smtClean="0"/>
              <a:t> MSG/</a:t>
            </a:r>
            <a:r>
              <a:rPr lang="en-US" altLang="ko-KR" dirty="0" err="1" smtClean="0"/>
              <a:t>src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cmake</a:t>
            </a:r>
            <a:r>
              <a:rPr lang="en-US" altLang="ko-KR" dirty="0" smtClean="0"/>
              <a:t> .</a:t>
            </a:r>
          </a:p>
          <a:p>
            <a:pPr lvl="1"/>
            <a:r>
              <a:rPr lang="en-US" altLang="ko-KR" dirty="0" smtClean="0"/>
              <a:t>make</a:t>
            </a:r>
          </a:p>
          <a:p>
            <a:pPr lvl="1"/>
            <a:r>
              <a:rPr lang="en-US" altLang="ko-KR" dirty="0" smtClean="0"/>
              <a:t>make install</a:t>
            </a:r>
          </a:p>
          <a:p>
            <a:r>
              <a:rPr lang="en-US" altLang="ko-KR" dirty="0" smtClean="0"/>
              <a:t>Baseball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basball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 err="1" smtClean="0"/>
              <a:t>cmake</a:t>
            </a:r>
            <a:r>
              <a:rPr lang="en-US" altLang="ko-KR" dirty="0" smtClean="0"/>
              <a:t> .</a:t>
            </a:r>
          </a:p>
          <a:p>
            <a:pPr lvl="1"/>
            <a:r>
              <a:rPr lang="en-US" altLang="ko-KR" dirty="0" smtClean="0"/>
              <a:t>Make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더미 클라이언트 </a:t>
            </a:r>
            <a:r>
              <a:rPr lang="ko-KR" altLang="en-US" dirty="0" err="1" smtClean="0"/>
              <a:t>빌드전</a:t>
            </a:r>
            <a:r>
              <a:rPr lang="ko-KR" altLang="en-US" dirty="0" smtClean="0"/>
              <a:t> 준비사항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배치파일을 만들고 시작프로그램에 등록한다</a:t>
            </a:r>
            <a:r>
              <a:rPr lang="en-US" altLang="ko-KR" dirty="0" smtClean="0"/>
              <a:t>.</a:t>
            </a:r>
            <a:endParaRPr lang="pt-BR" altLang="ko-KR" dirty="0" smtClean="0"/>
          </a:p>
          <a:p>
            <a:pPr lvl="1"/>
            <a:r>
              <a:rPr lang="pt-BR" altLang="ko-KR" dirty="0" smtClean="0">
                <a:solidFill>
                  <a:srgbClr val="FF0000"/>
                </a:solidFill>
              </a:rPr>
              <a:t>mkdir c:\temp</a:t>
            </a:r>
          </a:p>
          <a:p>
            <a:pPr lvl="1"/>
            <a:r>
              <a:rPr lang="pt-BR" altLang="ko-KR" dirty="0" smtClean="0">
                <a:solidFill>
                  <a:srgbClr val="FF0000"/>
                </a:solidFill>
              </a:rPr>
              <a:t>subst o: c:\temp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더미 클라이언트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비졀스튜디오</a:t>
            </a:r>
            <a:r>
              <a:rPr lang="en-US" altLang="ko-KR" dirty="0" smtClean="0"/>
              <a:t>2008</a:t>
            </a:r>
          </a:p>
          <a:p>
            <a:pPr lvl="1"/>
            <a:r>
              <a:rPr lang="en-US" altLang="ko-KR" dirty="0" smtClean="0"/>
              <a:t>D:\svn\common\Server\GameServer\BaseballServer\BaseballServer.sln</a:t>
            </a:r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샘플 클라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D:\svn\baseball\src\tool\CShap_ClientSocket\CShap_ClientSocket.csproj</a:t>
            </a:r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부하테스트용 클라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D:\svn\common\Server\GameServer\BaseballServer\BaseballTestClient\BaseballTestClient.vcproj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196752"/>
            <a:ext cx="3034230" cy="240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Sys_</a:t>
            </a:r>
            <a:r>
              <a:rPr lang="ko-KR" altLang="en-US" dirty="0" smtClean="0"/>
              <a:t>테이블에 대한 </a:t>
            </a:r>
            <a:r>
              <a:rPr lang="ko-KR" altLang="en-US" dirty="0" err="1" smtClean="0"/>
              <a:t>코드예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사용예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jCSV</a:t>
            </a:r>
            <a:r>
              <a:rPr lang="en-US" altLang="ko-KR" dirty="0" smtClean="0"/>
              <a:t>(Sys_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).find("NAME");</a:t>
            </a:r>
          </a:p>
          <a:p>
            <a:pPr lvl="1"/>
            <a:r>
              <a:rPr lang="en-US" altLang="ko-KR" dirty="0" err="1" smtClean="0"/>
              <a:t>jCSV</a:t>
            </a:r>
            <a:r>
              <a:rPr lang="en-US" altLang="ko-KR" dirty="0" smtClean="0"/>
              <a:t>(Sys_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).size();</a:t>
            </a:r>
          </a:p>
          <a:p>
            <a:pPr lvl="1"/>
            <a:r>
              <a:rPr lang="en-US" altLang="ko-KR" dirty="0" err="1" smtClean="0"/>
              <a:t>jCSV</a:t>
            </a:r>
            <a:r>
              <a:rPr lang="en-US" altLang="ko-KR" dirty="0" smtClean="0"/>
              <a:t>(Sys_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).at(0);</a:t>
            </a:r>
          </a:p>
          <a:p>
            <a:pPr lvl="1"/>
            <a:r>
              <a:rPr lang="en-US" altLang="ko-KR" dirty="0" err="1" smtClean="0"/>
              <a:t>jCSV</a:t>
            </a:r>
            <a:r>
              <a:rPr lang="en-US" altLang="ko-KR" dirty="0" smtClean="0"/>
              <a:t>(Sys_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).Index(1);</a:t>
            </a:r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size_t</a:t>
            </a:r>
            <a:r>
              <a:rPr lang="en-US" altLang="ko-KR" dirty="0" smtClean="0"/>
              <a:t> total = </a:t>
            </a:r>
            <a:r>
              <a:rPr lang="en-US" altLang="ko-KR" dirty="0" err="1" smtClean="0"/>
              <a:t>jCSV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Sys_ItemEquip</a:t>
            </a:r>
            <a:r>
              <a:rPr lang="en-US" altLang="ko-KR" dirty="0" smtClean="0"/>
              <a:t>)..size();</a:t>
            </a:r>
          </a:p>
          <a:p>
            <a:pPr lvl="1"/>
            <a:r>
              <a:rPr lang="en-US" altLang="ko-KR" dirty="0" err="1" smtClean="0"/>
              <a:t>Sys_ItemEquip</a:t>
            </a:r>
            <a:r>
              <a:rPr lang="en-US" altLang="ko-KR" dirty="0" smtClean="0"/>
              <a:t>* p=</a:t>
            </a:r>
            <a:r>
              <a:rPr lang="en-US" altLang="ko-KR" dirty="0" err="1" smtClean="0"/>
              <a:t>jCSV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Sys_ItemEquip</a:t>
            </a:r>
            <a:r>
              <a:rPr lang="en-US" altLang="ko-KR" dirty="0" smtClean="0"/>
              <a:t>).Index( </a:t>
            </a:r>
            <a:r>
              <a:rPr lang="en-US" altLang="ko-KR" dirty="0" err="1" smtClean="0"/>
              <a:t>sid</a:t>
            </a:r>
            <a:r>
              <a:rPr lang="en-US" altLang="ko-KR" dirty="0" smtClean="0"/>
              <a:t> );</a:t>
            </a:r>
          </a:p>
          <a:p>
            <a:pPr lvl="2"/>
            <a:r>
              <a:rPr lang="en-US" altLang="ko-KR" dirty="0" smtClean="0"/>
              <a:t>//</a:t>
            </a:r>
            <a:r>
              <a:rPr lang="en-US" altLang="ko-KR" dirty="0" err="1" smtClean="0"/>
              <a:t>sid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1~ total</a:t>
            </a:r>
            <a:r>
              <a:rPr lang="ko-KR" altLang="en-US" dirty="0" smtClean="0"/>
              <a:t>까지의 범위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Sys_ItemEquip</a:t>
            </a:r>
            <a:r>
              <a:rPr lang="en-US" altLang="ko-KR" dirty="0" smtClean="0"/>
              <a:t>* p=</a:t>
            </a:r>
            <a:r>
              <a:rPr lang="en-US" altLang="ko-KR" dirty="0" err="1" smtClean="0"/>
              <a:t>jCSV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Sys_ItemEquip</a:t>
            </a:r>
            <a:r>
              <a:rPr lang="en-US" altLang="ko-KR" dirty="0" smtClean="0"/>
              <a:t>)..at(</a:t>
            </a:r>
            <a:r>
              <a:rPr lang="en-US" altLang="ko-KR" dirty="0" err="1" smtClean="0"/>
              <a:t>array_order</a:t>
            </a:r>
            <a:r>
              <a:rPr lang="en-US" altLang="ko-KR" dirty="0" smtClean="0"/>
              <a:t>); </a:t>
            </a:r>
          </a:p>
          <a:p>
            <a:pPr lvl="2"/>
            <a:r>
              <a:rPr lang="en-US" altLang="ko-KR" dirty="0" smtClean="0"/>
              <a:t>// </a:t>
            </a:r>
            <a:r>
              <a:rPr lang="en-US" altLang="ko-KR" dirty="0" err="1" smtClean="0"/>
              <a:t>array_order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 ~ total-1 </a:t>
            </a:r>
            <a:r>
              <a:rPr lang="ko-KR" altLang="en-US" dirty="0" smtClean="0"/>
              <a:t>까지의 범위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Sys_ItemEquip</a:t>
            </a:r>
            <a:r>
              <a:rPr lang="en-US" altLang="ko-KR" dirty="0" smtClean="0"/>
              <a:t>* p=</a:t>
            </a:r>
            <a:r>
              <a:rPr lang="en-US" altLang="ko-KR" dirty="0" err="1" smtClean="0"/>
              <a:t>jCSV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Sys_ItemEquip</a:t>
            </a:r>
            <a:r>
              <a:rPr lang="en-US" altLang="ko-KR" dirty="0" smtClean="0"/>
              <a:t>).find("</a:t>
            </a:r>
            <a:r>
              <a:rPr lang="en-US" altLang="ko-KR" dirty="0" err="1" smtClean="0"/>
              <a:t>item_armguard_s</a:t>
            </a:r>
            <a:r>
              <a:rPr lang="en-US" altLang="ko-KR" dirty="0" smtClean="0"/>
              <a:t>");</a:t>
            </a:r>
          </a:p>
          <a:p>
            <a:pPr lvl="2"/>
            <a:r>
              <a:rPr lang="en-US" altLang="ko-KR" dirty="0" smtClean="0"/>
              <a:t>Name </a:t>
            </a:r>
            <a:r>
              <a:rPr lang="ko-KR" altLang="en-US" dirty="0" smtClean="0"/>
              <a:t>의 스트링으로 검색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Sys_ItemEquip</a:t>
            </a:r>
            <a:r>
              <a:rPr lang="en-US" altLang="ko-KR" dirty="0" smtClean="0"/>
              <a:t>* p = </a:t>
            </a:r>
            <a:r>
              <a:rPr lang="en-US" altLang="ko-KR" dirty="0" err="1" smtClean="0"/>
              <a:t>jCSV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Sys_ItemEquip</a:t>
            </a:r>
            <a:r>
              <a:rPr lang="en-US" altLang="ko-KR" dirty="0" smtClean="0"/>
              <a:t>).Index(100);</a:t>
            </a:r>
          </a:p>
          <a:p>
            <a:pPr lvl="1"/>
            <a:r>
              <a:rPr lang="en-US" altLang="ko-KR" dirty="0" smtClean="0"/>
              <a:t>p-&gt;</a:t>
            </a:r>
            <a:r>
              <a:rPr lang="en-US" altLang="ko-KR" dirty="0" err="1" smtClean="0"/>
              <a:t>Get_help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195736" y="1916832"/>
            <a:ext cx="5760640" cy="338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4139952" y="3068960"/>
            <a:ext cx="38164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508104" y="3068960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8124</TotalTime>
  <Words>511</Words>
  <Application>Microsoft Office PowerPoint</Application>
  <PresentationFormat>화면 슬라이드 쇼(4:3)</PresentationFormat>
  <Paragraphs>188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baseball 서버 작업 세팅</vt:lpstr>
      <vt:lpstr>서버 코드 인스톨.</vt:lpstr>
      <vt:lpstr>맥 과 PC 공유폴더 세팅</vt:lpstr>
      <vt:lpstr>빌드전에 해야 할것.</vt:lpstr>
      <vt:lpstr>빌드전에 해야 할것.2</vt:lpstr>
      <vt:lpstr>서버 빌드.</vt:lpstr>
      <vt:lpstr>더미 클라이언트 빌드전 준비사항.</vt:lpstr>
      <vt:lpstr>더미 클라이언트 빌드.</vt:lpstr>
      <vt:lpstr>Sys_테이블에 대한 코드예.</vt:lpstr>
      <vt:lpstr>서버 실행.</vt:lpstr>
      <vt:lpstr>Ccs 설정. (중앙통제서버.)</vt:lpstr>
      <vt:lpstr>Ccs 실행. (중앙통제서버.)</vt:lpstr>
      <vt:lpstr>프리젠스 서버 설정</vt:lpstr>
      <vt:lpstr>프리젠스 서버 실행</vt:lpstr>
      <vt:lpstr>T:\svn\baseball/etc/ 에서</vt:lpstr>
      <vt:lpstr>Gateway서버 설정.</vt:lpstr>
      <vt:lpstr>Gateway 서버 실행.</vt:lpstr>
      <vt:lpstr>Gateway 로그 모니터링.</vt:lpstr>
      <vt:lpstr>GameServer설정.</vt:lpstr>
      <vt:lpstr>GameServer실행.</vt:lpstr>
      <vt:lpstr>더미 테스트 방법.</vt:lpstr>
      <vt:lpstr>MSG패치</vt:lpstr>
      <vt:lpstr>Baseball Game Server 기능.</vt:lpstr>
      <vt:lpstr>서버용 콘솔변수 제어.</vt:lpstr>
      <vt:lpstr>Baseball server proto관계도</vt:lpstr>
      <vt:lpstr>서버 구조.</vt:lpstr>
      <vt:lpstr>MSG관련 proto</vt:lpstr>
      <vt:lpstr>야구 게임관련 proto</vt:lpstr>
      <vt:lpstr>MSG라입 로그 끄기.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서버 작업 세팅</dc:title>
  <dc:creator>Microsoft Corporation</dc:creator>
  <cp:lastModifiedBy>ohinki</cp:lastModifiedBy>
  <cp:revision>28</cp:revision>
  <dcterms:created xsi:type="dcterms:W3CDTF">2006-10-05T04:04:58Z</dcterms:created>
  <dcterms:modified xsi:type="dcterms:W3CDTF">2012-10-09T15:17:25Z</dcterms:modified>
</cp:coreProperties>
</file>