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504C-7938-4DA9-AB81-8C4EDDC65CBD}" type="datetimeFigureOut">
              <a:rPr lang="ko-KR" altLang="en-US" smtClean="0"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A225-E9C3-41AF-A0E4-0A6A3541AE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Baseball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icandoit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박 진모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</a:t>
            </a:r>
            <a:r>
              <a:rPr lang="ko-KR" altLang="en-US" dirty="0" err="1"/>
              <a:t>클</a:t>
            </a:r>
            <a:r>
              <a:rPr lang="en-US" altLang="ko-KR" dirty="0" smtClean="0"/>
              <a:t> + Baseball</a:t>
            </a:r>
            <a:r>
              <a:rPr lang="ko-KR" altLang="en-US" dirty="0" smtClean="0"/>
              <a:t>서버 연동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en-US" altLang="ko-KR" dirty="0" smtClean="0"/>
              <a:t> + Baseball</a:t>
            </a:r>
            <a:r>
              <a:rPr lang="ko-KR" altLang="en-US" dirty="0" smtClean="0"/>
              <a:t>서버 연동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디비생성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Baseball/etc/</a:t>
            </a:r>
            <a:r>
              <a:rPr lang="en-US" altLang="ko-KR" dirty="0" err="1" smtClean="0"/>
              <a:t>sqlite_db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./create_tables.sh &lt;</a:t>
            </a:r>
            <a:r>
              <a:rPr lang="en-US" altLang="ko-KR" dirty="0" err="1" smtClean="0"/>
              <a:t>dbfilename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디비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날리는거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./drop_tables.sh &lt;</a:t>
            </a:r>
            <a:r>
              <a:rPr lang="en-US" altLang="ko-KR" dirty="0" err="1" smtClean="0"/>
              <a:t>dbfilename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</a:t>
            </a:r>
            <a:r>
              <a:rPr lang="ko-KR" altLang="en-US" dirty="0" err="1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Baseball/gateway/tests/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db_module_crud_test.cpp</a:t>
            </a:r>
          </a:p>
          <a:p>
            <a:pPr lvl="2"/>
            <a:r>
              <a:rPr lang="en-US" altLang="ko-KR" dirty="0" smtClean="0"/>
              <a:t>db_module_shop_test.cpp</a:t>
            </a:r>
          </a:p>
          <a:p>
            <a:pPr lvl="1"/>
            <a:r>
              <a:rPr lang="ko-KR" altLang="en-US" dirty="0" smtClean="0"/>
              <a:t>참고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객체생성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baseball_db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DbInterface</a:t>
            </a:r>
            <a:r>
              <a:rPr lang="en-US" altLang="ko-KR" dirty="0" smtClean="0"/>
              <a:t>* db = new </a:t>
            </a:r>
            <a:r>
              <a:rPr lang="en-US" altLang="ko-KR" dirty="0" err="1" smtClean="0"/>
              <a:t>baseball_db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SqliteDb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s_filename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baseball_db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kSuccess</a:t>
            </a:r>
            <a:r>
              <a:rPr lang="en-US" altLang="ko-KR" dirty="0" smtClean="0"/>
              <a:t> == db-&gt;Initialize();</a:t>
            </a:r>
          </a:p>
          <a:p>
            <a:pPr lvl="2"/>
            <a:r>
              <a:rPr lang="ko-KR" altLang="en-US" dirty="0" err="1" smtClean="0"/>
              <a:t>에러일때는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 db-&gt;</a:t>
            </a:r>
            <a:r>
              <a:rPr lang="en-US" altLang="ko-KR" dirty="0" err="1" smtClean="0"/>
              <a:t>GetLastErrorString</a:t>
            </a:r>
            <a:r>
              <a:rPr lang="en-US" altLang="ko-KR" dirty="0" smtClean="0"/>
              <a:t>();</a:t>
            </a:r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Insert, delete, select ,update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BOOST_REQUIRE_MESSAGE (</a:t>
            </a:r>
            <a:r>
              <a:rPr lang="en-US" altLang="ko-KR" dirty="0" err="1" smtClean="0"/>
              <a:t>baseball_db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kSuccess</a:t>
            </a:r>
            <a:r>
              <a:rPr lang="en-US" altLang="ko-KR" dirty="0" smtClean="0"/>
              <a:t> == db-&gt;</a:t>
            </a:r>
            <a:r>
              <a:rPr lang="en-US" altLang="ko-KR" dirty="0" err="1" smtClean="0"/>
              <a:t>Insert_tbl_user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user_insert</a:t>
            </a:r>
            <a:r>
              <a:rPr lang="en-US" altLang="ko-KR" dirty="0" smtClean="0"/>
              <a:t>), db-&gt;</a:t>
            </a:r>
            <a:r>
              <a:rPr lang="en-US" altLang="ko-KR" dirty="0" err="1" smtClean="0"/>
              <a:t>GetLastErrorString</a:t>
            </a:r>
            <a:r>
              <a:rPr lang="en-US" altLang="ko-KR" dirty="0" smtClean="0"/>
              <a:t>());</a:t>
            </a:r>
          </a:p>
          <a:p>
            <a:endParaRPr lang="en-US" altLang="ko-KR" dirty="0"/>
          </a:p>
          <a:p>
            <a:r>
              <a:rPr lang="ko-KR" altLang="en-US" dirty="0" smtClean="0"/>
              <a:t>예제 참조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../etc/</a:t>
            </a:r>
            <a:r>
              <a:rPr lang="en-US" altLang="ko-KR" dirty="0" err="1" smtClean="0"/>
              <a:t>sqlite_db</a:t>
            </a:r>
            <a:r>
              <a:rPr lang="en-US" altLang="ko-KR" dirty="0" smtClean="0"/>
              <a:t>/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sqlite3 &lt;</a:t>
            </a:r>
            <a:r>
              <a:rPr lang="en-US" altLang="ko-KR" dirty="0" err="1" smtClean="0"/>
              <a:t>db_file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나가기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.quit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.help</a:t>
            </a:r>
          </a:p>
          <a:p>
            <a:pPr lvl="1"/>
            <a:r>
              <a:rPr lang="en-US" altLang="ko-KR" dirty="0" smtClean="0"/>
              <a:t>.read ./sql_script.sql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select* * from </a:t>
            </a:r>
            <a:r>
              <a:rPr lang="en-US" altLang="ko-KR" dirty="0" err="1" smtClean="0"/>
              <a:t>tbl_user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 into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124</Words>
  <Application>Microsoft Office PowerPoint</Application>
  <PresentationFormat>화면 슬라이드 쇼(4:3)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Baseball서버 DB 연동</vt:lpstr>
      <vt:lpstr>오라클 + Baseball서버 연동</vt:lpstr>
      <vt:lpstr>슬라이드 3</vt:lpstr>
      <vt:lpstr>슬라이드 4</vt:lpstr>
      <vt:lpstr>Sqlite + Baseball서버 연동</vt:lpstr>
      <vt:lpstr>슬라이드 6</vt:lpstr>
      <vt:lpstr>사용예</vt:lpstr>
      <vt:lpstr>Insert, delete, select ,update</vt:lpstr>
      <vt:lpstr>sqlite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6</cp:revision>
  <dcterms:created xsi:type="dcterms:W3CDTF">2012-06-29T04:54:56Z</dcterms:created>
  <dcterms:modified xsi:type="dcterms:W3CDTF">2012-06-29T05:43:30Z</dcterms:modified>
</cp:coreProperties>
</file>