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6" r:id="rId12"/>
    <p:sldId id="278" r:id="rId13"/>
    <p:sldId id="281" r:id="rId14"/>
    <p:sldId id="279" r:id="rId15"/>
    <p:sldId id="280" r:id="rId16"/>
    <p:sldId id="268" r:id="rId17"/>
    <p:sldId id="258" r:id="rId18"/>
    <p:sldId id="259" r:id="rId19"/>
    <p:sldId id="260" r:id="rId20"/>
    <p:sldId id="261" r:id="rId21"/>
    <p:sldId id="262" r:id="rId22"/>
    <p:sldId id="266" r:id="rId23"/>
    <p:sldId id="263" r:id="rId24"/>
    <p:sldId id="264" r:id="rId25"/>
    <p:sldId id="265" r:id="rId26"/>
    <p:sldId id="26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2" autoAdjust="0"/>
    <p:restoredTop sz="94660"/>
  </p:normalViewPr>
  <p:slideViewPr>
    <p:cSldViewPr>
      <p:cViewPr varScale="1">
        <p:scale>
          <a:sx n="110" d="100"/>
          <a:sy n="110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36D6-3AEB-406A-94B4-8ADA7F6E1004}" type="datetimeFigureOut">
              <a:rPr lang="ko-KR" altLang="en-US" smtClean="0"/>
              <a:pPr/>
              <a:t>2012-08-08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E409-A558-4A00-BC8C-5A15B42654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36D6-3AEB-406A-94B4-8ADA7F6E1004}" type="datetimeFigureOut">
              <a:rPr lang="ko-KR" altLang="en-US" smtClean="0"/>
              <a:pPr/>
              <a:t>2012-08-08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E409-A558-4A00-BC8C-5A15B42654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36D6-3AEB-406A-94B4-8ADA7F6E1004}" type="datetimeFigureOut">
              <a:rPr lang="ko-KR" altLang="en-US" smtClean="0"/>
              <a:pPr/>
              <a:t>2012-08-08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E409-A558-4A00-BC8C-5A15B42654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36D6-3AEB-406A-94B4-8ADA7F6E1004}" type="datetimeFigureOut">
              <a:rPr lang="ko-KR" altLang="en-US" smtClean="0"/>
              <a:pPr/>
              <a:t>2012-08-08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E409-A558-4A00-BC8C-5A15B42654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36D6-3AEB-406A-94B4-8ADA7F6E1004}" type="datetimeFigureOut">
              <a:rPr lang="ko-KR" altLang="en-US" smtClean="0"/>
              <a:pPr/>
              <a:t>2012-08-08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E409-A558-4A00-BC8C-5A15B42654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36D6-3AEB-406A-94B4-8ADA7F6E1004}" type="datetimeFigureOut">
              <a:rPr lang="ko-KR" altLang="en-US" smtClean="0"/>
              <a:pPr/>
              <a:t>2012-08-08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E409-A558-4A00-BC8C-5A15B42654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36D6-3AEB-406A-94B4-8ADA7F6E1004}" type="datetimeFigureOut">
              <a:rPr lang="ko-KR" altLang="en-US" smtClean="0"/>
              <a:pPr/>
              <a:t>2012-08-08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E409-A558-4A00-BC8C-5A15B42654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36D6-3AEB-406A-94B4-8ADA7F6E1004}" type="datetimeFigureOut">
              <a:rPr lang="ko-KR" altLang="en-US" smtClean="0"/>
              <a:pPr/>
              <a:t>2012-08-08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E409-A558-4A00-BC8C-5A15B42654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36D6-3AEB-406A-94B4-8ADA7F6E1004}" type="datetimeFigureOut">
              <a:rPr lang="ko-KR" altLang="en-US" smtClean="0"/>
              <a:pPr/>
              <a:t>2012-08-08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E409-A558-4A00-BC8C-5A15B42654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36D6-3AEB-406A-94B4-8ADA7F6E1004}" type="datetimeFigureOut">
              <a:rPr lang="ko-KR" altLang="en-US" smtClean="0"/>
              <a:pPr/>
              <a:t>2012-08-08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E409-A558-4A00-BC8C-5A15B42654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36D6-3AEB-406A-94B4-8ADA7F6E1004}" type="datetimeFigureOut">
              <a:rPr lang="ko-KR" altLang="en-US" smtClean="0"/>
              <a:pPr/>
              <a:t>2012-08-08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E409-A558-4A00-BC8C-5A15B42654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36D6-3AEB-406A-94B4-8ADA7F6E1004}" type="datetimeFigureOut">
              <a:rPr lang="ko-KR" altLang="en-US" smtClean="0"/>
              <a:pPr/>
              <a:t>2012-08-08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E409-A558-4A00-BC8C-5A15B42654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nwmsvn.nwinet.co.kr/svn/common/Server/Tool/UMLPad/Baseball/gen_seq.b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wmsvn.nwinet.co.kr/svn/baseball/doc/design/excel/21_baseball_table_db.xls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Lib_mech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조욱래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gameLogic.proto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수정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412776"/>
            <a:ext cx="3456384" cy="177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4716016" y="3212976"/>
            <a:ext cx="4558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t:\svn\baseball\game\gameLogic.proto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6165304"/>
            <a:ext cx="9145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D:\svn\baseball\src\tool\BaseballClient_proto\MSG\gameLogic.proto_contract.cs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16832"/>
            <a:ext cx="4248472" cy="4213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UML</a:t>
            </a:r>
            <a:r>
              <a:rPr lang="ko-KR" altLang="en-US" dirty="0" smtClean="0"/>
              <a:t>툴 실행하여 </a:t>
            </a:r>
            <a:r>
              <a:rPr lang="en-US" altLang="ko-KR" dirty="0" smtClean="0"/>
              <a:t>proto</a:t>
            </a:r>
            <a:r>
              <a:rPr lang="ko-KR" altLang="en-US" dirty="0" smtClean="0"/>
              <a:t>코드 생성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>
                <a:hlinkClick r:id="rId2"/>
              </a:rPr>
              <a:t>http://nwmsvn.nwinet.co.kr/svn/common/Server/Tool/UMLPad/Baseball/gen_seq.bat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76872"/>
            <a:ext cx="3264040" cy="214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293096"/>
            <a:ext cx="5580112" cy="2434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 rot="2489532">
            <a:off x="2602485" y="4269531"/>
            <a:ext cx="115212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DBHelper.h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4817052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107504" y="1268760"/>
            <a:ext cx="4275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T:\svn\baseball\MOB_lib\DBHelper.h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툴 소스 수정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</a:t>
            </a:r>
            <a:r>
              <a:rPr lang="en-US" altLang="ko-KR" dirty="0" smtClean="0"/>
              <a:t>svn\baseball\src\tool\BaseballClient_CSV\jCSV_common.cs</a:t>
            </a:r>
            <a:r>
              <a:rPr lang="ko-KR" altLang="en-US" dirty="0" smtClean="0"/>
              <a:t>에 다음과 같이 추가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56992"/>
            <a:ext cx="6124575" cy="2943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함수들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9512" y="1484784"/>
            <a:ext cx="4405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T:\svn\baseball\MOB_lib\jUser_base.h</a:t>
            </a:r>
            <a:endParaRPr lang="ko-KR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7882784" cy="439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Q/A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툴생성</a:t>
            </a:r>
            <a:r>
              <a:rPr lang="ko-KR" altLang="en-US" dirty="0" smtClean="0"/>
              <a:t> 코드 수정 예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새로운 요구에 의해 엑셀 자동생성 코드를 변경하고자 </a:t>
            </a:r>
            <a:r>
              <a:rPr lang="ko-KR" altLang="en-US" dirty="0" err="1" smtClean="0"/>
              <a:t>할때의</a:t>
            </a:r>
            <a:r>
              <a:rPr lang="ko-KR" altLang="en-US" dirty="0" smtClean="0"/>
              <a:t> 작업 예시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툴생성</a:t>
            </a:r>
            <a:r>
              <a:rPr lang="ko-KR" altLang="en-US" dirty="0" smtClean="0"/>
              <a:t> 코드 수정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자동 생성 코드 변경이 </a:t>
            </a:r>
            <a:r>
              <a:rPr lang="ko-KR" altLang="en-US" dirty="0" err="1" smtClean="0"/>
              <a:t>필요할때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08920"/>
            <a:ext cx="39528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212976"/>
            <a:ext cx="42005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>
            <a:off x="3419872" y="3573016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Excel_Convertor</a:t>
            </a:r>
            <a:r>
              <a:rPr lang="ko-KR" altLang="en-US" dirty="0" smtClean="0"/>
              <a:t>프로젝트 코드변경위치 찾기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42005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84784"/>
            <a:ext cx="2304256" cy="194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>
          <a:xfrm>
            <a:off x="3563888" y="1628800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509120"/>
            <a:ext cx="3068391" cy="192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화살표 연결선 10"/>
          <p:cNvCxnSpPr/>
          <p:nvPr/>
        </p:nvCxnSpPr>
        <p:spPr>
          <a:xfrm flipH="1">
            <a:off x="3635896" y="2420888"/>
            <a:ext cx="1224136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843808" y="400506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위치를 찾아냄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4437112"/>
            <a:ext cx="3240360" cy="2074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오른쪽 화살표 15"/>
          <p:cNvSpPr/>
          <p:nvPr/>
        </p:nvSpPr>
        <p:spPr>
          <a:xfrm>
            <a:off x="3635896" y="5589240"/>
            <a:ext cx="194421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427984" y="51571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수정된 코드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Urelease</a:t>
            </a:r>
            <a:r>
              <a:rPr lang="en-US" altLang="ko-KR" dirty="0" smtClean="0"/>
              <a:t> Win32</a:t>
            </a:r>
            <a:r>
              <a:rPr lang="ko-KR" altLang="en-US" dirty="0" smtClean="0"/>
              <a:t>모드로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24944"/>
            <a:ext cx="32480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653136"/>
            <a:ext cx="57054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엑셀및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UMLPad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 컨버터 </a:t>
            </a:r>
            <a:r>
              <a:rPr lang="ko-KR" altLang="en-US" dirty="0" err="1" smtClean="0"/>
              <a:t>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D:\svn\lib\lib_mech\src\build\RS_mech.sln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068960"/>
            <a:ext cx="33623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빌드된</a:t>
            </a:r>
            <a:r>
              <a:rPr lang="ko-KR" altLang="en-US" dirty="0" smtClean="0"/>
              <a:t> 툴 배포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D:\svn\common\Server\Tool\bin \MOB_mech_lib_copy.bat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 만들어진 </a:t>
            </a:r>
            <a:r>
              <a:rPr lang="ko-KR" altLang="en-US" dirty="0" err="1" smtClean="0"/>
              <a:t>툴확인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867694"/>
            <a:ext cx="45720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엑셀 파일 열기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8762" y="1881981"/>
            <a:ext cx="60864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엑셀 코드 추출</a:t>
            </a:r>
            <a:endParaRPr lang="ko-KR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12776"/>
            <a:ext cx="4144252" cy="430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484784"/>
            <a:ext cx="1152128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340768"/>
            <a:ext cx="2443393" cy="157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284984"/>
            <a:ext cx="2520280" cy="6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4437112"/>
            <a:ext cx="4210150" cy="1836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화살표 10"/>
          <p:cNvSpPr/>
          <p:nvPr/>
        </p:nvSpPr>
        <p:spPr>
          <a:xfrm>
            <a:off x="4139952" y="170080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796136" y="162880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6876256" y="2852936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6228184" y="3933056"/>
            <a:ext cx="36004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수정된 코드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199" y="1600200"/>
            <a:ext cx="70156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수정된 툴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폴더를 동시 </a:t>
            </a:r>
            <a:r>
              <a:rPr lang="ko-KR" altLang="en-US" dirty="0" err="1" smtClean="0"/>
              <a:t>커밋한다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D:\svn\baseball</a:t>
            </a:r>
          </a:p>
          <a:p>
            <a:pPr lvl="1"/>
            <a:r>
              <a:rPr lang="en-US" altLang="ko-KR" dirty="0" smtClean="0"/>
              <a:t>D:\svn\common</a:t>
            </a:r>
          </a:p>
          <a:p>
            <a:pPr lvl="1"/>
            <a:r>
              <a:rPr lang="en-US" altLang="ko-KR" dirty="0" smtClean="0"/>
              <a:t>D:\svn\lib\lib_mech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204864"/>
            <a:ext cx="3146872" cy="33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780928"/>
            <a:ext cx="3362896" cy="35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3645024"/>
            <a:ext cx="3585022" cy="312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QA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엑셀 파일 추가 예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21_baseball_table_shop.xlsx</a:t>
            </a:r>
            <a:r>
              <a:rPr lang="ko-KR" altLang="en-US" dirty="0" smtClean="0"/>
              <a:t>이라는 파일이 새로 추가될때 </a:t>
            </a:r>
            <a:r>
              <a:rPr lang="ko-KR" altLang="en-US" dirty="0" err="1" smtClean="0"/>
              <a:t>엑셀세팅과</a:t>
            </a:r>
            <a:r>
              <a:rPr lang="ko-KR" altLang="en-US" dirty="0" smtClean="0"/>
              <a:t> 서버 클라이언트 소스에 추가하는 방법을 보여줌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서버쪽</a:t>
            </a:r>
            <a:r>
              <a:rPr lang="ko-KR" altLang="en-US" dirty="0" smtClean="0"/>
              <a:t> 작업</a:t>
            </a:r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Baseball </a:t>
            </a:r>
            <a:r>
              <a:rPr lang="ko-KR" altLang="en-US" dirty="0" smtClean="0"/>
              <a:t>서버 폴더에서 아래와 같이 </a:t>
            </a:r>
            <a:r>
              <a:rPr lang="en-US" altLang="ko-KR" dirty="0" smtClean="0"/>
              <a:t>*.h *.cpp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svn</a:t>
            </a:r>
            <a:r>
              <a:rPr lang="ko-KR" altLang="en-US" dirty="0" smtClean="0"/>
              <a:t>에 추가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db_type.h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해더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924944"/>
            <a:ext cx="5257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725144"/>
            <a:ext cx="39147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4499992" y="3140968"/>
            <a:ext cx="352839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서버쪽</a:t>
            </a:r>
            <a:r>
              <a:rPr lang="ko-KR" altLang="en-US" dirty="0" smtClean="0"/>
              <a:t> 작업</a:t>
            </a:r>
            <a:r>
              <a:rPr lang="en-US" altLang="ko-KR" dirty="0" smtClean="0"/>
              <a:t>2.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Cmake</a:t>
            </a:r>
            <a:r>
              <a:rPr lang="ko-KR" altLang="en-US" dirty="0" smtClean="0"/>
              <a:t>파일 에 추가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~\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\baseball\</a:t>
            </a:r>
            <a:r>
              <a:rPr lang="en-US" altLang="ko-KR" dirty="0" err="1" smtClean="0"/>
              <a:t>MOB_lib</a:t>
            </a:r>
            <a:r>
              <a:rPr lang="en-US" altLang="ko-KR" dirty="0" smtClean="0"/>
              <a:t>\CMakeLists.txt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cmake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708920"/>
            <a:ext cx="2671589" cy="165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797152"/>
            <a:ext cx="49149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2915816" y="4725144"/>
            <a:ext cx="86409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클라쪽</a:t>
            </a:r>
            <a:r>
              <a:rPr lang="ko-KR" altLang="en-US" dirty="0" smtClean="0"/>
              <a:t> 작업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코드 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 add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코드 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 add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844824"/>
            <a:ext cx="4359843" cy="2057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365104"/>
            <a:ext cx="3672408" cy="2021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클라쪽</a:t>
            </a:r>
            <a:r>
              <a:rPr lang="ko-KR" altLang="en-US" dirty="0" smtClean="0"/>
              <a:t> 작업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BaseballClient_CSV.csproj</a:t>
            </a:r>
            <a:r>
              <a:rPr lang="ko-KR" altLang="en-US" dirty="0" smtClean="0"/>
              <a:t>에 파일추가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BaseballTestClient.vcproj</a:t>
            </a:r>
            <a:r>
              <a:rPr lang="ko-KR" altLang="en-US" dirty="0" smtClean="0"/>
              <a:t>에 파일 추가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d:\svn\common\Server\GameServer\BaseballServer\BaseballTestClient\excel\db_type.h</a:t>
            </a:r>
            <a:r>
              <a:rPr lang="ko-KR" altLang="en-US" dirty="0" smtClean="0"/>
              <a:t>에 해더 추가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268760"/>
            <a:ext cx="232171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852936"/>
            <a:ext cx="2088232" cy="199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5580160"/>
            <a:ext cx="2664296" cy="12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테이블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http://nwmsvn.nwinet.co.kr/svn/baseball/doc/design/excel/21_baseball_table_db.xlsx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테이블 </a:t>
            </a:r>
            <a:r>
              <a:rPr lang="ko-KR" altLang="en-US" dirty="0" err="1" smtClean="0"/>
              <a:t>추가후</a:t>
            </a:r>
            <a:r>
              <a:rPr lang="ko-KR" altLang="en-US" dirty="0" smtClean="0"/>
              <a:t> 서버코드를 어떻게 수정하는지 예를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excel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테이블 </a:t>
            </a:r>
            <a:r>
              <a:rPr lang="ko-KR" altLang="en-US" dirty="0" err="1" smtClean="0"/>
              <a:t>정의후</a:t>
            </a:r>
            <a:r>
              <a:rPr lang="ko-KR" altLang="en-US" dirty="0" smtClean="0"/>
              <a:t> 코드를 추출한다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229600" cy="206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077072"/>
            <a:ext cx="3749972" cy="256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아래쪽 화살표 5"/>
          <p:cNvSpPr/>
          <p:nvPr/>
        </p:nvSpPr>
        <p:spPr>
          <a:xfrm>
            <a:off x="4211960" y="3501008"/>
            <a:ext cx="64807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270</Words>
  <Application>Microsoft Office PowerPoint</Application>
  <PresentationFormat>화면 슬라이드 쇼(4:3)</PresentationFormat>
  <Paragraphs>88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Lib_mech설명</vt:lpstr>
      <vt:lpstr>엑셀및 UMLPad 용 컨버터 빌드</vt:lpstr>
      <vt:lpstr>새로운 엑셀 파일 추가 예</vt:lpstr>
      <vt:lpstr>서버쪽 작업1.</vt:lpstr>
      <vt:lpstr>서버쪽 작업2.</vt:lpstr>
      <vt:lpstr>클라쪽 작업 1</vt:lpstr>
      <vt:lpstr>클라쪽 작업 2</vt:lpstr>
      <vt:lpstr>새로운 DB테이블 추가.</vt:lpstr>
      <vt:lpstr>1. excel에 DB테이블 정의후 코드를 추출한다.</vt:lpstr>
      <vt:lpstr>2. gameLogic.proto 코드 수정.</vt:lpstr>
      <vt:lpstr>3. UML툴 실행하여 proto코드 생성.</vt:lpstr>
      <vt:lpstr>4. DBHelper.h 수정</vt:lpstr>
      <vt:lpstr>C#툴 소스 수정.</vt:lpstr>
      <vt:lpstr>관련 함수들.</vt:lpstr>
      <vt:lpstr>Q/A</vt:lpstr>
      <vt:lpstr>툴생성 코드 수정 예</vt:lpstr>
      <vt:lpstr>툴생성 코드 수정 예</vt:lpstr>
      <vt:lpstr>Excel_Convertor프로젝트 코드변경위치 찾기.</vt:lpstr>
      <vt:lpstr>수정된 코드 빌드.</vt:lpstr>
      <vt:lpstr>빌드된 툴 배포.</vt:lpstr>
      <vt:lpstr>새로 만들어진 툴확인.</vt:lpstr>
      <vt:lpstr>엑셀 파일 열기.</vt:lpstr>
      <vt:lpstr>엑셀 코드 추출</vt:lpstr>
      <vt:lpstr>수정된 코드 확인.</vt:lpstr>
      <vt:lpstr>수정된 툴 커밋.</vt:lpstr>
      <vt:lpstr>QA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Lib_mech설명</dc:title>
  <dc:creator>조 욱래</dc:creator>
  <cp:lastModifiedBy>조 욱래</cp:lastModifiedBy>
  <cp:revision>10</cp:revision>
  <dcterms:created xsi:type="dcterms:W3CDTF">2012-06-29T08:11:53Z</dcterms:created>
  <dcterms:modified xsi:type="dcterms:W3CDTF">2012-08-08T08:39:20Z</dcterms:modified>
</cp:coreProperties>
</file>