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82" r:id="rId7"/>
    <p:sldId id="284" r:id="rId8"/>
    <p:sldId id="270" r:id="rId9"/>
    <p:sldId id="283" r:id="rId10"/>
    <p:sldId id="27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B65BD-086A-408F-B15E-BA92C3CB1E7E}" type="datetimeFigureOut">
              <a:rPr lang="ko-KR" altLang="en-US" smtClean="0"/>
              <a:pPr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3C14-32D9-41F6-A822-107222AD3D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wmsvn.nwinet.co.kr/svn/common/lib/windows/mech/src/build/mech_vc80.sl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MOB_lib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DummyTest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icandoit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DummyTest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D:\svn\common\Server\Tool\DummyTest\DummyTest.sln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dummy.CallPython</a:t>
            </a:r>
            <a:r>
              <a:rPr lang="en-US" altLang="ko-KR" dirty="0" smtClean="0"/>
              <a:t> 0 0 </a:t>
            </a:r>
            <a:r>
              <a:rPr lang="en-US" altLang="ko-KR" dirty="0" err="1" smtClean="0"/>
              <a:t>call_req_game_test_packet</a:t>
            </a:r>
            <a:r>
              <a:rPr lang="en-US" altLang="ko-KR" dirty="0" smtClean="0"/>
              <a:t> is 1234 test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Packet </a:t>
            </a:r>
            <a:r>
              <a:rPr lang="en-US" altLang="ko-KR" dirty="0" err="1" smtClean="0"/>
              <a:t>Dispath</a:t>
            </a:r>
            <a:r>
              <a:rPr lang="en-US" altLang="ko-KR" dirty="0" smtClean="0"/>
              <a:t> Lib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protocal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http://nwmsvn.nwinet.co.kr/svn/common/lib/windows/mech/src/server/TestServer/sequence/TestServer/</a:t>
            </a:r>
            <a:br>
              <a:rPr lang="en-US" altLang="ko-KR" sz="2400" dirty="0" smtClean="0"/>
            </a:br>
            <a:r>
              <a:rPr lang="en-US" altLang="ko-KR" sz="2400" dirty="0" smtClean="0"/>
              <a:t>s_1.1.1_Login.usd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5264724" cy="3301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628800"/>
            <a:ext cx="2736299" cy="479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4932040" y="371703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.proto</a:t>
            </a:r>
            <a:r>
              <a:rPr lang="ko-KR" altLang="en-US" dirty="0" smtClean="0"/>
              <a:t>파일 작성 규칙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최신 버전 </a:t>
            </a:r>
            <a:r>
              <a:rPr lang="en-US" altLang="ko-KR" dirty="0" smtClean="0"/>
              <a:t>: http://nwmsvn.nwinet.co.kr/svn/common/protobuf/proto.intro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symbol introduction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c - </a:t>
            </a:r>
            <a:r>
              <a:rPr lang="en-US" altLang="ko-KR" dirty="0" err="1" smtClean="0"/>
              <a:t>client,a</a:t>
            </a:r>
            <a:r>
              <a:rPr lang="en-US" altLang="ko-KR" dirty="0" smtClean="0"/>
              <a:t> - admin </a:t>
            </a:r>
            <a:r>
              <a:rPr lang="en-US" altLang="ko-KR" dirty="0" err="1" smtClean="0"/>
              <a:t>link,ug</a:t>
            </a:r>
            <a:r>
              <a:rPr lang="en-US" altLang="ko-KR" dirty="0" smtClean="0"/>
              <a:t> - user </a:t>
            </a:r>
            <a:r>
              <a:rPr lang="en-US" altLang="ko-KR" dirty="0" err="1" smtClean="0"/>
              <a:t>gateway,p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presence,g</a:t>
            </a:r>
            <a:r>
              <a:rPr lang="en-US" altLang="ko-KR" dirty="0" smtClean="0"/>
              <a:t> - game server</a:t>
            </a:r>
          </a:p>
          <a:p>
            <a:r>
              <a:rPr lang="en-US" altLang="ko-KR" dirty="0" smtClean="0"/>
              <a:t>U - </a:t>
            </a:r>
            <a:r>
              <a:rPr lang="en-US" altLang="ko-KR" dirty="0" err="1" smtClean="0"/>
              <a:t>unlogged,L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logged,G</a:t>
            </a:r>
            <a:r>
              <a:rPr lang="en-US" altLang="ko-KR" dirty="0" smtClean="0"/>
              <a:t> - playing game, +D - detached flag on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 control flow 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login </a:t>
            </a:r>
          </a:p>
          <a:p>
            <a:r>
              <a:rPr lang="en-US" altLang="ko-KR" dirty="0" smtClean="0"/>
              <a:t>	c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(p+ confirm) -&gt; p</a:t>
            </a:r>
          </a:p>
          <a:p>
            <a:r>
              <a:rPr lang="en-US" altLang="ko-KR" dirty="0" smtClean="0"/>
              <a:t>	'U' -&gt; 'L'</a:t>
            </a:r>
          </a:p>
          <a:p>
            <a:r>
              <a:rPr lang="en-US" altLang="ko-KR" dirty="0" smtClean="0"/>
              <a:t>logout</a:t>
            </a:r>
          </a:p>
          <a:p>
            <a:r>
              <a:rPr lang="en-US" altLang="ko-KR" dirty="0" smtClean="0"/>
              <a:t>	c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-&gt; p</a:t>
            </a:r>
          </a:p>
          <a:p>
            <a:r>
              <a:rPr lang="en-US" altLang="ko-KR" dirty="0" smtClean="0"/>
              <a:t>	'L' -&gt; 'U'</a:t>
            </a:r>
          </a:p>
          <a:p>
            <a:r>
              <a:rPr lang="en-US" altLang="ko-KR" dirty="0" err="1" smtClean="0"/>
              <a:t>gameEnter</a:t>
            </a:r>
            <a:endParaRPr lang="en-US" altLang="ko-KR" dirty="0" smtClean="0"/>
          </a:p>
          <a:p>
            <a:r>
              <a:rPr lang="da-DK" altLang="ko-KR" dirty="0" smtClean="0"/>
              <a:t>	c -&gt; ug -&gt; p -&gt; ug -&gt; g -&gt; ug</a:t>
            </a:r>
          </a:p>
          <a:p>
            <a:r>
              <a:rPr lang="en-US" altLang="ko-KR" dirty="0" smtClean="0"/>
              <a:t>	'L' -&gt; 'G'</a:t>
            </a:r>
          </a:p>
          <a:p>
            <a:r>
              <a:rPr lang="en-US" altLang="ko-KR" dirty="0" err="1" smtClean="0"/>
              <a:t>gameLeave</a:t>
            </a:r>
            <a:endParaRPr lang="en-US" altLang="ko-KR" dirty="0" smtClean="0"/>
          </a:p>
          <a:p>
            <a:r>
              <a:rPr lang="da-DK" altLang="ko-KR" dirty="0" smtClean="0"/>
              <a:t>	(c -&gt;) ug -&gt; g -&gt; ug -&gt; p -&gt; ug</a:t>
            </a:r>
          </a:p>
          <a:p>
            <a:r>
              <a:rPr lang="en-US" altLang="ko-KR" dirty="0" smtClean="0"/>
              <a:t>	'G' -&gt; 'L'</a:t>
            </a:r>
          </a:p>
          <a:p>
            <a:r>
              <a:rPr lang="en-US" altLang="ko-KR" dirty="0" err="1" smtClean="0"/>
              <a:t>gameArrive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g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-&gt; c</a:t>
            </a:r>
          </a:p>
          <a:p>
            <a:r>
              <a:rPr lang="en-US" altLang="ko-KR" dirty="0" smtClean="0"/>
              <a:t>	no self state transition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detach</a:t>
            </a:r>
          </a:p>
          <a:p>
            <a:r>
              <a:rPr lang="da-DK" altLang="ko-KR" dirty="0" smtClean="0"/>
              <a:t>	ug -&gt; (g -&gt; ug -&gt;) p -&gt; ug</a:t>
            </a:r>
          </a:p>
          <a:p>
            <a:r>
              <a:rPr lang="en-US" altLang="ko-KR" dirty="0" smtClean="0"/>
              <a:t>	'GL'-&gt;+D</a:t>
            </a:r>
          </a:p>
          <a:p>
            <a:r>
              <a:rPr lang="en-US" altLang="ko-KR" dirty="0" smtClean="0"/>
              <a:t>plug</a:t>
            </a:r>
          </a:p>
          <a:p>
            <a:r>
              <a:rPr lang="da-DK" altLang="ko-KR" dirty="0" smtClean="0"/>
              <a:t>	c -&gt; ug -&gt; (g -&gt; ug -&gt;) p -&gt; ug</a:t>
            </a:r>
          </a:p>
          <a:p>
            <a:r>
              <a:rPr lang="en-US" altLang="ko-KR" dirty="0" smtClean="0"/>
              <a:t>	'GL'-&gt;-D</a:t>
            </a:r>
          </a:p>
          <a:p>
            <a:r>
              <a:rPr lang="en-US" altLang="ko-KR" dirty="0" smtClean="0"/>
              <a:t>kill (not implemented)</a:t>
            </a:r>
          </a:p>
          <a:p>
            <a:r>
              <a:rPr lang="en-US" altLang="ko-KR" dirty="0" smtClean="0"/>
              <a:t>	(c/a -&gt; p c/a -&gt;)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-&gt; g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-&gt; p -&gt; </a:t>
            </a:r>
            <a:r>
              <a:rPr lang="en-US" altLang="ko-KR" dirty="0" err="1" smtClean="0"/>
              <a:t>ug</a:t>
            </a:r>
            <a:endParaRPr lang="en-US" altLang="ko-KR" dirty="0" smtClean="0"/>
          </a:p>
          <a:p>
            <a:r>
              <a:rPr lang="en-US" altLang="ko-KR" dirty="0" smtClean="0"/>
              <a:t>	'LG' -&gt; 'U'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 file </a:t>
            </a:r>
          </a:p>
          <a:p>
            <a:r>
              <a:rPr lang="en-US" altLang="ko-KR" dirty="0" smtClean="0"/>
              <a:t># PACKET TYPE PREFIX/PACKET NAME PREFIX/PROTOCOL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ug.proto</a:t>
            </a:r>
            <a:endParaRPr lang="en-US" altLang="ko-KR" dirty="0" smtClean="0"/>
          </a:p>
          <a:p>
            <a:r>
              <a:rPr lang="en-US" altLang="ko-KR" dirty="0" smtClean="0"/>
              <a:t>c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UReqProtocol</a:t>
            </a:r>
            <a:endParaRPr lang="en-US" altLang="ko-KR" dirty="0" smtClean="0"/>
          </a:p>
          <a:p>
            <a:r>
              <a:rPr lang="en-US" altLang="ko-KR" dirty="0" err="1" smtClean="0"/>
              <a:t>ug</a:t>
            </a:r>
            <a:r>
              <a:rPr lang="en-US" altLang="ko-KR" dirty="0" smtClean="0"/>
              <a:t> -&gt; c </a:t>
            </a:r>
            <a:r>
              <a:rPr lang="en-US" altLang="ko-KR" dirty="0" err="1" smtClean="0"/>
              <a:t>UAns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UAnsProtocol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presence.proto</a:t>
            </a:r>
            <a:endParaRPr lang="en-US" altLang="ko-KR" dirty="0" smtClean="0"/>
          </a:p>
          <a:p>
            <a:r>
              <a:rPr lang="en-US" altLang="ko-KR" dirty="0" err="1" smtClean="0"/>
              <a:t>ug</a:t>
            </a:r>
            <a:r>
              <a:rPr lang="en-US" altLang="ko-KR" dirty="0" smtClean="0"/>
              <a:t> -&gt; p </a:t>
            </a:r>
            <a:r>
              <a:rPr lang="en-US" altLang="ko-KR" dirty="0" err="1" smtClean="0"/>
              <a:t>PReq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PReqProtocol</a:t>
            </a:r>
            <a:r>
              <a:rPr lang="en-US" altLang="ko-KR" dirty="0" smtClean="0"/>
              <a:t> </a:t>
            </a:r>
          </a:p>
          <a:p>
            <a:r>
              <a:rPr lang="fr-FR" altLang="ko-KR" dirty="0" smtClean="0"/>
              <a:t>p -&gt; ug PAns, ans, PAnsProtocol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game.proto</a:t>
            </a:r>
            <a:r>
              <a:rPr lang="en-US" altLang="ko-KR" dirty="0" smtClean="0"/>
              <a:t> - game flow protocol for game servers</a:t>
            </a:r>
          </a:p>
          <a:p>
            <a:r>
              <a:rPr lang="en-US" altLang="ko-KR" dirty="0" err="1" smtClean="0"/>
              <a:t>ug</a:t>
            </a:r>
            <a:r>
              <a:rPr lang="en-US" altLang="ko-KR" dirty="0" smtClean="0"/>
              <a:t> -&gt; g, </a:t>
            </a:r>
            <a:r>
              <a:rPr lang="en-US" altLang="ko-KR" dirty="0" err="1" smtClean="0"/>
              <a:t>GReq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GReqProtocol</a:t>
            </a:r>
            <a:endParaRPr lang="en-US" altLang="ko-KR" dirty="0" smtClean="0"/>
          </a:p>
          <a:p>
            <a:r>
              <a:rPr lang="en-US" altLang="ko-KR" dirty="0" smtClean="0"/>
              <a:t>g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GAnsProtocol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gameGoStop.proto</a:t>
            </a:r>
            <a:r>
              <a:rPr lang="en-US" altLang="ko-KR" dirty="0" smtClean="0"/>
              <a:t> - game logic protocol for game servers</a:t>
            </a:r>
          </a:p>
          <a:p>
            <a:r>
              <a:rPr lang="en-US" altLang="ko-KR" dirty="0" err="1" smtClean="0"/>
              <a:t>ug</a:t>
            </a:r>
            <a:r>
              <a:rPr lang="en-US" altLang="ko-KR" dirty="0" smtClean="0"/>
              <a:t> -&gt; g, </a:t>
            </a:r>
            <a:r>
              <a:rPr lang="en-US" altLang="ko-KR" dirty="0" err="1" smtClean="0"/>
              <a:t>GLReq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GLReqProtocol</a:t>
            </a:r>
            <a:endParaRPr lang="en-US" altLang="ko-KR" dirty="0" smtClean="0"/>
          </a:p>
          <a:p>
            <a:r>
              <a:rPr lang="en-US" altLang="ko-KR" dirty="0" smtClean="0"/>
              <a:t>g -&gt;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GLAnsProtocol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제안사항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3324225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564904"/>
            <a:ext cx="388620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직선 화살표 연결선 7"/>
          <p:cNvCxnSpPr/>
          <p:nvPr/>
        </p:nvCxnSpPr>
        <p:spPr>
          <a:xfrm>
            <a:off x="3347864" y="364502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PacketGenerator.exe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2"/>
              </a:rPr>
              <a:t>http://nwmsvn.nwinet.co.kr/svn/common/lib/windows/mech/src/build/</a:t>
            </a:r>
          </a:p>
          <a:p>
            <a:r>
              <a:rPr lang="en-US" altLang="ko-KR" dirty="0" smtClean="0">
                <a:hlinkClick r:id="rId2"/>
              </a:rPr>
              <a:t>mech_vc80.sln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Umlpad.exe</a:t>
            </a:r>
            <a:r>
              <a:rPr lang="ko-KR" altLang="en-US" dirty="0" smtClean="0"/>
              <a:t>로 작성한 문서를 </a:t>
            </a:r>
            <a:r>
              <a:rPr lang="en-US" altLang="ko-KR" dirty="0" smtClean="0"/>
              <a:t>.proto</a:t>
            </a:r>
            <a:r>
              <a:rPr lang="ko-KR" altLang="en-US" dirty="0" smtClean="0"/>
              <a:t>파일로 변환시켜준다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PacketGenerator.exe </a:t>
            </a:r>
            <a:r>
              <a:rPr lang="en-US" altLang="ko-KR" dirty="0" err="1" smtClean="0"/>
              <a:t>usd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output_dir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input_dir_usd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348880"/>
            <a:ext cx="211455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MOB_lib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D:\svn\common\Server\GameServer\MOB_lib\</a:t>
            </a:r>
          </a:p>
          <a:p>
            <a:r>
              <a:rPr lang="en-US" altLang="ko-KR" dirty="0" err="1" smtClean="0"/>
              <a:t>MOB_lib.vcproj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 Server </a:t>
            </a:r>
            <a:r>
              <a:rPr lang="ko-KR" altLang="en-US" dirty="0" smtClean="0"/>
              <a:t>모듈 구성도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2348880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MOB_lib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99592" y="4005064"/>
            <a:ext cx="316835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en-US" altLang="ko-KR" dirty="0" smtClean="0"/>
              <a:t>Logic</a:t>
            </a:r>
          </a:p>
          <a:p>
            <a:pPr algn="ctr"/>
            <a:r>
              <a:rPr lang="en-US" altLang="ko-KR" dirty="0" smtClean="0"/>
              <a:t>(DualGoServer.exe)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32040" y="4293096"/>
            <a:ext cx="37444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PacketDispath</a:t>
            </a:r>
            <a:r>
              <a:rPr lang="en-US" altLang="ko-KR" dirty="0" smtClean="0"/>
              <a:t> Lib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protocal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MOB_lib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Asio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처리부분만 분리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MOB_net_interface.h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로직에서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해더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d:\svn\common\Server\GameServer\MOB_lib\MOB_net_interface.h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MOB_net_interface.h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2204864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MOB_Iconnection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16016" y="2204864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MOB_INetIOModel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59632" y="3068960"/>
            <a:ext cx="61206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void </a:t>
            </a:r>
            <a:r>
              <a:rPr lang="en-US" altLang="ko-KR" dirty="0" err="1" smtClean="0"/>
              <a:t>run_tcp_server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Plugin_INetIOModel</a:t>
            </a:r>
            <a:r>
              <a:rPr lang="en-US" altLang="ko-KR" dirty="0" smtClean="0"/>
              <a:t>*,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port);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9592" y="2060848"/>
            <a:ext cx="7056784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87624" y="1772816"/>
            <a:ext cx="352839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MOB_IConnection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076056" y="1628800"/>
            <a:ext cx="338437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MOB_INetIOModel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27584" y="5157192"/>
            <a:ext cx="35283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SAMPLE_Plugin_Connection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716016" y="5229200"/>
            <a:ext cx="374441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SAMPLE_Plugin_NetIOModel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1268760"/>
            <a:ext cx="792088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4509120"/>
            <a:ext cx="792088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7020272" y="548680"/>
            <a:ext cx="1800200" cy="612648"/>
          </a:xfrm>
          <a:prstGeom prst="cloud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MOB_Lib</a:t>
            </a:r>
            <a:endParaRPr lang="ko-KR" altLang="en-US" dirty="0"/>
          </a:p>
        </p:txBody>
      </p:sp>
      <p:sp>
        <p:nvSpPr>
          <p:cNvPr id="13" name="구름 모양 설명선 12"/>
          <p:cNvSpPr/>
          <p:nvPr/>
        </p:nvSpPr>
        <p:spPr>
          <a:xfrm>
            <a:off x="-180528" y="3645024"/>
            <a:ext cx="1800200" cy="612648"/>
          </a:xfrm>
          <a:prstGeom prst="cloudCallout">
            <a:avLst>
              <a:gd name="adj1" fmla="val 28731"/>
              <a:gd name="adj2" fmla="val 9018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Logic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3789040"/>
            <a:ext cx="42484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run_tcp_server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Plugin_INetIOModel</a:t>
            </a:r>
            <a:r>
              <a:rPr lang="en-US" altLang="ko-KR" sz="1200" dirty="0" smtClean="0"/>
              <a:t>*,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port);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660232" y="2276872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m_pPlugin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123728" y="2348880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m_pPlugin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899592" y="494116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m_pMOB_IConnection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580112" y="5013176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m_pMOB_INetIOModel</a:t>
            </a:r>
            <a:endParaRPr lang="ko-KR" altLang="en-US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566124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m_pSAMPLE_Plugin_NetIOModel</a:t>
            </a:r>
            <a:endParaRPr lang="ko-KR" altLang="en-US" sz="1000" dirty="0" smtClean="0"/>
          </a:p>
        </p:txBody>
      </p:sp>
      <p:cxnSp>
        <p:nvCxnSpPr>
          <p:cNvPr id="21" name="직선 화살표 연결선 20"/>
          <p:cNvCxnSpPr>
            <a:stCxn id="17" idx="0"/>
            <a:endCxn id="4" idx="3"/>
          </p:cNvCxnSpPr>
          <p:nvPr/>
        </p:nvCxnSpPr>
        <p:spPr>
          <a:xfrm flipH="1" flipV="1">
            <a:off x="1704345" y="2264517"/>
            <a:ext cx="167355" cy="2676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7"/>
          </p:cNvCxnSpPr>
          <p:nvPr/>
        </p:nvCxnSpPr>
        <p:spPr>
          <a:xfrm>
            <a:off x="3707904" y="2456892"/>
            <a:ext cx="131351" cy="277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3"/>
            <a:endCxn id="9" idx="2"/>
          </p:cNvCxnSpPr>
          <p:nvPr/>
        </p:nvCxnSpPr>
        <p:spPr>
          <a:xfrm flipV="1">
            <a:off x="4067944" y="5589240"/>
            <a:ext cx="64807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0"/>
            <a:endCxn id="5" idx="3"/>
          </p:cNvCxnSpPr>
          <p:nvPr/>
        </p:nvCxnSpPr>
        <p:spPr>
          <a:xfrm flipH="1" flipV="1">
            <a:off x="5571687" y="2243427"/>
            <a:ext cx="980533" cy="2769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5" idx="2"/>
            <a:endCxn id="9" idx="7"/>
          </p:cNvCxnSpPr>
          <p:nvPr/>
        </p:nvCxnSpPr>
        <p:spPr>
          <a:xfrm>
            <a:off x="7452320" y="2492896"/>
            <a:ext cx="459755" cy="2841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123728" y="1556792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m_pParent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>
            <a:stCxn id="49" idx="3"/>
            <a:endCxn id="5" idx="2"/>
          </p:cNvCxnSpPr>
          <p:nvPr/>
        </p:nvCxnSpPr>
        <p:spPr>
          <a:xfrm>
            <a:off x="3707904" y="1664804"/>
            <a:ext cx="136815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구름 모양 설명선 27"/>
          <p:cNvSpPr/>
          <p:nvPr/>
        </p:nvSpPr>
        <p:spPr>
          <a:xfrm>
            <a:off x="5652120" y="6245352"/>
            <a:ext cx="3384376" cy="612648"/>
          </a:xfrm>
          <a:prstGeom prst="cloudCallout">
            <a:avLst>
              <a:gd name="adj1" fmla="val -37494"/>
              <a:gd name="adj2" fmla="val -90336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r>
              <a:rPr lang="en-US" altLang="ko-KR" dirty="0" smtClean="0"/>
              <a:t>Server.exe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SAMPLE_Plugin_NetIOModel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MOB_lib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MOB_INetIOModel</a:t>
            </a:r>
            <a:r>
              <a:rPr lang="ko-KR" altLang="en-US" dirty="0" smtClean="0"/>
              <a:t>에 바인딩될 </a:t>
            </a:r>
            <a:r>
              <a:rPr lang="ko-KR" altLang="en-US" dirty="0" err="1" smtClean="0"/>
              <a:t>게임로직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ko-KR" altLang="en-US" dirty="0" smtClean="0"/>
              <a:t>접속 </a:t>
            </a:r>
            <a:r>
              <a:rPr lang="ko-KR" altLang="en-US" dirty="0" err="1" smtClean="0"/>
              <a:t>컨넥션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소켓 </a:t>
            </a:r>
            <a:r>
              <a:rPr lang="en-US" altLang="ko-KR" dirty="0" smtClean="0"/>
              <a:t>or session)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 관리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89040"/>
            <a:ext cx="49244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SAMPLE_Plugin_Connection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512" y="177281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.h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201889" cy="241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340768"/>
            <a:ext cx="4280317" cy="192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573016"/>
            <a:ext cx="3970387" cy="29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83352" y="1412776"/>
            <a:ext cx="12606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접속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5808" y="2636912"/>
            <a:ext cx="17281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유저 접속해제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9624" y="3789040"/>
            <a:ext cx="33843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알수없는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왔을때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4653136"/>
            <a:ext cx="33843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유저가 </a:t>
            </a:r>
            <a:r>
              <a:rPr lang="ko-KR" altLang="en-US" dirty="0" err="1" smtClean="0"/>
              <a:t>방입장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5877272"/>
            <a:ext cx="31683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유저 </a:t>
            </a:r>
            <a:r>
              <a:rPr lang="ko-KR" altLang="en-US" dirty="0" err="1" smtClean="0"/>
              <a:t>방퇴장</a:t>
            </a:r>
            <a:r>
              <a:rPr lang="ko-KR" altLang="en-US" dirty="0" smtClean="0"/>
              <a:t> 요청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SAMPLE_Room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068960"/>
            <a:ext cx="3867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293096"/>
            <a:ext cx="46753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412776"/>
            <a:ext cx="3797597" cy="115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직선 화살표 연결선 17"/>
          <p:cNvCxnSpPr>
            <a:stCxn id="1030" idx="2"/>
          </p:cNvCxnSpPr>
          <p:nvPr/>
        </p:nvCxnSpPr>
        <p:spPr>
          <a:xfrm flipH="1">
            <a:off x="1881113" y="2563563"/>
            <a:ext cx="125190" cy="1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226</Words>
  <Application>Microsoft Office PowerPoint</Application>
  <PresentationFormat>화면 슬라이드 쇼(4:3)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MOB_lib + DummyTest</vt:lpstr>
      <vt:lpstr>MOB_lib</vt:lpstr>
      <vt:lpstr>MOB Server 모듈 구성도.</vt:lpstr>
      <vt:lpstr>MOB_lib</vt:lpstr>
      <vt:lpstr>MOB_net_interface.h의 내용.</vt:lpstr>
      <vt:lpstr>슬라이드 6</vt:lpstr>
      <vt:lpstr>SAMPLE_Plugin_NetIOModel</vt:lpstr>
      <vt:lpstr>SAMPLE_Plugin_Connection</vt:lpstr>
      <vt:lpstr>SAMPLE_Room 객체</vt:lpstr>
      <vt:lpstr>DummyTest </vt:lpstr>
      <vt:lpstr>Packet Dispath Lib </vt:lpstr>
      <vt:lpstr>http://nwmsvn.nwinet.co.kr/svn/common/lib/windows/mech/src/server/TestServer/sequence/TestServer/ s_1.1.1_Login.usd</vt:lpstr>
      <vt:lpstr>.proto파일 작성 규칙.</vt:lpstr>
      <vt:lpstr>제안사항.</vt:lpstr>
      <vt:lpstr>PacketGenerator.exe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MOB_lib + DummyTest</dc:title>
  <dc:creator>조 욱래</dc:creator>
  <cp:lastModifiedBy>조 욱래</cp:lastModifiedBy>
  <cp:revision>50</cp:revision>
  <dcterms:created xsi:type="dcterms:W3CDTF">2012-01-06T01:21:43Z</dcterms:created>
  <dcterms:modified xsi:type="dcterms:W3CDTF">2012-02-10T05:40:43Z</dcterms:modified>
</cp:coreProperties>
</file>