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62" r:id="rId6"/>
    <p:sldId id="263" r:id="rId7"/>
    <p:sldId id="260" r:id="rId8"/>
    <p:sldId id="261" r:id="rId9"/>
    <p:sldId id="265" r:id="rId10"/>
    <p:sldId id="266" r:id="rId11"/>
    <p:sldId id="267" r:id="rId12"/>
    <p:sldId id="270" r:id="rId13"/>
    <p:sldId id="271" r:id="rId14"/>
    <p:sldId id="274" r:id="rId15"/>
    <p:sldId id="275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6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4F206-FC82-43E4-83EB-451A41B08246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AC45-3CE8-4472-B8BC-349C261F6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AC45-3CE8-4472-B8BC-349C261F6F6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AC45-3CE8-4472-B8BC-349C261F6F6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UMLPad.exe</a:t>
            </a:r>
            <a:r>
              <a:rPr lang="ko-KR" altLang="en-US" dirty="0" smtClean="0"/>
              <a:t>를 이용한 프로토콜 설계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PacketGenerator.exe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PacketGenerator.exe </a:t>
            </a:r>
            <a:r>
              <a:rPr lang="ko-KR" altLang="en-US" dirty="0" err="1" smtClean="0"/>
              <a:t>빌드방법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http://nwmsvn.nwinet.co.kr/svn/lib/lib_mech/src/build/RS_mech.sln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356992"/>
            <a:ext cx="42386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26574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완료후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D:\svn\common\Server\Tool\bin\MOB_mech_lib_copy.bat</a:t>
            </a:r>
            <a:r>
              <a:rPr lang="ko-KR" altLang="en-US" dirty="0" smtClean="0"/>
              <a:t>를 실행해준다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068960"/>
            <a:ext cx="42386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메시지 파일추가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baseball server</a:t>
            </a:r>
            <a:r>
              <a:rPr lang="ko-KR" altLang="en-US" dirty="0" smtClean="0"/>
              <a:t>간의 메시지 정의를 위한 </a:t>
            </a:r>
            <a:r>
              <a:rPr lang="en-US" altLang="ko-KR" dirty="0" err="1" smtClean="0"/>
              <a:t>PT_BaseballServer.proto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 추가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와 임의의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UserGateServer</a:t>
            </a:r>
            <a:r>
              <a:rPr lang="en-US" altLang="ko-KR" dirty="0" smtClean="0"/>
              <a:t>)</a:t>
            </a:r>
            <a:r>
              <a:rPr lang="ko-KR" altLang="en-US" dirty="0" smtClean="0"/>
              <a:t>간의 메시지를 추가 하는 방법을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ProtocalDefine.xml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UserGateServer</a:t>
            </a:r>
            <a:r>
              <a:rPr lang="ko-KR" altLang="en-US" dirty="0" smtClean="0"/>
              <a:t>항목추가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5567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D:\</a:t>
            </a:r>
            <a:r>
              <a:rPr lang="en-US" altLang="ko-KR" dirty="0" smtClean="0"/>
              <a:t>svn\common\Server\Tool\UMLPad\Baseball\ProtocalDefine.xml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UG</a:t>
            </a:r>
            <a:r>
              <a:rPr lang="ko-KR" altLang="en-US" dirty="0" smtClean="0"/>
              <a:t>서버에 붙는 </a:t>
            </a:r>
            <a:r>
              <a:rPr lang="en-US" altLang="ko-KR" dirty="0" smtClean="0"/>
              <a:t>child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780928"/>
            <a:ext cx="4672971" cy="387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USD</a:t>
            </a:r>
            <a:r>
              <a:rPr lang="ko-KR" altLang="en-US" dirty="0" smtClean="0"/>
              <a:t>파일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BB_5.1.5_UG_player.usd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068960"/>
            <a:ext cx="5486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파일 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286794"/>
            <a:ext cx="72009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95536" y="12687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http://nwmsvn.nwinet.co.kr/svn/baseball/src/tool/CShap_ClientSocket/proto/make_protocs.bat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Cmake</a:t>
            </a:r>
            <a:r>
              <a:rPr lang="ko-KR" altLang="en-US" dirty="0" smtClean="0"/>
              <a:t>파일 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T:\svn\baseball\game</a:t>
            </a:r>
            <a:r>
              <a:rPr lang="en-US" altLang="ko-KR" dirty="0" smtClean="0"/>
              <a:t>\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T:\</a:t>
            </a:r>
            <a:r>
              <a:rPr lang="en-US" altLang="ko-KR" dirty="0" smtClean="0"/>
              <a:t>svn\baseball\gateway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CmakeLists.txt </a:t>
            </a:r>
            <a:r>
              <a:rPr lang="ko-KR" altLang="en-US" dirty="0" smtClean="0"/>
              <a:t>를 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3212976"/>
            <a:ext cx="6172197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013176"/>
            <a:ext cx="5531131" cy="16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gen_seq.bat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</a:t>
            </a:r>
            <a:r>
              <a:rPr lang="en-US" altLang="ko-KR" dirty="0" smtClean="0"/>
              <a:t>svn\common\Server\Tool\UMLPad\Baseball\gen_seq.bat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실행한후</a:t>
            </a:r>
            <a:r>
              <a:rPr lang="ko-KR" altLang="en-US" dirty="0" smtClean="0"/>
              <a:t> 생성된 메시지 파일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429000"/>
            <a:ext cx="4190033" cy="287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프로젝트에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샘플인 </a:t>
            </a:r>
            <a:r>
              <a:rPr lang="en-US" altLang="ko-KR" dirty="0" err="1" smtClean="0"/>
              <a:t>CShap_ClientSocket.csproj</a:t>
            </a:r>
            <a:r>
              <a:rPr lang="ko-KR" altLang="en-US" dirty="0" smtClean="0"/>
              <a:t>에 파일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348880"/>
            <a:ext cx="26574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573016"/>
            <a:ext cx="48958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5004048" y="414908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D:\svn\common\Server\Tool\UMLPad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55340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BaseballTestClient.vcproj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340768"/>
            <a:ext cx="2419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12776"/>
            <a:ext cx="533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 rot="1340101">
            <a:off x="5304869" y="2761141"/>
            <a:ext cx="148281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869160"/>
            <a:ext cx="4454829" cy="175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2411760" y="3645024"/>
            <a:ext cx="4680520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BaseballTestClient.vcproj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stdafx.h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348880"/>
            <a:ext cx="4267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BB_1.1.1_GameEnter.usd	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70283"/>
            <a:ext cx="8229600" cy="37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12776"/>
            <a:ext cx="42957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340768"/>
            <a:ext cx="3384376" cy="476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437112"/>
            <a:ext cx="40576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2771800" y="2924944"/>
            <a:ext cx="43204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843808" y="2276872"/>
            <a:ext cx="23762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ProtocalPrototype.xm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239169"/>
            <a:ext cx="62865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ProtocalDefine.xml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420" y="1600200"/>
            <a:ext cx="6965160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proto_code_begin.txt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5" y="3001169"/>
            <a:ext cx="39052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proto_code_end.txt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gen_seq.bat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140968"/>
            <a:ext cx="44672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043608" y="14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D:\svn\common\Server\Tool\UMLPad\Baseball\gen_seq.bat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152</Words>
  <Application>Microsoft Office PowerPoint</Application>
  <PresentationFormat>화면 슬라이드 쇼(4:3)</PresentationFormat>
  <Paragraphs>38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UMLPad.exe를 이용한 프로토콜 설계.</vt:lpstr>
      <vt:lpstr>위치.</vt:lpstr>
      <vt:lpstr>BB_1.1.1_GameEnter.usd </vt:lpstr>
      <vt:lpstr>실행 결과</vt:lpstr>
      <vt:lpstr>ProtocalPrototype.xm</vt:lpstr>
      <vt:lpstr>ProtocalDefine.xml</vt:lpstr>
      <vt:lpstr>proto_code_begin.txt</vt:lpstr>
      <vt:lpstr>proto_code_end.txt</vt:lpstr>
      <vt:lpstr>gen_seq.bat</vt:lpstr>
      <vt:lpstr>PacketGenerator.exe</vt:lpstr>
      <vt:lpstr>PacketGenerator.exe 빌드방법.</vt:lpstr>
      <vt:lpstr>빌드 완료후 </vt:lpstr>
      <vt:lpstr>새로운 메시지 파일추가.</vt:lpstr>
      <vt:lpstr>ProtocalDefine.xml에 UserGateServer항목추가.</vt:lpstr>
      <vt:lpstr>USD파일 추가</vt:lpstr>
      <vt:lpstr>배치 파일 수정.</vt:lpstr>
      <vt:lpstr>Cmake파일 수정.</vt:lpstr>
      <vt:lpstr>최종적으로 gen_seq.bat 실행.</vt:lpstr>
      <vt:lpstr>기존 프로젝트에 추가.</vt:lpstr>
      <vt:lpstr>BaseballTestClient.vcproj에 추가</vt:lpstr>
      <vt:lpstr>BaseballTestClient.vcproj의 stdafx.h수정.</vt:lpstr>
      <vt:lpstr>슬라이드 22</vt:lpstr>
      <vt:lpstr>Q/A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조 욱래</cp:lastModifiedBy>
  <cp:revision>30</cp:revision>
  <dcterms:created xsi:type="dcterms:W3CDTF">2006-10-05T04:04:58Z</dcterms:created>
  <dcterms:modified xsi:type="dcterms:W3CDTF">2012-04-06T09:15:46Z</dcterms:modified>
</cp:coreProperties>
</file>