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64" r:id="rId3"/>
    <p:sldId id="317" r:id="rId4"/>
    <p:sldId id="261" r:id="rId5"/>
    <p:sldId id="326" r:id="rId6"/>
    <p:sldId id="327" r:id="rId7"/>
    <p:sldId id="328" r:id="rId8"/>
    <p:sldId id="329" r:id="rId9"/>
    <p:sldId id="330" r:id="rId10"/>
    <p:sldId id="331" r:id="rId11"/>
    <p:sldId id="360" r:id="rId12"/>
    <p:sldId id="322" r:id="rId13"/>
    <p:sldId id="334" r:id="rId14"/>
    <p:sldId id="333" r:id="rId15"/>
    <p:sldId id="363" r:id="rId16"/>
    <p:sldId id="332" r:id="rId17"/>
    <p:sldId id="291" r:id="rId18"/>
    <p:sldId id="341" r:id="rId19"/>
    <p:sldId id="362" r:id="rId20"/>
    <p:sldId id="267" r:id="rId21"/>
    <p:sldId id="268" r:id="rId22"/>
    <p:sldId id="324" r:id="rId23"/>
    <p:sldId id="354" r:id="rId24"/>
    <p:sldId id="359" r:id="rId25"/>
    <p:sldId id="286" r:id="rId26"/>
    <p:sldId id="282" r:id="rId27"/>
    <p:sldId id="259" r:id="rId28"/>
    <p:sldId id="283" r:id="rId29"/>
    <p:sldId id="318" r:id="rId30"/>
    <p:sldId id="270" r:id="rId31"/>
    <p:sldId id="281" r:id="rId32"/>
    <p:sldId id="325" r:id="rId33"/>
    <p:sldId id="284" r:id="rId34"/>
    <p:sldId id="302" r:id="rId35"/>
    <p:sldId id="349" r:id="rId36"/>
    <p:sldId id="365" r:id="rId37"/>
    <p:sldId id="355" r:id="rId38"/>
    <p:sldId id="356" r:id="rId39"/>
    <p:sldId id="357" r:id="rId40"/>
    <p:sldId id="352" r:id="rId41"/>
    <p:sldId id="348" r:id="rId42"/>
    <p:sldId id="366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9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B7-F69B-48B2-BD26-BC3F5B636D7E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9BB9-C20A-42E2-B816-D13D014F33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google.co.kr/url?sa=t&amp;rct=j&amp;q=&amp;esrc=s&amp;source=web&amp;cd=12&amp;cad=rja&amp;ved=0CKEBEBYwCw&amp;url=http%3A%2F%2Fjcoorkr.tistory.com%2Fattachment%2Fcfile7.uf%401556C94F4E7A0AA422CD47.pdf&amp;ei=EO3HULCYNYSTiQfpu4CoDQ&amp;usg=AFQjCNEVeMKHzfEkE83tZz8lueuCq3sryg&amp;sig2=h2tniI2e_jk1vbSg7AlJtQ&amp;bvm=bv.1354675689,d.aG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19BB9-C20A-42E2-B816-D13D014F33B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http://en.wikipedia.org/wiki/Simple_Authentication_and_Security_Layer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19BB9-C20A-42E2-B816-D13D014F33B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Thrift</a:t>
            </a:r>
            <a:r>
              <a:rPr lang="en-US" altLang="ko-KR" baseline="0" dirty="0" smtClean="0"/>
              <a:t> IDL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19BB9-C20A-42E2-B816-D13D014F33B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http://blog.naver.com/PostView.nhn?blogId=naverdev&amp;logNo=120116325495&amp;parentCategoryNo=8&amp;viewDate=&amp;currentPage=1&amp;listtype=0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19BB9-C20A-42E2-B816-D13D014F33B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0ABE-BC1B-4C41-A3CC-35FCB576DF44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CA14-DE94-4D2B-A1B9-6B52AE621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ift.apach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cassandra/ThriftExamples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cassandra/ClientOp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thrift/PoweredBy" TargetMode="External"/><Relationship Id="rId2" Type="http://schemas.openxmlformats.org/officeDocument/2006/relationships/hyperlink" Target="http://knight76.tistory.com/142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THRIFT-311" TargetMode="External"/><Relationship Id="rId2" Type="http://schemas.openxmlformats.org/officeDocument/2006/relationships/hyperlink" Target="http://chamibuddhika.wordpress.com/2011/10/02/apache-thrift-quickstart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sues.apache.org/jira/browse/THRIFT-579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Apache Thrift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hlinkClick r:id="rId2"/>
              </a:rPr>
              <a:t>http://thrift.apache.org/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ko-KR" altLang="en-US" dirty="0" smtClean="0"/>
              <a:t>조욱래</a:t>
            </a:r>
            <a:endParaRPr lang="en-US" altLang="ko-KR" dirty="0" smtClean="0"/>
          </a:p>
          <a:p>
            <a:r>
              <a:rPr lang="en-US" altLang="ko-KR" dirty="0" smtClean="0"/>
              <a:t>2012 1215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496944" cy="644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라이브러리 구조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library Layer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5040560" cy="4390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323528" y="4797152"/>
            <a:ext cx="192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smtClean="0"/>
              <a:t>data structures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4005064"/>
            <a:ext cx="1258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smtClean="0"/>
              <a:t>interfaces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8496944" cy="635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683568" y="436510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9912" y="59492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Simple Authentication and Security Layer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68952" cy="657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55576" y="3212976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80526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96944" cy="640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712968" cy="651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IDL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지원 기본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bool</a:t>
            </a:r>
            <a:r>
              <a:rPr lang="en-US" altLang="ko-KR" dirty="0"/>
              <a:t>: </a:t>
            </a:r>
            <a:r>
              <a:rPr lang="en-US" altLang="ko-KR" dirty="0" smtClean="0"/>
              <a:t>A </a:t>
            </a:r>
            <a:r>
              <a:rPr lang="en-US" altLang="ko-KR" dirty="0" err="1"/>
              <a:t>boolean</a:t>
            </a:r>
            <a:r>
              <a:rPr lang="en-US" altLang="ko-KR" dirty="0"/>
              <a:t> value (true or false)</a:t>
            </a:r>
          </a:p>
          <a:p>
            <a:r>
              <a:rPr lang="en-US" altLang="ko-KR" dirty="0"/>
              <a:t>byte: </a:t>
            </a:r>
            <a:r>
              <a:rPr lang="en-US" altLang="ko-KR" dirty="0" smtClean="0"/>
              <a:t>An </a:t>
            </a:r>
            <a:r>
              <a:rPr lang="en-US" altLang="ko-KR" dirty="0"/>
              <a:t>8-bit signed integer</a:t>
            </a:r>
          </a:p>
          <a:p>
            <a:r>
              <a:rPr lang="en-US" altLang="ko-KR" dirty="0"/>
              <a:t>i16: </a:t>
            </a:r>
            <a:r>
              <a:rPr lang="en-US" altLang="ko-KR" dirty="0" smtClean="0"/>
              <a:t>A </a:t>
            </a:r>
            <a:r>
              <a:rPr lang="en-US" altLang="ko-KR" dirty="0"/>
              <a:t>16-bit signed integer</a:t>
            </a:r>
          </a:p>
          <a:p>
            <a:r>
              <a:rPr lang="en-US" altLang="ko-KR" dirty="0"/>
              <a:t>i32: </a:t>
            </a:r>
            <a:r>
              <a:rPr lang="en-US" altLang="ko-KR" dirty="0" smtClean="0"/>
              <a:t>A </a:t>
            </a:r>
            <a:r>
              <a:rPr lang="en-US" altLang="ko-KR" dirty="0"/>
              <a:t>32-bit signed integer</a:t>
            </a:r>
          </a:p>
          <a:p>
            <a:r>
              <a:rPr lang="en-US" altLang="ko-KR" dirty="0"/>
              <a:t>i64: </a:t>
            </a:r>
            <a:r>
              <a:rPr lang="en-US" altLang="ko-KR" dirty="0" smtClean="0"/>
              <a:t>A </a:t>
            </a:r>
            <a:r>
              <a:rPr lang="en-US" altLang="ko-KR" dirty="0"/>
              <a:t>64-bit signed integer</a:t>
            </a:r>
          </a:p>
          <a:p>
            <a:r>
              <a:rPr lang="en-US" altLang="ko-KR" dirty="0"/>
              <a:t>double: </a:t>
            </a:r>
            <a:r>
              <a:rPr lang="en-US" altLang="ko-KR" dirty="0" smtClean="0"/>
              <a:t>A </a:t>
            </a:r>
            <a:r>
              <a:rPr lang="en-US" altLang="ko-KR" dirty="0"/>
              <a:t>64-bit floating point number</a:t>
            </a:r>
          </a:p>
          <a:p>
            <a:r>
              <a:rPr lang="en-US" altLang="ko-KR" dirty="0"/>
              <a:t>string: </a:t>
            </a:r>
            <a:r>
              <a:rPr lang="en-US" altLang="ko-KR" dirty="0" smtClean="0"/>
              <a:t>A </a:t>
            </a:r>
            <a:r>
              <a:rPr lang="en-US" altLang="ko-KR" dirty="0"/>
              <a:t>text string encoded using UTF-8 </a:t>
            </a:r>
            <a:r>
              <a:rPr lang="en-US" altLang="ko-KR" dirty="0" smtClean="0"/>
              <a:t>encoding</a:t>
            </a:r>
          </a:p>
          <a:p>
            <a:r>
              <a:rPr lang="en-US" altLang="ko-KR" dirty="0" smtClean="0"/>
              <a:t>binary</a:t>
            </a:r>
            <a:r>
              <a:rPr lang="en-US" altLang="ko-KR" dirty="0"/>
              <a:t>: </a:t>
            </a:r>
            <a:r>
              <a:rPr lang="en-US" altLang="ko-KR" dirty="0" smtClean="0"/>
              <a:t>a </a:t>
            </a:r>
            <a:r>
              <a:rPr lang="en-US" altLang="ko-KR" dirty="0"/>
              <a:t>sequence of </a:t>
            </a:r>
            <a:r>
              <a:rPr lang="en-US" altLang="ko-KR" dirty="0" err="1"/>
              <a:t>unencoded</a:t>
            </a:r>
            <a:r>
              <a:rPr lang="en-US" altLang="ko-KR" dirty="0"/>
              <a:t> bytes</a:t>
            </a:r>
          </a:p>
          <a:p>
            <a:endParaRPr lang="en-US" altLang="ko-KR" dirty="0" smtClean="0"/>
          </a:p>
          <a:p>
            <a:r>
              <a:rPr lang="en-US" altLang="ko-KR" b="1" dirty="0" err="1"/>
              <a:t>Structs</a:t>
            </a:r>
            <a:endParaRPr lang="en-US" altLang="ko-KR" b="1" dirty="0"/>
          </a:p>
          <a:p>
            <a:r>
              <a:rPr lang="en-US" altLang="ko-KR" b="1" dirty="0" smtClean="0"/>
              <a:t>Containers</a:t>
            </a:r>
          </a:p>
          <a:p>
            <a:pPr lvl="1"/>
            <a:r>
              <a:rPr lang="en-US" altLang="ko-KR" dirty="0" smtClean="0"/>
              <a:t>STL vector , set, map</a:t>
            </a:r>
          </a:p>
          <a:p>
            <a:pPr lvl="1"/>
            <a:r>
              <a:rPr lang="en-US" altLang="ko-KR" dirty="0" smtClean="0"/>
              <a:t>Note: PHP does not support sets, so it is treated similar to a List map: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Non-features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cyclic </a:t>
            </a:r>
            <a:r>
              <a:rPr lang="en-US" altLang="ko-KR" dirty="0" err="1" smtClean="0"/>
              <a:t>structs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inheritance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heterogeneous containers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세미나 목적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플랫폼팀에서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네트웍을</a:t>
            </a:r>
            <a:r>
              <a:rPr lang="ko-KR" altLang="en-US" dirty="0" smtClean="0"/>
              <a:t> 통한 메시지 </a:t>
            </a:r>
            <a:r>
              <a:rPr lang="ko-KR" altLang="en-US" dirty="0" err="1" smtClean="0"/>
              <a:t>정의및</a:t>
            </a:r>
            <a:r>
              <a:rPr lang="ko-KR" altLang="en-US" dirty="0" smtClean="0"/>
              <a:t> 전송 방식에 있어 기존 프로토콜 버퍼 방식을 </a:t>
            </a:r>
            <a:r>
              <a:rPr lang="ko-KR" altLang="en-US" dirty="0" err="1" smtClean="0"/>
              <a:t>스리프트로</a:t>
            </a:r>
            <a:r>
              <a:rPr lang="ko-KR" altLang="en-US" dirty="0" smtClean="0"/>
              <a:t> 대체하는데 고려 할 사항에 대해 알아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Thrift IDL </a:t>
            </a:r>
            <a:r>
              <a:rPr lang="ko-KR" altLang="en-US" dirty="0" smtClean="0"/>
              <a:t>샘플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93096"/>
            <a:ext cx="106680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060848"/>
            <a:ext cx="1800225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373216"/>
            <a:ext cx="17430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611560" y="141277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http://svn.apache.org/repos/asf/thrift/trunk/test/ThriftTest.thrift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420888"/>
            <a:ext cx="2009775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Thrift IDL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77072"/>
            <a:ext cx="17526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592455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861048"/>
            <a:ext cx="2295525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65104"/>
            <a:ext cx="3741093" cy="213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84784"/>
            <a:ext cx="742950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 Serializing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509120"/>
            <a:ext cx="2152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직선 화살표 연결선 7"/>
          <p:cNvCxnSpPr>
            <a:stCxn id="1026" idx="3"/>
          </p:cNvCxnSpPr>
          <p:nvPr/>
        </p:nvCxnSpPr>
        <p:spPr>
          <a:xfrm>
            <a:off x="2980234" y="4937745"/>
            <a:ext cx="1663774" cy="3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56176" y="5373216"/>
            <a:ext cx="1744240" cy="30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7" y="5949281"/>
            <a:ext cx="3629483" cy="23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0862" y="4142049"/>
            <a:ext cx="115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Thrift IDL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Required / Optional /Default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35814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12976"/>
            <a:ext cx="413385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412776"/>
            <a:ext cx="4171950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212976"/>
            <a:ext cx="399097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Required / Optional /Default </a:t>
            </a:r>
            <a:br>
              <a:rPr lang="en-US" altLang="ko-KR" dirty="0" smtClean="0"/>
            </a:br>
            <a:r>
              <a:rPr lang="ko-KR" altLang="en-US" dirty="0" smtClean="0"/>
              <a:t>비교  수행 결과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OK)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3744416" cy="156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00808"/>
            <a:ext cx="4132686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360390"/>
            <a:ext cx="44672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861048"/>
            <a:ext cx="449580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293096"/>
            <a:ext cx="455295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4725144"/>
            <a:ext cx="456247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99792" y="5085184"/>
            <a:ext cx="46863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Thrift install</a:t>
            </a:r>
            <a:br>
              <a:rPr lang="en-US" altLang="ko-KR" b="1" dirty="0" smtClean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Windows Setup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Language </a:t>
            </a:r>
            <a:r>
              <a:rPr lang="en-US" altLang="ko-KR" b="1" dirty="0" smtClean="0"/>
              <a:t>requirements</a:t>
            </a:r>
            <a:endParaRPr lang="ko-KR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480720" cy="4477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2615406"/>
            <a:ext cx="5219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라이브러리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2592288" cy="309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4499992" y="1700808"/>
            <a:ext cx="420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$(THIRD_PARTY)/boost/boost_1_47_0/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5517232"/>
            <a:ext cx="4531023" cy="71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57192"/>
            <a:ext cx="3598287" cy="139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429000"/>
            <a:ext cx="3490313" cy="15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524328" y="5877272"/>
            <a:ext cx="979592" cy="340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tutorial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강점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개발절차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Thrift </a:t>
            </a:r>
            <a:r>
              <a:rPr lang="ko-KR" altLang="en-US" dirty="0" smtClean="0"/>
              <a:t>라이브러리 구조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Thrift IDL</a:t>
            </a:r>
          </a:p>
          <a:p>
            <a:pPr lvl="1"/>
            <a:r>
              <a:rPr lang="ko-KR" altLang="en-US" dirty="0" smtClean="0"/>
              <a:t>지원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지원 기본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샘플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Required / Optional /Default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Thrift install &amp; tutorial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Thrift Q/A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Thrift </a:t>
            </a:r>
            <a:r>
              <a:rPr lang="ko-KR" altLang="en-US" dirty="0" smtClean="0"/>
              <a:t>부록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목적에 부합하지는 않지만 중요한 부분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tutorial</a:t>
            </a:r>
            <a:endParaRPr lang="ko-KR" alt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228725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직선 화살표 연결선 10"/>
          <p:cNvCxnSpPr/>
          <p:nvPr/>
        </p:nvCxnSpPr>
        <p:spPr>
          <a:xfrm flipH="1">
            <a:off x="467544" y="3212976"/>
            <a:ext cx="720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403648" y="3068960"/>
            <a:ext cx="19442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292417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340768"/>
            <a:ext cx="55245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9040"/>
            <a:ext cx="7000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3816424" cy="216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340768"/>
            <a:ext cx="1847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4139952" y="1412776"/>
            <a:ext cx="136815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6304" y="1609344"/>
            <a:ext cx="1689392" cy="163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44008" y="206084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20072" y="5805264"/>
            <a:ext cx="18002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576" y="2994660"/>
            <a:ext cx="3397324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컴파일 옵션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template 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header include</a:t>
            </a:r>
            <a:r>
              <a:rPr lang="ko-KR" altLang="en-US" dirty="0" smtClean="0"/>
              <a:t>만으로 빌드가능하게 </a:t>
            </a:r>
            <a:r>
              <a:rPr lang="ko-KR" altLang="en-US" dirty="0" err="1" smtClean="0"/>
              <a:t>할려면</a:t>
            </a:r>
            <a:r>
              <a:rPr lang="ko-KR" altLang="en-US" dirty="0" smtClean="0"/>
              <a:t> 다음과 같이 컴파일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dirty="0" smtClean="0"/>
              <a:t>thrift-0.9.0.exe -r -out </a:t>
            </a:r>
            <a:r>
              <a:rPr lang="en-US" altLang="ko-KR" sz="1200" dirty="0" err="1" smtClean="0"/>
              <a:t>gen_cpp_template</a:t>
            </a:r>
            <a:r>
              <a:rPr lang="en-US" altLang="ko-KR" sz="1200" dirty="0" smtClean="0"/>
              <a:t> --gen </a:t>
            </a:r>
            <a:r>
              <a:rPr lang="en-US" altLang="ko-KR" sz="1200" b="1" u="sng" dirty="0" err="1" smtClean="0">
                <a:solidFill>
                  <a:srgbClr val="FF0000"/>
                </a:solidFill>
              </a:rPr>
              <a:t>cpp:templates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=1 </a:t>
            </a:r>
            <a:r>
              <a:rPr lang="en-US" altLang="ko-KR" sz="1200" dirty="0" err="1" smtClean="0"/>
              <a:t>tutorial.thrift</a:t>
            </a:r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옵션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(C++):</a:t>
            </a:r>
          </a:p>
          <a:p>
            <a:endParaRPr lang="en-US" altLang="ko-KR" dirty="0" smtClean="0"/>
          </a:p>
          <a:p>
            <a:pPr lvl="1"/>
            <a:r>
              <a:rPr lang="en-US" altLang="ko-KR" sz="1200" dirty="0" err="1" smtClean="0"/>
              <a:t>cob_style</a:t>
            </a:r>
            <a:r>
              <a:rPr lang="en-US" altLang="ko-KR" sz="1200" dirty="0" smtClean="0"/>
              <a:t>:       Generate "Continuation </a:t>
            </a:r>
            <a:r>
              <a:rPr lang="en-US" altLang="ko-KR" sz="1200" dirty="0" err="1" smtClean="0"/>
              <a:t>OBject</a:t>
            </a:r>
            <a:r>
              <a:rPr lang="en-US" altLang="ko-KR" sz="1200" dirty="0" smtClean="0"/>
              <a:t>"-style classes.</a:t>
            </a:r>
          </a:p>
          <a:p>
            <a:pPr lvl="1"/>
            <a:r>
              <a:rPr lang="en-US" altLang="ko-KR" sz="1200" dirty="0" err="1" smtClean="0"/>
              <a:t>no_client_completion</a:t>
            </a:r>
            <a:r>
              <a:rPr lang="en-US" altLang="ko-KR" sz="1200" dirty="0" smtClean="0"/>
              <a:t>:</a:t>
            </a:r>
          </a:p>
          <a:p>
            <a:pPr lvl="2"/>
            <a:r>
              <a:rPr lang="en-US" altLang="ko-KR" sz="800" dirty="0" smtClean="0"/>
              <a:t>Omit calls to completion__() in </a:t>
            </a:r>
            <a:r>
              <a:rPr lang="en-US" altLang="ko-KR" sz="800" dirty="0" err="1" smtClean="0"/>
              <a:t>CobClient</a:t>
            </a:r>
            <a:r>
              <a:rPr lang="en-US" altLang="ko-KR" sz="800" dirty="0" smtClean="0"/>
              <a:t> class.</a:t>
            </a:r>
          </a:p>
          <a:p>
            <a:pPr lvl="1"/>
            <a:r>
              <a:rPr lang="en-US" altLang="ko-KR" sz="1200" dirty="0" smtClean="0"/>
              <a:t>templates:       Generate </a:t>
            </a:r>
            <a:r>
              <a:rPr lang="en-US" altLang="ko-KR" sz="1200" dirty="0" err="1" smtClean="0"/>
              <a:t>templatized</a:t>
            </a:r>
            <a:r>
              <a:rPr lang="en-US" altLang="ko-KR" sz="1200" dirty="0" smtClean="0"/>
              <a:t> reader/writer methods.</a:t>
            </a:r>
          </a:p>
          <a:p>
            <a:pPr lvl="1"/>
            <a:r>
              <a:rPr lang="en-US" altLang="ko-KR" sz="1200" dirty="0" err="1" smtClean="0"/>
              <a:t>pure_enums</a:t>
            </a:r>
            <a:r>
              <a:rPr lang="en-US" altLang="ko-KR" sz="1200" dirty="0" smtClean="0"/>
              <a:t>:      Generate pure </a:t>
            </a:r>
            <a:r>
              <a:rPr lang="en-US" altLang="ko-KR" sz="1200" dirty="0" err="1" smtClean="0"/>
              <a:t>enums</a:t>
            </a:r>
            <a:r>
              <a:rPr lang="en-US" altLang="ko-KR" sz="1200" dirty="0" smtClean="0"/>
              <a:t> instead of wrapper classes.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861048"/>
            <a:ext cx="142875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373216"/>
            <a:ext cx="165735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직선 화살표 연결선 7"/>
          <p:cNvCxnSpPr/>
          <p:nvPr/>
        </p:nvCxnSpPr>
        <p:spPr>
          <a:xfrm>
            <a:off x="5508104" y="5157192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8"/>
          <p:cNvSpPr/>
          <p:nvPr/>
        </p:nvSpPr>
        <p:spPr>
          <a:xfrm>
            <a:off x="7236296" y="508518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생성 파일들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700808"/>
            <a:ext cx="3996749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3561275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0768"/>
            <a:ext cx="1944216" cy="163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3203848" y="2780928"/>
            <a:ext cx="2592288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이 </a:t>
            </a:r>
            <a:r>
              <a:rPr lang="ko-KR" altLang="ko-KR" dirty="0" smtClean="0"/>
              <a:t>부록 부분</a:t>
            </a:r>
            <a:r>
              <a:rPr lang="ko-KR" altLang="en-US" dirty="0" smtClean="0"/>
              <a:t>은</a:t>
            </a:r>
            <a:r>
              <a:rPr lang="ko-KR" altLang="ko-KR" dirty="0" smtClean="0"/>
              <a:t> 추가 세미나 가능 하니 “원하는 분들 별도 신청”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이슈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 </a:t>
            </a:r>
            <a:r>
              <a:rPr lang="en-US" altLang="ko-KR" dirty="0" smtClean="0"/>
              <a:t>RPC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IDL</a:t>
            </a:r>
            <a:r>
              <a:rPr lang="ko-KR" altLang="en-US" dirty="0" smtClean="0"/>
              <a:t>과의 비교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소스코드 분석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언급되지 않은 </a:t>
            </a:r>
            <a:r>
              <a:rPr lang="en-US" altLang="ko-KR" dirty="0" smtClean="0"/>
              <a:t>Process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 Layer</a:t>
            </a:r>
            <a:r>
              <a:rPr lang="ko-KR" altLang="en-US" dirty="0" smtClean="0"/>
              <a:t>에 대한 고찰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ServerLayer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성능분석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분산서버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활용전략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/>
          <a:lstStyle/>
          <a:p>
            <a:r>
              <a:rPr lang="ko-KR" altLang="en-US" dirty="0" err="1" smtClean="0"/>
              <a:t>카산드라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Thrift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Cassandra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3"/>
              </a:rPr>
              <a:t>http://cassandra.apache.org/</a:t>
            </a:r>
            <a:r>
              <a:rPr lang="ko-KR" altLang="en-US" dirty="0" smtClean="0"/>
              <a:t>에서 다운받아 압출풀면 끝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세팅</a:t>
            </a:r>
            <a:r>
              <a:rPr lang="en-US" altLang="ko-KR" dirty="0" smtClean="0"/>
              <a:t>.	</a:t>
            </a:r>
          </a:p>
          <a:p>
            <a:pPr lvl="1"/>
            <a:r>
              <a:rPr lang="en-US" altLang="ko-KR" dirty="0" smtClean="0"/>
              <a:t>conf/storage-conf.xml </a:t>
            </a:r>
            <a:r>
              <a:rPr lang="ko-KR" altLang="en-US" dirty="0" smtClean="0"/>
              <a:t>에서 로그위치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데이터 저장 위치 </a:t>
            </a:r>
            <a:r>
              <a:rPr lang="ko-KR" altLang="en-US" dirty="0" err="1" smtClean="0"/>
              <a:t>세팅만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하면됨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Cassandra.thrift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http://wiki.apache.org/cassandra/ThriftExamples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서버 실행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76672"/>
            <a:ext cx="2952328" cy="117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009968"/>
            <a:ext cx="2570252" cy="278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1979712" y="4509120"/>
            <a:ext cx="55446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Thrift + Cassandra</a:t>
            </a:r>
            <a:r>
              <a:rPr lang="ko-KR" altLang="en-US" dirty="0" smtClean="0"/>
              <a:t>연동샘플</a:t>
            </a:r>
            <a:r>
              <a:rPr lang="en-US" altLang="ko-KR" dirty="0" smtClean="0"/>
              <a:t>: C++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00808"/>
            <a:ext cx="28860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683568" y="126876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http://wiki.apache.org/cassandra/ThriftExamples#C.2B-.2B-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140968"/>
            <a:ext cx="3554418" cy="296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700808"/>
            <a:ext cx="4097133" cy="142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3140968"/>
            <a:ext cx="4349946" cy="2927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1" y="5877272"/>
            <a:ext cx="4176001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178064" y="1753363"/>
            <a:ext cx="729640" cy="163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7664" y="2348880"/>
            <a:ext cx="729640" cy="163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3648" y="3356992"/>
            <a:ext cx="729640" cy="163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3634740"/>
            <a:ext cx="1512168" cy="298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9992" y="6019800"/>
            <a:ext cx="2232248" cy="227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55976" y="2852936"/>
            <a:ext cx="792088" cy="3168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331640" y="3933056"/>
            <a:ext cx="9480" cy="1301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915816" y="2849880"/>
            <a:ext cx="878944" cy="2523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5301208"/>
            <a:ext cx="2964180" cy="20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51920" y="2689860"/>
            <a:ext cx="2640320" cy="155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고성능 </a:t>
            </a:r>
            <a:r>
              <a:rPr lang="en-US" altLang="ko-KR" dirty="0" smtClean="0"/>
              <a:t>Cassandra </a:t>
            </a:r>
            <a:r>
              <a:rPr lang="en-US" altLang="ko-KR" dirty="0" err="1" smtClean="0"/>
              <a:t>ClientAPI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u="sng" dirty="0" smtClean="0">
                <a:hlinkClick r:id="rId2"/>
              </a:rPr>
              <a:t>http://wiki.apache.org/cassandra/ClientOptions</a:t>
            </a:r>
            <a:endParaRPr lang="en-US" altLang="ko-KR" u="sng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Thrift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다음 기능 제공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err="1" smtClean="0"/>
              <a:t>컨넥션풀링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Cassandra </a:t>
            </a:r>
            <a:r>
              <a:rPr lang="ko-KR" altLang="en-US" dirty="0" err="1" smtClean="0"/>
              <a:t>클러스트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추가 제공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Thrift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Client &amp; server RPC libraries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Define </a:t>
            </a:r>
            <a:r>
              <a:rPr lang="en-US" altLang="ko-KR" b="1" u="sng" dirty="0" smtClean="0"/>
              <a:t>data structures </a:t>
            </a:r>
            <a:r>
              <a:rPr lang="en-US" altLang="ko-KR" dirty="0" smtClean="0"/>
              <a:t>and </a:t>
            </a:r>
            <a:r>
              <a:rPr lang="en-US" altLang="ko-KR" b="1" u="sng" dirty="0" smtClean="0"/>
              <a:t>interfaces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for a service in a single short file.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77072"/>
            <a:ext cx="750570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Thrift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Protocol Buffers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hlinkClick r:id="rId2"/>
              </a:rPr>
              <a:t>http://knight76.tistory.com/1427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Thrift</a:t>
            </a:r>
            <a:r>
              <a:rPr lang="ko-KR" altLang="en-US" dirty="0" smtClean="0"/>
              <a:t>의 가장 큰 매력 요소중의 하나는 </a:t>
            </a:r>
            <a:r>
              <a:rPr lang="en-US" altLang="ko-KR" dirty="0" smtClean="0"/>
              <a:t>protocol buffer </a:t>
            </a:r>
            <a:r>
              <a:rPr lang="ko-KR" altLang="en-US" dirty="0" smtClean="0"/>
              <a:t>보다 더 많은 기능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Protocol buffer</a:t>
            </a:r>
            <a:r>
              <a:rPr lang="ko-KR" altLang="en-US" dirty="0" smtClean="0"/>
              <a:t>가 속도는 빠름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Thrift</a:t>
            </a:r>
            <a:r>
              <a:rPr lang="ko-KR" altLang="en-US" dirty="0" smtClean="0"/>
              <a:t>가 좀 더 많은 언어에 대한 특징과 지원을 가진데 반해 </a:t>
            </a:r>
            <a:r>
              <a:rPr lang="en-US" altLang="ko-KR" dirty="0" smtClean="0"/>
              <a:t>protocol buffer</a:t>
            </a:r>
            <a:r>
              <a:rPr lang="ko-KR" altLang="en-US" dirty="0" smtClean="0"/>
              <a:t>는 좀더 </a:t>
            </a:r>
            <a:r>
              <a:rPr lang="en-US" altLang="ko-KR" dirty="0" smtClean="0"/>
              <a:t>robust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consistent</a:t>
            </a:r>
            <a:r>
              <a:rPr lang="ko-KR" altLang="en-US" dirty="0" smtClean="0"/>
              <a:t>한 구현을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protocol buffer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thrift</a:t>
            </a:r>
            <a:r>
              <a:rPr lang="ko-KR" altLang="en-US" dirty="0" smtClean="0"/>
              <a:t>가 더 사용자 가 많다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Facebook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Thrift</a:t>
            </a:r>
            <a:r>
              <a:rPr lang="ko-KR" altLang="en-US" dirty="0" smtClean="0"/>
              <a:t>를 사용하고 있지만</a:t>
            </a:r>
            <a:r>
              <a:rPr lang="en-US" altLang="ko-KR" dirty="0" smtClean="0"/>
              <a:t>, Google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protocol buffer</a:t>
            </a:r>
            <a:r>
              <a:rPr lang="ko-KR" altLang="en-US" dirty="0" smtClean="0"/>
              <a:t>를 사용하고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그러나 </a:t>
            </a:r>
            <a:r>
              <a:rPr lang="ko-KR" altLang="en-US" dirty="0" err="1" smtClean="0">
                <a:hlinkClick r:id="rId3" tooltip="[http://wiki.apache.org/thrift/PoweredBy]로 이동합니다."/>
              </a:rPr>
              <a:t>위키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나와 있듯이  많은 회사들은 빠르게 </a:t>
            </a:r>
            <a:r>
              <a:rPr lang="en-US" altLang="ko-KR" dirty="0" smtClean="0"/>
              <a:t>Thrift </a:t>
            </a:r>
            <a:r>
              <a:rPr lang="ko-KR" altLang="en-US" dirty="0" smtClean="0"/>
              <a:t>채택을 하고 있다</a:t>
            </a:r>
            <a:r>
              <a:rPr lang="en-US" altLang="ko-KR" dirty="0" smtClean="0"/>
              <a:t>. 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에코시스템 프로젝트가 </a:t>
            </a:r>
            <a:r>
              <a:rPr lang="en-US" altLang="ko-KR" dirty="0" smtClean="0"/>
              <a:t>Thrift</a:t>
            </a:r>
            <a:r>
              <a:rPr lang="ko-KR" altLang="en-US" dirty="0" smtClean="0"/>
              <a:t>를 사용하고 있으며 공헌을 하고 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cassandra</a:t>
            </a:r>
            <a:r>
              <a:rPr lang="en-US" altLang="ko-KR" dirty="0" smtClean="0"/>
              <a:t>, scribe)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자료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Nonblocking</a:t>
            </a:r>
            <a:r>
              <a:rPr lang="en-US" altLang="ko-KR" dirty="0" smtClean="0"/>
              <a:t> server/client sample ( c#)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http://chamibuddhika.wordpress.com/2011/10/02/apache-thrift-quickstart-tutorial/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ASIO client &amp; server</a:t>
            </a:r>
          </a:p>
          <a:p>
            <a:endParaRPr lang="en-US" altLang="ko-KR" b="1" dirty="0" smtClean="0"/>
          </a:p>
          <a:p>
            <a:pPr lvl="1"/>
            <a:r>
              <a:rPr lang="en-US" altLang="ko-KR" b="1" dirty="0" smtClean="0">
                <a:hlinkClick r:id="rId3"/>
              </a:rPr>
              <a:t>https://issues.apache.org/jira/browse/THRIFT-311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커스텀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client &amp; server</a:t>
            </a:r>
            <a:r>
              <a:rPr lang="ko-KR" altLang="en-US" b="1" dirty="0" smtClean="0"/>
              <a:t>모듈을 </a:t>
            </a:r>
            <a:r>
              <a:rPr lang="en-US" altLang="ko-KR" b="1" dirty="0" smtClean="0"/>
              <a:t>thrift </a:t>
            </a:r>
            <a:r>
              <a:rPr lang="ko-KR" altLang="en-US" b="1" dirty="0" smtClean="0"/>
              <a:t>에 적용시키는 예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dirty="0" smtClean="0">
                <a:hlinkClick r:id="rId4"/>
              </a:rPr>
              <a:t>https://issues.apache.org/jira/browse/THRIFT-579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카산드라</a:t>
            </a:r>
            <a:r>
              <a:rPr lang="ko-KR" altLang="en-US" dirty="0" smtClean="0"/>
              <a:t> 샘플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http://itnewscast.com/database/using-c-interface-cassandra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감사의 말씀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발표자료 준비를 하는데 조언을 많이 해주신 </a:t>
            </a:r>
            <a:r>
              <a:rPr lang="ko-KR" altLang="en-US" dirty="0" err="1" smtClean="0"/>
              <a:t>권택순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정윤희님께 감사의 말씀을 드립니다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http://www.google.co.kr/url?sa=t&amp;rct=j&amp;q=&amp;esrc=s&amp;source=web&amp;cd=12&amp;cad=rja&amp;ved=0CKEBEBYwCw&amp;url=http%3A%2F%2Fjcoorkr.tistory.com%2Fattachment%2Fcfile7.uf%401556C94F4E7A0AA422CD47.pdf&amp;ei=EO3HULCYNYSTiQfpu4CoDQ&amp;usg=AFQjCNEVeMKHzfEkE83tZz8lueuCq3sryg&amp;sig2=h2tniI2e_jk1vbSg7AlJtQ&amp;bvm=bv.1354675689,d.aGc</a:t>
            </a:r>
            <a:endParaRPr lang="ko-KR" altLang="en-US" sz="1000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8390002" cy="563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784976" cy="659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45676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640960" cy="648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683568" y="1628800"/>
            <a:ext cx="343885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3212976"/>
            <a:ext cx="6844992" cy="528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8640960" cy="648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83568" y="1196752"/>
            <a:ext cx="30243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5301208"/>
            <a:ext cx="66967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597</Words>
  <Application>Microsoft Office PowerPoint</Application>
  <PresentationFormat>화면 슬라이드 쇼(4:3)</PresentationFormat>
  <Paragraphs>169</Paragraphs>
  <Slides>42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Apache Thrift</vt:lpstr>
      <vt:lpstr>세미나 목적 </vt:lpstr>
      <vt:lpstr>목차.</vt:lpstr>
      <vt:lpstr>Thrift 란?</vt:lpstr>
      <vt:lpstr>출처  http://www.google.co.kr/url?sa=t&amp;rct=j&amp;q=&amp;esrc=s&amp;source=web&amp;cd=12&amp;cad=rja&amp;ved=0CKEBEBYwCw&amp;url=http%3A%2F%2Fjcoorkr.tistory.com%2Fattachment%2Fcfile7.uf%401556C94F4E7A0AA422CD47.pdf&amp;ei=EO3HULCYNYSTiQfpu4CoDQ&amp;usg=AFQjCNEVeMKHzfEkE83tZz8lueuCq3sryg&amp;sig2=h2tniI2e_jk1vbSg7AlJtQ&amp;bvm=bv.1354675689,d.aGc</vt:lpstr>
      <vt:lpstr>슬라이드 6</vt:lpstr>
      <vt:lpstr>슬라이드 7</vt:lpstr>
      <vt:lpstr>슬라이드 8</vt:lpstr>
      <vt:lpstr>슬라이드 9</vt:lpstr>
      <vt:lpstr>슬라이드 10</vt:lpstr>
      <vt:lpstr>Thrift 라이브러리 구조. </vt:lpstr>
      <vt:lpstr>Thrift library Layer</vt:lpstr>
      <vt:lpstr>슬라이드 13</vt:lpstr>
      <vt:lpstr>슬라이드 14</vt:lpstr>
      <vt:lpstr>슬라이드 15</vt:lpstr>
      <vt:lpstr>슬라이드 16</vt:lpstr>
      <vt:lpstr>Thrift IDL</vt:lpstr>
      <vt:lpstr>지원 기본 타입</vt:lpstr>
      <vt:lpstr>Non-features</vt:lpstr>
      <vt:lpstr>Thrift IDL 샘플</vt:lpstr>
      <vt:lpstr>Thrift IDL 샘플2</vt:lpstr>
      <vt:lpstr>Thrift 구조체 Serializing 예: C++</vt:lpstr>
      <vt:lpstr>Required / Optional /Default 비교.</vt:lpstr>
      <vt:lpstr>Required / Optional /Default  비교  수행 결과. ( 모두 OK)</vt:lpstr>
      <vt:lpstr>Thrift install </vt:lpstr>
      <vt:lpstr>Language requirements</vt:lpstr>
      <vt:lpstr>Download</vt:lpstr>
      <vt:lpstr>Thrift 라이브러리 빌드.</vt:lpstr>
      <vt:lpstr>Thrift tutorial</vt:lpstr>
      <vt:lpstr>Thrift tutorial</vt:lpstr>
      <vt:lpstr>Thrift 컴파일</vt:lpstr>
      <vt:lpstr>C++ 컴파일 옵션.</vt:lpstr>
      <vt:lpstr>자동 생성 파일들.</vt:lpstr>
      <vt:lpstr>Q/A</vt:lpstr>
      <vt:lpstr>Thrift 부록</vt:lpstr>
      <vt:lpstr>Thrift관련 그외 이슈.</vt:lpstr>
      <vt:lpstr>카산드라 Thrift연동</vt:lpstr>
      <vt:lpstr>Thrift + Cassandra연동샘플: C++</vt:lpstr>
      <vt:lpstr>고성능 Cassandra ClientAPI</vt:lpstr>
      <vt:lpstr>Thrift vs Protocol Buffers 비교</vt:lpstr>
      <vt:lpstr>기타 자료.</vt:lpstr>
      <vt:lpstr>감사의 말씀.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Thrift</dc:title>
  <dc:creator>조 욱래</dc:creator>
  <cp:lastModifiedBy>조 욱래</cp:lastModifiedBy>
  <cp:revision>522</cp:revision>
  <dcterms:created xsi:type="dcterms:W3CDTF">2012-12-07T03:07:33Z</dcterms:created>
  <dcterms:modified xsi:type="dcterms:W3CDTF">2012-12-18T06:17:04Z</dcterms:modified>
</cp:coreProperties>
</file>