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58" r:id="rId5"/>
    <p:sldId id="262" r:id="rId6"/>
    <p:sldId id="263" r:id="rId7"/>
    <p:sldId id="266" r:id="rId8"/>
    <p:sldId id="267" r:id="rId9"/>
    <p:sldId id="260" r:id="rId10"/>
    <p:sldId id="261" r:id="rId11"/>
    <p:sldId id="273" r:id="rId12"/>
    <p:sldId id="268" r:id="rId13"/>
    <p:sldId id="272" r:id="rId14"/>
    <p:sldId id="271" r:id="rId15"/>
    <p:sldId id="270" r:id="rId16"/>
    <p:sldId id="274" r:id="rId17"/>
    <p:sldId id="269" r:id="rId18"/>
    <p:sldId id="275" r:id="rId19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2A"/>
    <a:srgbClr val="FFFFFF"/>
    <a:srgbClr val="76757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8" autoAdjust="0"/>
    <p:restoredTop sz="96334" autoAdjust="0"/>
  </p:normalViewPr>
  <p:slideViewPr>
    <p:cSldViewPr>
      <p:cViewPr varScale="1">
        <p:scale>
          <a:sx n="96" d="100"/>
          <a:sy n="96" d="100"/>
        </p:scale>
        <p:origin x="-96" y="-18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060" y="-12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B45AB-6B79-4DEB-939B-49177987E119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F2FE7581-7167-4F63-853F-7999C258C108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실수로 인한 </a:t>
          </a:r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/>
          </a:r>
          <a:br>
            <a:rPr lang="en-US" altLang="ko-KR" sz="1200" dirty="0" smtClean="0">
              <a:latin typeface="돋움" pitchFamily="50" charset="-127"/>
              <a:ea typeface="돋움" pitchFamily="50" charset="-127"/>
            </a:rPr>
          </a:br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개발 환경 변화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259F722B-016C-4BF2-81B8-1A82F77A0FC0}" type="parTrans" cxnId="{50206D29-BB05-4E19-89E3-6AD79538BDC8}">
      <dgm:prSet/>
      <dgm:spPr/>
      <dgm:t>
        <a:bodyPr/>
        <a:lstStyle/>
        <a:p>
          <a:pPr latinLnBrk="1"/>
          <a:endParaRPr lang="ko-KR" altLang="en-US"/>
        </a:p>
      </dgm:t>
    </dgm:pt>
    <dgm:pt modelId="{3CCD9BEB-187F-4C36-BF91-E6C8224549BC}" type="sibTrans" cxnId="{50206D29-BB05-4E19-89E3-6AD79538BDC8}">
      <dgm:prSet/>
      <dgm:spPr/>
      <dgm:t>
        <a:bodyPr/>
        <a:lstStyle/>
        <a:p>
          <a:pPr latinLnBrk="1"/>
          <a:endParaRPr lang="ko-KR" altLang="en-US"/>
        </a:p>
      </dgm:t>
    </dgm:pt>
    <dgm:pt modelId="{94E6FCAD-673F-48FD-8A7E-C959C6B91A81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Build </a:t>
          </a:r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문제 발생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7C5A7EC9-F359-456F-AC9C-F27E782CBB91}" type="parTrans" cxnId="{6E18A255-F885-4CAF-9494-9BC41F6F1008}">
      <dgm:prSet/>
      <dgm:spPr/>
      <dgm:t>
        <a:bodyPr/>
        <a:lstStyle/>
        <a:p>
          <a:pPr latinLnBrk="1"/>
          <a:endParaRPr lang="ko-KR" altLang="en-US"/>
        </a:p>
      </dgm:t>
    </dgm:pt>
    <dgm:pt modelId="{529FB95F-5203-4F31-B013-A6328A260AB6}" type="sibTrans" cxnId="{6E18A255-F885-4CAF-9494-9BC41F6F1008}">
      <dgm:prSet/>
      <dgm:spPr/>
      <dgm:t>
        <a:bodyPr/>
        <a:lstStyle/>
        <a:p>
          <a:pPr latinLnBrk="1"/>
          <a:endParaRPr lang="ko-KR" altLang="en-US"/>
        </a:p>
      </dgm:t>
    </dgm:pt>
    <dgm:pt modelId="{A0271CCB-9B55-43B3-B547-3B78CFD3E7F6}">
      <dgm:prSet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코드 변경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3E99AF1A-9FB1-4184-81A5-4DCF0825CBCD}" type="parTrans" cxnId="{FD86F7E4-C31A-4CD5-93AF-87882E6C3808}">
      <dgm:prSet/>
      <dgm:spPr/>
      <dgm:t>
        <a:bodyPr/>
        <a:lstStyle/>
        <a:p>
          <a:pPr latinLnBrk="1"/>
          <a:endParaRPr lang="ko-KR" altLang="en-US"/>
        </a:p>
      </dgm:t>
    </dgm:pt>
    <dgm:pt modelId="{EFFAAACD-A669-4B5A-9F02-EBA4AEB0EA9F}" type="sibTrans" cxnId="{FD86F7E4-C31A-4CD5-93AF-87882E6C3808}">
      <dgm:prSet/>
      <dgm:spPr/>
      <dgm:t>
        <a:bodyPr/>
        <a:lstStyle/>
        <a:p>
          <a:pPr latinLnBrk="1"/>
          <a:endParaRPr lang="ko-KR" altLang="en-US"/>
        </a:p>
      </dgm:t>
    </dgm:pt>
    <dgm:pt modelId="{F665A497-9425-48EE-90C4-9CBF0E74F71C}">
      <dgm:prSet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다른 개발자 </a:t>
          </a:r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Build </a:t>
          </a:r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문제 발생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68C3F6F9-F25F-487C-AC89-2B1982BF4702}" type="parTrans" cxnId="{AB34727A-A532-418F-BEC3-31516E14257B}">
      <dgm:prSet/>
      <dgm:spPr/>
      <dgm:t>
        <a:bodyPr/>
        <a:lstStyle/>
        <a:p>
          <a:pPr latinLnBrk="1"/>
          <a:endParaRPr lang="ko-KR" altLang="en-US"/>
        </a:p>
      </dgm:t>
    </dgm:pt>
    <dgm:pt modelId="{0149F8D0-91CF-42C0-B4B3-1A4983244A9E}" type="sibTrans" cxnId="{AB34727A-A532-418F-BEC3-31516E14257B}">
      <dgm:prSet/>
      <dgm:spPr/>
      <dgm:t>
        <a:bodyPr/>
        <a:lstStyle/>
        <a:p>
          <a:pPr latinLnBrk="1"/>
          <a:endParaRPr lang="ko-KR" altLang="en-US"/>
        </a:p>
      </dgm:t>
    </dgm:pt>
    <dgm:pt modelId="{5AD72F59-FE56-42C0-9C6C-C4A5629EDD4A}" type="pres">
      <dgm:prSet presAssocID="{4C6B45AB-6B79-4DEB-939B-49177987E119}" presName="Name0" presStyleCnt="0">
        <dgm:presLayoutVars>
          <dgm:dir/>
          <dgm:resizeHandles val="exact"/>
        </dgm:presLayoutVars>
      </dgm:prSet>
      <dgm:spPr/>
    </dgm:pt>
    <dgm:pt modelId="{0EFC66D5-C437-40C5-B44D-D7618167801E}" type="pres">
      <dgm:prSet presAssocID="{F2FE7581-7167-4F63-853F-7999C258C10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587952-ADF7-476F-B1DA-93CBF4C35CF8}" type="pres">
      <dgm:prSet presAssocID="{3CCD9BEB-187F-4C36-BF91-E6C8224549BC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C1BA8AA-F701-4F18-8FB0-EA93DB590ED6}" type="pres">
      <dgm:prSet presAssocID="{3CCD9BEB-187F-4C36-BF91-E6C8224549BC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ADB5F8A-5F6E-4CE1-A8DE-EBC8E82F06D3}" type="pres">
      <dgm:prSet presAssocID="{94E6FCAD-673F-48FD-8A7E-C959C6B91A8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A5131A-D1EE-49C0-BFA3-9FEF985FA5DE}" type="pres">
      <dgm:prSet presAssocID="{529FB95F-5203-4F31-B013-A6328A260AB6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8E37696-AEE9-43F9-AB60-97B64EBE8770}" type="pres">
      <dgm:prSet presAssocID="{529FB95F-5203-4F31-B013-A6328A260AB6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D7EFE67-90F0-404C-A452-29BAF2806608}" type="pres">
      <dgm:prSet presAssocID="{A0271CCB-9B55-43B3-B547-3B78CFD3E7F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B0DFC4-48CD-406C-8ADF-DC8761F8ADE7}" type="pres">
      <dgm:prSet presAssocID="{EFFAAACD-A669-4B5A-9F02-EBA4AEB0EA9F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5BC4501-B91C-486F-A240-BF013F7CF3C4}" type="pres">
      <dgm:prSet presAssocID="{EFFAAACD-A669-4B5A-9F02-EBA4AEB0EA9F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D23EF07-4118-472A-8127-4C93B51D71A4}" type="pres">
      <dgm:prSet presAssocID="{F665A497-9425-48EE-90C4-9CBF0E74F71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E18A255-F885-4CAF-9494-9BC41F6F1008}" srcId="{4C6B45AB-6B79-4DEB-939B-49177987E119}" destId="{94E6FCAD-673F-48FD-8A7E-C959C6B91A81}" srcOrd="1" destOrd="0" parTransId="{7C5A7EC9-F359-456F-AC9C-F27E782CBB91}" sibTransId="{529FB95F-5203-4F31-B013-A6328A260AB6}"/>
    <dgm:cxn modelId="{F96991E0-3778-4EBA-947E-DDC537E9A3DE}" type="presOf" srcId="{94E6FCAD-673F-48FD-8A7E-C959C6B91A81}" destId="{CADB5F8A-5F6E-4CE1-A8DE-EBC8E82F06D3}" srcOrd="0" destOrd="0" presId="urn:microsoft.com/office/officeart/2005/8/layout/process1"/>
    <dgm:cxn modelId="{8D1FF91E-1005-4BEA-8003-9CFE314DEB4F}" type="presOf" srcId="{F2FE7581-7167-4F63-853F-7999C258C108}" destId="{0EFC66D5-C437-40C5-B44D-D7618167801E}" srcOrd="0" destOrd="0" presId="urn:microsoft.com/office/officeart/2005/8/layout/process1"/>
    <dgm:cxn modelId="{713147FF-051B-4281-9AFB-142680B3CE0B}" type="presOf" srcId="{529FB95F-5203-4F31-B013-A6328A260AB6}" destId="{D2A5131A-D1EE-49C0-BFA3-9FEF985FA5DE}" srcOrd="0" destOrd="0" presId="urn:microsoft.com/office/officeart/2005/8/layout/process1"/>
    <dgm:cxn modelId="{05965AE1-26C5-4A84-A20B-A0BDAD548F6A}" type="presOf" srcId="{EFFAAACD-A669-4B5A-9F02-EBA4AEB0EA9F}" destId="{9EB0DFC4-48CD-406C-8ADF-DC8761F8ADE7}" srcOrd="0" destOrd="0" presId="urn:microsoft.com/office/officeart/2005/8/layout/process1"/>
    <dgm:cxn modelId="{AB34727A-A532-418F-BEC3-31516E14257B}" srcId="{4C6B45AB-6B79-4DEB-939B-49177987E119}" destId="{F665A497-9425-48EE-90C4-9CBF0E74F71C}" srcOrd="3" destOrd="0" parTransId="{68C3F6F9-F25F-487C-AC89-2B1982BF4702}" sibTransId="{0149F8D0-91CF-42C0-B4B3-1A4983244A9E}"/>
    <dgm:cxn modelId="{FD86F7E4-C31A-4CD5-93AF-87882E6C3808}" srcId="{4C6B45AB-6B79-4DEB-939B-49177987E119}" destId="{A0271CCB-9B55-43B3-B547-3B78CFD3E7F6}" srcOrd="2" destOrd="0" parTransId="{3E99AF1A-9FB1-4184-81A5-4DCF0825CBCD}" sibTransId="{EFFAAACD-A669-4B5A-9F02-EBA4AEB0EA9F}"/>
    <dgm:cxn modelId="{308F13B3-B71A-4714-B256-B75E36BF7334}" type="presOf" srcId="{3CCD9BEB-187F-4C36-BF91-E6C8224549BC}" destId="{7C1BA8AA-F701-4F18-8FB0-EA93DB590ED6}" srcOrd="1" destOrd="0" presId="urn:microsoft.com/office/officeart/2005/8/layout/process1"/>
    <dgm:cxn modelId="{1A41A422-28D1-4660-8E5F-AB8BFCBFEC92}" type="presOf" srcId="{529FB95F-5203-4F31-B013-A6328A260AB6}" destId="{D8E37696-AEE9-43F9-AB60-97B64EBE8770}" srcOrd="1" destOrd="0" presId="urn:microsoft.com/office/officeart/2005/8/layout/process1"/>
    <dgm:cxn modelId="{07D20845-E5A6-463A-A816-5AE751B4184C}" type="presOf" srcId="{F665A497-9425-48EE-90C4-9CBF0E74F71C}" destId="{FD23EF07-4118-472A-8127-4C93B51D71A4}" srcOrd="0" destOrd="0" presId="urn:microsoft.com/office/officeart/2005/8/layout/process1"/>
    <dgm:cxn modelId="{F3B038A7-B1A6-4D00-AF67-1790717E8CE5}" type="presOf" srcId="{3CCD9BEB-187F-4C36-BF91-E6C8224549BC}" destId="{57587952-ADF7-476F-B1DA-93CBF4C35CF8}" srcOrd="0" destOrd="0" presId="urn:microsoft.com/office/officeart/2005/8/layout/process1"/>
    <dgm:cxn modelId="{32FDDAF9-1892-427C-8260-DB4148BCD00F}" type="presOf" srcId="{A0271CCB-9B55-43B3-B547-3B78CFD3E7F6}" destId="{4D7EFE67-90F0-404C-A452-29BAF2806608}" srcOrd="0" destOrd="0" presId="urn:microsoft.com/office/officeart/2005/8/layout/process1"/>
    <dgm:cxn modelId="{50206D29-BB05-4E19-89E3-6AD79538BDC8}" srcId="{4C6B45AB-6B79-4DEB-939B-49177987E119}" destId="{F2FE7581-7167-4F63-853F-7999C258C108}" srcOrd="0" destOrd="0" parTransId="{259F722B-016C-4BF2-81B8-1A82F77A0FC0}" sibTransId="{3CCD9BEB-187F-4C36-BF91-E6C8224549BC}"/>
    <dgm:cxn modelId="{7E0CD93E-BA42-40FB-8A06-525F6A82300B}" type="presOf" srcId="{4C6B45AB-6B79-4DEB-939B-49177987E119}" destId="{5AD72F59-FE56-42C0-9C6C-C4A5629EDD4A}" srcOrd="0" destOrd="0" presId="urn:microsoft.com/office/officeart/2005/8/layout/process1"/>
    <dgm:cxn modelId="{5D0C12A2-6BB8-493D-9FE0-97981FBC6D60}" type="presOf" srcId="{EFFAAACD-A669-4B5A-9F02-EBA4AEB0EA9F}" destId="{C5BC4501-B91C-486F-A240-BF013F7CF3C4}" srcOrd="1" destOrd="0" presId="urn:microsoft.com/office/officeart/2005/8/layout/process1"/>
    <dgm:cxn modelId="{57EFC86D-F471-4E16-BC34-CAB2906458C0}" type="presParOf" srcId="{5AD72F59-FE56-42C0-9C6C-C4A5629EDD4A}" destId="{0EFC66D5-C437-40C5-B44D-D7618167801E}" srcOrd="0" destOrd="0" presId="urn:microsoft.com/office/officeart/2005/8/layout/process1"/>
    <dgm:cxn modelId="{5DD10B96-D958-427C-80AB-267257525ACF}" type="presParOf" srcId="{5AD72F59-FE56-42C0-9C6C-C4A5629EDD4A}" destId="{57587952-ADF7-476F-B1DA-93CBF4C35CF8}" srcOrd="1" destOrd="0" presId="urn:microsoft.com/office/officeart/2005/8/layout/process1"/>
    <dgm:cxn modelId="{DCCA3A8E-DECE-4626-8AE1-25BEBD23346E}" type="presParOf" srcId="{57587952-ADF7-476F-B1DA-93CBF4C35CF8}" destId="{7C1BA8AA-F701-4F18-8FB0-EA93DB590ED6}" srcOrd="0" destOrd="0" presId="urn:microsoft.com/office/officeart/2005/8/layout/process1"/>
    <dgm:cxn modelId="{6A4B0736-B091-446F-87F2-A356C4F7B983}" type="presParOf" srcId="{5AD72F59-FE56-42C0-9C6C-C4A5629EDD4A}" destId="{CADB5F8A-5F6E-4CE1-A8DE-EBC8E82F06D3}" srcOrd="2" destOrd="0" presId="urn:microsoft.com/office/officeart/2005/8/layout/process1"/>
    <dgm:cxn modelId="{5E7A269D-31B1-4253-A12F-CF563011EC77}" type="presParOf" srcId="{5AD72F59-FE56-42C0-9C6C-C4A5629EDD4A}" destId="{D2A5131A-D1EE-49C0-BFA3-9FEF985FA5DE}" srcOrd="3" destOrd="0" presId="urn:microsoft.com/office/officeart/2005/8/layout/process1"/>
    <dgm:cxn modelId="{168016F8-2325-42AF-A422-C4A8CCDA0500}" type="presParOf" srcId="{D2A5131A-D1EE-49C0-BFA3-9FEF985FA5DE}" destId="{D8E37696-AEE9-43F9-AB60-97B64EBE8770}" srcOrd="0" destOrd="0" presId="urn:microsoft.com/office/officeart/2005/8/layout/process1"/>
    <dgm:cxn modelId="{A8A09200-064C-4F5A-B84D-B492386E9481}" type="presParOf" srcId="{5AD72F59-FE56-42C0-9C6C-C4A5629EDD4A}" destId="{4D7EFE67-90F0-404C-A452-29BAF2806608}" srcOrd="4" destOrd="0" presId="urn:microsoft.com/office/officeart/2005/8/layout/process1"/>
    <dgm:cxn modelId="{30E3DFBC-214B-4124-AD4A-E28D77AAD054}" type="presParOf" srcId="{5AD72F59-FE56-42C0-9C6C-C4A5629EDD4A}" destId="{9EB0DFC4-48CD-406C-8ADF-DC8761F8ADE7}" srcOrd="5" destOrd="0" presId="urn:microsoft.com/office/officeart/2005/8/layout/process1"/>
    <dgm:cxn modelId="{01B3B88B-4E6D-4814-A996-01A3AD066D56}" type="presParOf" srcId="{9EB0DFC4-48CD-406C-8ADF-DC8761F8ADE7}" destId="{C5BC4501-B91C-486F-A240-BF013F7CF3C4}" srcOrd="0" destOrd="0" presId="urn:microsoft.com/office/officeart/2005/8/layout/process1"/>
    <dgm:cxn modelId="{BB7944B4-D5C0-4A90-BDED-EDADAD8DD610}" type="presParOf" srcId="{5AD72F59-FE56-42C0-9C6C-C4A5629EDD4A}" destId="{FD23EF07-4118-472A-8127-4C93B51D71A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3B475D-11FF-4C21-B2AD-D03171D7C8A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40BB657E-AEEE-4DD0-9113-2BF7AAAFBE38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Commit </a:t>
          </a:r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전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058180F4-CBF8-4769-AD55-9C1F1C64244F}" type="parTrans" cxnId="{FCF5C223-EC34-40F9-97B5-EA0419DA7E22}">
      <dgm:prSet/>
      <dgm:spPr/>
      <dgm:t>
        <a:bodyPr/>
        <a:lstStyle/>
        <a:p>
          <a:pPr latinLnBrk="1"/>
          <a:endParaRPr lang="ko-KR" altLang="en-US"/>
        </a:p>
      </dgm:t>
    </dgm:pt>
    <dgm:pt modelId="{FA8827FA-7A2F-49B1-A810-4F2E0C8CDC12}" type="sibTrans" cxnId="{FCF5C223-EC34-40F9-97B5-EA0419DA7E22}">
      <dgm:prSet/>
      <dgm:spPr/>
      <dgm:t>
        <a:bodyPr/>
        <a:lstStyle/>
        <a:p>
          <a:pPr latinLnBrk="1"/>
          <a:endParaRPr lang="ko-KR" altLang="en-US"/>
        </a:p>
      </dgm:t>
    </dgm:pt>
    <dgm:pt modelId="{50C7C49A-C831-4168-852F-2FC342E48278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Update </a:t>
          </a:r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후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7B73754C-5CF8-442F-B3DE-1D6BDB6FFBBF}" type="parTrans" cxnId="{2754F104-8FC9-4CBC-BDD3-0EC267EDF909}">
      <dgm:prSet/>
      <dgm:spPr/>
      <dgm:t>
        <a:bodyPr/>
        <a:lstStyle/>
        <a:p>
          <a:pPr latinLnBrk="1"/>
          <a:endParaRPr lang="ko-KR" altLang="en-US"/>
        </a:p>
      </dgm:t>
    </dgm:pt>
    <dgm:pt modelId="{33C9DA33-37FE-4175-A014-05EBF000A91E}" type="sibTrans" cxnId="{2754F104-8FC9-4CBC-BDD3-0EC267EDF909}">
      <dgm:prSet/>
      <dgm:spPr/>
      <dgm:t>
        <a:bodyPr/>
        <a:lstStyle/>
        <a:p>
          <a:pPr latinLnBrk="1"/>
          <a:endParaRPr lang="ko-KR" altLang="en-US"/>
        </a:p>
      </dgm:t>
    </dgm:pt>
    <dgm:pt modelId="{84C0AB5C-14B9-4D72-AEE4-4B830EECE8D9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기능 추가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A9EC9419-90F3-40B8-8C9F-DFAC86E2C43F}" type="parTrans" cxnId="{28C51A08-9FD2-4DF1-8A96-2C65C6DF1FEC}">
      <dgm:prSet/>
      <dgm:spPr/>
      <dgm:t>
        <a:bodyPr/>
        <a:lstStyle/>
        <a:p>
          <a:pPr latinLnBrk="1"/>
          <a:endParaRPr lang="ko-KR" altLang="en-US"/>
        </a:p>
      </dgm:t>
    </dgm:pt>
    <dgm:pt modelId="{86EAFACE-3B03-4A63-A8DC-14DE60B5E9EE}" type="sibTrans" cxnId="{28C51A08-9FD2-4DF1-8A96-2C65C6DF1FEC}">
      <dgm:prSet/>
      <dgm:spPr/>
      <dgm:t>
        <a:bodyPr/>
        <a:lstStyle/>
        <a:p>
          <a:pPr latinLnBrk="1"/>
          <a:endParaRPr lang="ko-KR" altLang="en-US"/>
        </a:p>
      </dgm:t>
    </dgm:pt>
    <dgm:pt modelId="{6D546377-4D8B-42DA-8B8E-C239765692E7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버그 수정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7BFEE470-B5F7-4791-ABCB-6C494ABF8DA4}" type="parTrans" cxnId="{1166C051-38E0-4899-A84D-16A4358FF997}">
      <dgm:prSet/>
      <dgm:spPr/>
      <dgm:t>
        <a:bodyPr/>
        <a:lstStyle/>
        <a:p>
          <a:pPr latinLnBrk="1"/>
          <a:endParaRPr lang="ko-KR" altLang="en-US"/>
        </a:p>
      </dgm:t>
    </dgm:pt>
    <dgm:pt modelId="{82879E3E-4401-4853-8A19-D8F65FEA6B9B}" type="sibTrans" cxnId="{1166C051-38E0-4899-A84D-16A4358FF997}">
      <dgm:prSet/>
      <dgm:spPr/>
      <dgm:t>
        <a:bodyPr/>
        <a:lstStyle/>
        <a:p>
          <a:pPr latinLnBrk="1"/>
          <a:endParaRPr lang="ko-KR" altLang="en-US"/>
        </a:p>
      </dgm:t>
    </dgm:pt>
    <dgm:pt modelId="{73A9444A-B836-4349-BE5C-2F2FC8D7A7CE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QA </a:t>
          </a:r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배포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D27FFDBD-F762-4E65-B90A-16E9D87AEBDF}" type="parTrans" cxnId="{32913C54-DA1B-4EE6-90AE-401E31868B01}">
      <dgm:prSet/>
      <dgm:spPr/>
      <dgm:t>
        <a:bodyPr/>
        <a:lstStyle/>
        <a:p>
          <a:pPr latinLnBrk="1"/>
          <a:endParaRPr lang="ko-KR" altLang="en-US"/>
        </a:p>
      </dgm:t>
    </dgm:pt>
    <dgm:pt modelId="{6DB31655-E48F-4A43-BF88-41B045029E28}" type="sibTrans" cxnId="{32913C54-DA1B-4EE6-90AE-401E31868B01}">
      <dgm:prSet/>
      <dgm:spPr/>
      <dgm:t>
        <a:bodyPr/>
        <a:lstStyle/>
        <a:p>
          <a:pPr latinLnBrk="1"/>
          <a:endParaRPr lang="ko-KR" altLang="en-US"/>
        </a:p>
      </dgm:t>
    </dgm:pt>
    <dgm:pt modelId="{C15A0A6E-764D-4031-961B-32999EA909B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…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4A208C96-C52C-4665-A883-E3548648D37B}" type="parTrans" cxnId="{B5455A78-632C-433A-AC7C-AEAF2DB38B67}">
      <dgm:prSet/>
      <dgm:spPr/>
      <dgm:t>
        <a:bodyPr/>
        <a:lstStyle/>
        <a:p>
          <a:pPr latinLnBrk="1"/>
          <a:endParaRPr lang="ko-KR" altLang="en-US"/>
        </a:p>
      </dgm:t>
    </dgm:pt>
    <dgm:pt modelId="{BE796AC4-B176-4FCA-8667-C4A3F3FD2DEE}" type="sibTrans" cxnId="{B5455A78-632C-433A-AC7C-AEAF2DB38B67}">
      <dgm:prSet/>
      <dgm:spPr/>
      <dgm:t>
        <a:bodyPr/>
        <a:lstStyle/>
        <a:p>
          <a:pPr latinLnBrk="1"/>
          <a:endParaRPr lang="ko-KR" altLang="en-US"/>
        </a:p>
      </dgm:t>
    </dgm:pt>
    <dgm:pt modelId="{BFCB0CF4-7B0D-4DEA-B853-2F8C52E27E1A}" type="pres">
      <dgm:prSet presAssocID="{113B475D-11FF-4C21-B2AD-D03171D7C8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E7144-29A7-4327-895E-C74E645D3CEC}" type="pres">
      <dgm:prSet presAssocID="{40BB657E-AEEE-4DD0-9113-2BF7AAAFBE38}" presName="node" presStyleLbl="node1" presStyleIdx="0" presStyleCnt="6" custScaleX="90911" custScaleY="909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BAFCC84-3195-4A28-9039-7C0A36BC6256}" type="pres">
      <dgm:prSet presAssocID="{FA8827FA-7A2F-49B1-A810-4F2E0C8CDC12}" presName="sibTrans" presStyleCnt="0"/>
      <dgm:spPr/>
    </dgm:pt>
    <dgm:pt modelId="{0A460E72-894F-474B-BF00-EEC2D8F756E2}" type="pres">
      <dgm:prSet presAssocID="{50C7C49A-C831-4168-852F-2FC342E48278}" presName="node" presStyleLbl="node1" presStyleIdx="1" presStyleCnt="6" custScaleX="90911" custScaleY="909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62E6786-1E2E-4B8B-81A0-07EF9BF963C4}" type="pres">
      <dgm:prSet presAssocID="{33C9DA33-37FE-4175-A014-05EBF000A91E}" presName="sibTrans" presStyleCnt="0"/>
      <dgm:spPr/>
    </dgm:pt>
    <dgm:pt modelId="{ED7292E1-0A53-4CC8-998D-1A925981CFA3}" type="pres">
      <dgm:prSet presAssocID="{84C0AB5C-14B9-4D72-AEE4-4B830EECE8D9}" presName="node" presStyleLbl="node1" presStyleIdx="2" presStyleCnt="6" custScaleX="90911" custScaleY="909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93D81B2-5DF0-4375-8AED-B00AAA4FE9ED}" type="pres">
      <dgm:prSet presAssocID="{86EAFACE-3B03-4A63-A8DC-14DE60B5E9EE}" presName="sibTrans" presStyleCnt="0"/>
      <dgm:spPr/>
    </dgm:pt>
    <dgm:pt modelId="{BE4443EE-4C7E-4353-B5D2-356ED1714065}" type="pres">
      <dgm:prSet presAssocID="{6D546377-4D8B-42DA-8B8E-C239765692E7}" presName="node" presStyleLbl="node1" presStyleIdx="3" presStyleCnt="6" custScaleX="90911" custScaleY="909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8DA18B8-2A4E-4F8A-8802-0F0C20ABAD4C}" type="pres">
      <dgm:prSet presAssocID="{82879E3E-4401-4853-8A19-D8F65FEA6B9B}" presName="sibTrans" presStyleCnt="0"/>
      <dgm:spPr/>
    </dgm:pt>
    <dgm:pt modelId="{640F5ABF-DDB5-4C3C-9508-93A5A467AF6F}" type="pres">
      <dgm:prSet presAssocID="{73A9444A-B836-4349-BE5C-2F2FC8D7A7CE}" presName="node" presStyleLbl="node1" presStyleIdx="4" presStyleCnt="6" custScaleX="90911" custScaleY="909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3D23BBE-64A9-40E7-86B5-30A17FB893E6}" type="pres">
      <dgm:prSet presAssocID="{6DB31655-E48F-4A43-BF88-41B045029E28}" presName="sibTrans" presStyleCnt="0"/>
      <dgm:spPr/>
    </dgm:pt>
    <dgm:pt modelId="{6DF5B1A8-6DE4-42E4-9328-6347A31DF42E}" type="pres">
      <dgm:prSet presAssocID="{C15A0A6E-764D-4031-961B-32999EA909B9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61BBCFB7-6767-4094-B493-235350FDE521}" type="presOf" srcId="{40BB657E-AEEE-4DD0-9113-2BF7AAAFBE38}" destId="{4B3E7144-29A7-4327-895E-C74E645D3CEC}" srcOrd="0" destOrd="0" presId="urn:microsoft.com/office/officeart/2005/8/layout/default"/>
    <dgm:cxn modelId="{37E3CA7A-5DFC-485F-B7EB-7C92E3D47FC5}" type="presOf" srcId="{6D546377-4D8B-42DA-8B8E-C239765692E7}" destId="{BE4443EE-4C7E-4353-B5D2-356ED1714065}" srcOrd="0" destOrd="0" presId="urn:microsoft.com/office/officeart/2005/8/layout/default"/>
    <dgm:cxn modelId="{2754F104-8FC9-4CBC-BDD3-0EC267EDF909}" srcId="{113B475D-11FF-4C21-B2AD-D03171D7C8A2}" destId="{50C7C49A-C831-4168-852F-2FC342E48278}" srcOrd="1" destOrd="0" parTransId="{7B73754C-5CF8-442F-B3DE-1D6BDB6FFBBF}" sibTransId="{33C9DA33-37FE-4175-A014-05EBF000A91E}"/>
    <dgm:cxn modelId="{F3ED0582-9013-4422-97A4-E14D3F8DC02A}" type="presOf" srcId="{73A9444A-B836-4349-BE5C-2F2FC8D7A7CE}" destId="{640F5ABF-DDB5-4C3C-9508-93A5A467AF6F}" srcOrd="0" destOrd="0" presId="urn:microsoft.com/office/officeart/2005/8/layout/default"/>
    <dgm:cxn modelId="{784BD0CF-BA46-4E76-8FC8-4E00D48DA66B}" type="presOf" srcId="{C15A0A6E-764D-4031-961B-32999EA909B9}" destId="{6DF5B1A8-6DE4-42E4-9328-6347A31DF42E}" srcOrd="0" destOrd="0" presId="urn:microsoft.com/office/officeart/2005/8/layout/default"/>
    <dgm:cxn modelId="{B5455A78-632C-433A-AC7C-AEAF2DB38B67}" srcId="{113B475D-11FF-4C21-B2AD-D03171D7C8A2}" destId="{C15A0A6E-764D-4031-961B-32999EA909B9}" srcOrd="5" destOrd="0" parTransId="{4A208C96-C52C-4665-A883-E3548648D37B}" sibTransId="{BE796AC4-B176-4FCA-8667-C4A3F3FD2DEE}"/>
    <dgm:cxn modelId="{1166C051-38E0-4899-A84D-16A4358FF997}" srcId="{113B475D-11FF-4C21-B2AD-D03171D7C8A2}" destId="{6D546377-4D8B-42DA-8B8E-C239765692E7}" srcOrd="3" destOrd="0" parTransId="{7BFEE470-B5F7-4791-ABCB-6C494ABF8DA4}" sibTransId="{82879E3E-4401-4853-8A19-D8F65FEA6B9B}"/>
    <dgm:cxn modelId="{E8DEB15F-3C0E-4871-BFE3-2712C504448F}" type="presOf" srcId="{50C7C49A-C831-4168-852F-2FC342E48278}" destId="{0A460E72-894F-474B-BF00-EEC2D8F756E2}" srcOrd="0" destOrd="0" presId="urn:microsoft.com/office/officeart/2005/8/layout/default"/>
    <dgm:cxn modelId="{FCF5C223-EC34-40F9-97B5-EA0419DA7E22}" srcId="{113B475D-11FF-4C21-B2AD-D03171D7C8A2}" destId="{40BB657E-AEEE-4DD0-9113-2BF7AAAFBE38}" srcOrd="0" destOrd="0" parTransId="{058180F4-CBF8-4769-AD55-9C1F1C64244F}" sibTransId="{FA8827FA-7A2F-49B1-A810-4F2E0C8CDC12}"/>
    <dgm:cxn modelId="{726D28FC-361F-420B-86B4-BFBAF2E0F71A}" type="presOf" srcId="{84C0AB5C-14B9-4D72-AEE4-4B830EECE8D9}" destId="{ED7292E1-0A53-4CC8-998D-1A925981CFA3}" srcOrd="0" destOrd="0" presId="urn:microsoft.com/office/officeart/2005/8/layout/default"/>
    <dgm:cxn modelId="{28C51A08-9FD2-4DF1-8A96-2C65C6DF1FEC}" srcId="{113B475D-11FF-4C21-B2AD-D03171D7C8A2}" destId="{84C0AB5C-14B9-4D72-AEE4-4B830EECE8D9}" srcOrd="2" destOrd="0" parTransId="{A9EC9419-90F3-40B8-8C9F-DFAC86E2C43F}" sibTransId="{86EAFACE-3B03-4A63-A8DC-14DE60B5E9EE}"/>
    <dgm:cxn modelId="{32913C54-DA1B-4EE6-90AE-401E31868B01}" srcId="{113B475D-11FF-4C21-B2AD-D03171D7C8A2}" destId="{73A9444A-B836-4349-BE5C-2F2FC8D7A7CE}" srcOrd="4" destOrd="0" parTransId="{D27FFDBD-F762-4E65-B90A-16E9D87AEBDF}" sibTransId="{6DB31655-E48F-4A43-BF88-41B045029E28}"/>
    <dgm:cxn modelId="{94DC9372-6047-43AB-9891-ECF33461CCFA}" type="presOf" srcId="{113B475D-11FF-4C21-B2AD-D03171D7C8A2}" destId="{BFCB0CF4-7B0D-4DEA-B853-2F8C52E27E1A}" srcOrd="0" destOrd="0" presId="urn:microsoft.com/office/officeart/2005/8/layout/default"/>
    <dgm:cxn modelId="{3F9B4549-A887-4F52-87AD-3E09257B2635}" type="presParOf" srcId="{BFCB0CF4-7B0D-4DEA-B853-2F8C52E27E1A}" destId="{4B3E7144-29A7-4327-895E-C74E645D3CEC}" srcOrd="0" destOrd="0" presId="urn:microsoft.com/office/officeart/2005/8/layout/default"/>
    <dgm:cxn modelId="{EF849733-8A38-428D-B142-15262DFA2EF8}" type="presParOf" srcId="{BFCB0CF4-7B0D-4DEA-B853-2F8C52E27E1A}" destId="{CBAFCC84-3195-4A28-9039-7C0A36BC6256}" srcOrd="1" destOrd="0" presId="urn:microsoft.com/office/officeart/2005/8/layout/default"/>
    <dgm:cxn modelId="{BBD8B9BA-1BEB-47EE-A5C8-36FADD3B5956}" type="presParOf" srcId="{BFCB0CF4-7B0D-4DEA-B853-2F8C52E27E1A}" destId="{0A460E72-894F-474B-BF00-EEC2D8F756E2}" srcOrd="2" destOrd="0" presId="urn:microsoft.com/office/officeart/2005/8/layout/default"/>
    <dgm:cxn modelId="{75439497-739B-474F-A02A-EBF8B996D0EC}" type="presParOf" srcId="{BFCB0CF4-7B0D-4DEA-B853-2F8C52E27E1A}" destId="{B62E6786-1E2E-4B8B-81A0-07EF9BF963C4}" srcOrd="3" destOrd="0" presId="urn:microsoft.com/office/officeart/2005/8/layout/default"/>
    <dgm:cxn modelId="{7CFD0ACA-7A99-4B0F-A1DB-656052E00F75}" type="presParOf" srcId="{BFCB0CF4-7B0D-4DEA-B853-2F8C52E27E1A}" destId="{ED7292E1-0A53-4CC8-998D-1A925981CFA3}" srcOrd="4" destOrd="0" presId="urn:microsoft.com/office/officeart/2005/8/layout/default"/>
    <dgm:cxn modelId="{2B2F4DB7-98DA-452B-B936-C4684187DA67}" type="presParOf" srcId="{BFCB0CF4-7B0D-4DEA-B853-2F8C52E27E1A}" destId="{493D81B2-5DF0-4375-8AED-B00AAA4FE9ED}" srcOrd="5" destOrd="0" presId="urn:microsoft.com/office/officeart/2005/8/layout/default"/>
    <dgm:cxn modelId="{084C3188-D277-4A81-AF59-E24C306A17A5}" type="presParOf" srcId="{BFCB0CF4-7B0D-4DEA-B853-2F8C52E27E1A}" destId="{BE4443EE-4C7E-4353-B5D2-356ED1714065}" srcOrd="6" destOrd="0" presId="urn:microsoft.com/office/officeart/2005/8/layout/default"/>
    <dgm:cxn modelId="{DB24718F-AF98-4CD4-8042-6E59B60A4B0B}" type="presParOf" srcId="{BFCB0CF4-7B0D-4DEA-B853-2F8C52E27E1A}" destId="{78DA18B8-2A4E-4F8A-8802-0F0C20ABAD4C}" srcOrd="7" destOrd="0" presId="urn:microsoft.com/office/officeart/2005/8/layout/default"/>
    <dgm:cxn modelId="{DDE16DB1-5698-496F-AD4E-A271655C4BA8}" type="presParOf" srcId="{BFCB0CF4-7B0D-4DEA-B853-2F8C52E27E1A}" destId="{640F5ABF-DDB5-4C3C-9508-93A5A467AF6F}" srcOrd="8" destOrd="0" presId="urn:microsoft.com/office/officeart/2005/8/layout/default"/>
    <dgm:cxn modelId="{D63CE9DC-5B68-42AC-849B-406265876D0F}" type="presParOf" srcId="{BFCB0CF4-7B0D-4DEA-B853-2F8C52E27E1A}" destId="{83D23BBE-64A9-40E7-86B5-30A17FB893E6}" srcOrd="9" destOrd="0" presId="urn:microsoft.com/office/officeart/2005/8/layout/default"/>
    <dgm:cxn modelId="{DC236514-C60D-4D3D-903C-19A8532E38C8}" type="presParOf" srcId="{BFCB0CF4-7B0D-4DEA-B853-2F8C52E27E1A}" destId="{6DF5B1A8-6DE4-42E4-9328-6347A31DF42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3B475D-11FF-4C21-B2AD-D03171D7C8A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40BB657E-AEEE-4DD0-9113-2BF7AAAFBE38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Commit </a:t>
          </a:r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후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058180F4-CBF8-4769-AD55-9C1F1C64244F}" type="parTrans" cxnId="{FCF5C223-EC34-40F9-97B5-EA0419DA7E22}">
      <dgm:prSet/>
      <dgm:spPr/>
      <dgm:t>
        <a:bodyPr/>
        <a:lstStyle/>
        <a:p>
          <a:pPr latinLnBrk="1"/>
          <a:endParaRPr lang="ko-KR" altLang="en-US"/>
        </a:p>
      </dgm:t>
    </dgm:pt>
    <dgm:pt modelId="{FA8827FA-7A2F-49B1-A810-4F2E0C8CDC12}" type="sibTrans" cxnId="{FCF5C223-EC34-40F9-97B5-EA0419DA7E22}">
      <dgm:prSet/>
      <dgm:spPr/>
      <dgm:t>
        <a:bodyPr/>
        <a:lstStyle/>
        <a:p>
          <a:pPr latinLnBrk="1"/>
          <a:endParaRPr lang="ko-KR" altLang="en-US"/>
        </a:p>
      </dgm:t>
    </dgm:pt>
    <dgm:pt modelId="{84C0AB5C-14B9-4D72-AEE4-4B830EECE8D9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기능 추가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A9EC9419-90F3-40B8-8C9F-DFAC86E2C43F}" type="parTrans" cxnId="{28C51A08-9FD2-4DF1-8A96-2C65C6DF1FEC}">
      <dgm:prSet/>
      <dgm:spPr/>
      <dgm:t>
        <a:bodyPr/>
        <a:lstStyle/>
        <a:p>
          <a:pPr latinLnBrk="1"/>
          <a:endParaRPr lang="ko-KR" altLang="en-US"/>
        </a:p>
      </dgm:t>
    </dgm:pt>
    <dgm:pt modelId="{86EAFACE-3B03-4A63-A8DC-14DE60B5E9EE}" type="sibTrans" cxnId="{28C51A08-9FD2-4DF1-8A96-2C65C6DF1FEC}">
      <dgm:prSet/>
      <dgm:spPr/>
      <dgm:t>
        <a:bodyPr/>
        <a:lstStyle/>
        <a:p>
          <a:pPr latinLnBrk="1"/>
          <a:endParaRPr lang="ko-KR" altLang="en-US"/>
        </a:p>
      </dgm:t>
    </dgm:pt>
    <dgm:pt modelId="{6D546377-4D8B-42DA-8B8E-C239765692E7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버그 수정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7BFEE470-B5F7-4791-ABCB-6C494ABF8DA4}" type="parTrans" cxnId="{1166C051-38E0-4899-A84D-16A4358FF997}">
      <dgm:prSet/>
      <dgm:spPr/>
      <dgm:t>
        <a:bodyPr/>
        <a:lstStyle/>
        <a:p>
          <a:pPr latinLnBrk="1"/>
          <a:endParaRPr lang="ko-KR" altLang="en-US"/>
        </a:p>
      </dgm:t>
    </dgm:pt>
    <dgm:pt modelId="{82879E3E-4401-4853-8A19-D8F65FEA6B9B}" type="sibTrans" cxnId="{1166C051-38E0-4899-A84D-16A4358FF997}">
      <dgm:prSet/>
      <dgm:spPr/>
      <dgm:t>
        <a:bodyPr/>
        <a:lstStyle/>
        <a:p>
          <a:pPr latinLnBrk="1"/>
          <a:endParaRPr lang="ko-KR" altLang="en-US"/>
        </a:p>
      </dgm:t>
    </dgm:pt>
    <dgm:pt modelId="{73A9444A-B836-4349-BE5C-2F2FC8D7A7CE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QA </a:t>
          </a:r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배포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D27FFDBD-F762-4E65-B90A-16E9D87AEBDF}" type="parTrans" cxnId="{32913C54-DA1B-4EE6-90AE-401E31868B01}">
      <dgm:prSet/>
      <dgm:spPr/>
      <dgm:t>
        <a:bodyPr/>
        <a:lstStyle/>
        <a:p>
          <a:pPr latinLnBrk="1"/>
          <a:endParaRPr lang="ko-KR" altLang="en-US"/>
        </a:p>
      </dgm:t>
    </dgm:pt>
    <dgm:pt modelId="{6DB31655-E48F-4A43-BF88-41B045029E28}" type="sibTrans" cxnId="{32913C54-DA1B-4EE6-90AE-401E31868B01}">
      <dgm:prSet/>
      <dgm:spPr/>
      <dgm:t>
        <a:bodyPr/>
        <a:lstStyle/>
        <a:p>
          <a:pPr latinLnBrk="1"/>
          <a:endParaRPr lang="ko-KR" altLang="en-US"/>
        </a:p>
      </dgm:t>
    </dgm:pt>
    <dgm:pt modelId="{C15A0A6E-764D-4031-961B-32999EA909B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…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4A208C96-C52C-4665-A883-E3548648D37B}" type="parTrans" cxnId="{B5455A78-632C-433A-AC7C-AEAF2DB38B67}">
      <dgm:prSet/>
      <dgm:spPr/>
      <dgm:t>
        <a:bodyPr/>
        <a:lstStyle/>
        <a:p>
          <a:pPr latinLnBrk="1"/>
          <a:endParaRPr lang="ko-KR" altLang="en-US"/>
        </a:p>
      </dgm:t>
    </dgm:pt>
    <dgm:pt modelId="{BE796AC4-B176-4FCA-8667-C4A3F3FD2DEE}" type="sibTrans" cxnId="{B5455A78-632C-433A-AC7C-AEAF2DB38B67}">
      <dgm:prSet/>
      <dgm:spPr/>
      <dgm:t>
        <a:bodyPr/>
        <a:lstStyle/>
        <a:p>
          <a:pPr latinLnBrk="1"/>
          <a:endParaRPr lang="ko-KR" altLang="en-US"/>
        </a:p>
      </dgm:t>
    </dgm:pt>
    <dgm:pt modelId="{BFCB0CF4-7B0D-4DEA-B853-2F8C52E27E1A}" type="pres">
      <dgm:prSet presAssocID="{113B475D-11FF-4C21-B2AD-D03171D7C8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E7144-29A7-4327-895E-C74E645D3CEC}" type="pres">
      <dgm:prSet presAssocID="{40BB657E-AEEE-4DD0-9113-2BF7AAAFBE38}" presName="node" presStyleLbl="node1" presStyleIdx="0" presStyleCnt="5" custScaleX="90911" custScaleY="909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BAFCC84-3195-4A28-9039-7C0A36BC6256}" type="pres">
      <dgm:prSet presAssocID="{FA8827FA-7A2F-49B1-A810-4F2E0C8CDC12}" presName="sibTrans" presStyleCnt="0"/>
      <dgm:spPr/>
    </dgm:pt>
    <dgm:pt modelId="{ED7292E1-0A53-4CC8-998D-1A925981CFA3}" type="pres">
      <dgm:prSet presAssocID="{84C0AB5C-14B9-4D72-AEE4-4B830EECE8D9}" presName="node" presStyleLbl="node1" presStyleIdx="1" presStyleCnt="5" custScaleX="90911" custScaleY="909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93D81B2-5DF0-4375-8AED-B00AAA4FE9ED}" type="pres">
      <dgm:prSet presAssocID="{86EAFACE-3B03-4A63-A8DC-14DE60B5E9EE}" presName="sibTrans" presStyleCnt="0"/>
      <dgm:spPr/>
    </dgm:pt>
    <dgm:pt modelId="{BE4443EE-4C7E-4353-B5D2-356ED1714065}" type="pres">
      <dgm:prSet presAssocID="{6D546377-4D8B-42DA-8B8E-C239765692E7}" presName="node" presStyleLbl="node1" presStyleIdx="2" presStyleCnt="5" custScaleX="90911" custScaleY="909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8DA18B8-2A4E-4F8A-8802-0F0C20ABAD4C}" type="pres">
      <dgm:prSet presAssocID="{82879E3E-4401-4853-8A19-D8F65FEA6B9B}" presName="sibTrans" presStyleCnt="0"/>
      <dgm:spPr/>
    </dgm:pt>
    <dgm:pt modelId="{640F5ABF-DDB5-4C3C-9508-93A5A467AF6F}" type="pres">
      <dgm:prSet presAssocID="{73A9444A-B836-4349-BE5C-2F2FC8D7A7CE}" presName="node" presStyleLbl="node1" presStyleIdx="3" presStyleCnt="5" custScaleX="90911" custScaleY="9091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3D23BBE-64A9-40E7-86B5-30A17FB893E6}" type="pres">
      <dgm:prSet presAssocID="{6DB31655-E48F-4A43-BF88-41B045029E28}" presName="sibTrans" presStyleCnt="0"/>
      <dgm:spPr/>
    </dgm:pt>
    <dgm:pt modelId="{6DF5B1A8-6DE4-42E4-9328-6347A31DF42E}" type="pres">
      <dgm:prSet presAssocID="{C15A0A6E-764D-4031-961B-32999EA909B9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18A49351-38D7-446A-A8F8-A934A2E09EDB}" type="presOf" srcId="{6D546377-4D8B-42DA-8B8E-C239765692E7}" destId="{BE4443EE-4C7E-4353-B5D2-356ED1714065}" srcOrd="0" destOrd="0" presId="urn:microsoft.com/office/officeart/2005/8/layout/default"/>
    <dgm:cxn modelId="{11CC92A9-9DC8-4255-BC2B-402BA24AB962}" type="presOf" srcId="{40BB657E-AEEE-4DD0-9113-2BF7AAAFBE38}" destId="{4B3E7144-29A7-4327-895E-C74E645D3CEC}" srcOrd="0" destOrd="0" presId="urn:microsoft.com/office/officeart/2005/8/layout/default"/>
    <dgm:cxn modelId="{B5455A78-632C-433A-AC7C-AEAF2DB38B67}" srcId="{113B475D-11FF-4C21-B2AD-D03171D7C8A2}" destId="{C15A0A6E-764D-4031-961B-32999EA909B9}" srcOrd="4" destOrd="0" parTransId="{4A208C96-C52C-4665-A883-E3548648D37B}" sibTransId="{BE796AC4-B176-4FCA-8667-C4A3F3FD2DEE}"/>
    <dgm:cxn modelId="{1166C051-38E0-4899-A84D-16A4358FF997}" srcId="{113B475D-11FF-4C21-B2AD-D03171D7C8A2}" destId="{6D546377-4D8B-42DA-8B8E-C239765692E7}" srcOrd="2" destOrd="0" parTransId="{7BFEE470-B5F7-4791-ABCB-6C494ABF8DA4}" sibTransId="{82879E3E-4401-4853-8A19-D8F65FEA6B9B}"/>
    <dgm:cxn modelId="{FCF5C223-EC34-40F9-97B5-EA0419DA7E22}" srcId="{113B475D-11FF-4C21-B2AD-D03171D7C8A2}" destId="{40BB657E-AEEE-4DD0-9113-2BF7AAAFBE38}" srcOrd="0" destOrd="0" parTransId="{058180F4-CBF8-4769-AD55-9C1F1C64244F}" sibTransId="{FA8827FA-7A2F-49B1-A810-4F2E0C8CDC12}"/>
    <dgm:cxn modelId="{54F3B6A7-AD03-4D84-B0A4-ABA94E9369A4}" type="presOf" srcId="{C15A0A6E-764D-4031-961B-32999EA909B9}" destId="{6DF5B1A8-6DE4-42E4-9328-6347A31DF42E}" srcOrd="0" destOrd="0" presId="urn:microsoft.com/office/officeart/2005/8/layout/default"/>
    <dgm:cxn modelId="{9BD576A1-DB3B-47C9-AFC6-5B7DEAC40C04}" type="presOf" srcId="{73A9444A-B836-4349-BE5C-2F2FC8D7A7CE}" destId="{640F5ABF-DDB5-4C3C-9508-93A5A467AF6F}" srcOrd="0" destOrd="0" presId="urn:microsoft.com/office/officeart/2005/8/layout/default"/>
    <dgm:cxn modelId="{28C51A08-9FD2-4DF1-8A96-2C65C6DF1FEC}" srcId="{113B475D-11FF-4C21-B2AD-D03171D7C8A2}" destId="{84C0AB5C-14B9-4D72-AEE4-4B830EECE8D9}" srcOrd="1" destOrd="0" parTransId="{A9EC9419-90F3-40B8-8C9F-DFAC86E2C43F}" sibTransId="{86EAFACE-3B03-4A63-A8DC-14DE60B5E9EE}"/>
    <dgm:cxn modelId="{47A00954-805A-4951-97E3-8FF16C9572FA}" type="presOf" srcId="{113B475D-11FF-4C21-B2AD-D03171D7C8A2}" destId="{BFCB0CF4-7B0D-4DEA-B853-2F8C52E27E1A}" srcOrd="0" destOrd="0" presId="urn:microsoft.com/office/officeart/2005/8/layout/default"/>
    <dgm:cxn modelId="{7DD5525F-07F7-4076-8134-B182A267645D}" type="presOf" srcId="{84C0AB5C-14B9-4D72-AEE4-4B830EECE8D9}" destId="{ED7292E1-0A53-4CC8-998D-1A925981CFA3}" srcOrd="0" destOrd="0" presId="urn:microsoft.com/office/officeart/2005/8/layout/default"/>
    <dgm:cxn modelId="{32913C54-DA1B-4EE6-90AE-401E31868B01}" srcId="{113B475D-11FF-4C21-B2AD-D03171D7C8A2}" destId="{73A9444A-B836-4349-BE5C-2F2FC8D7A7CE}" srcOrd="3" destOrd="0" parTransId="{D27FFDBD-F762-4E65-B90A-16E9D87AEBDF}" sibTransId="{6DB31655-E48F-4A43-BF88-41B045029E28}"/>
    <dgm:cxn modelId="{3D99332A-F974-4B83-A3DB-7B1F2C378579}" type="presParOf" srcId="{BFCB0CF4-7B0D-4DEA-B853-2F8C52E27E1A}" destId="{4B3E7144-29A7-4327-895E-C74E645D3CEC}" srcOrd="0" destOrd="0" presId="urn:microsoft.com/office/officeart/2005/8/layout/default"/>
    <dgm:cxn modelId="{22CFBC66-8DAA-419A-BAC0-3BDCACC9B51B}" type="presParOf" srcId="{BFCB0CF4-7B0D-4DEA-B853-2F8C52E27E1A}" destId="{CBAFCC84-3195-4A28-9039-7C0A36BC6256}" srcOrd="1" destOrd="0" presId="urn:microsoft.com/office/officeart/2005/8/layout/default"/>
    <dgm:cxn modelId="{A87A89E5-BDA0-4360-970F-4F20CB145800}" type="presParOf" srcId="{BFCB0CF4-7B0D-4DEA-B853-2F8C52E27E1A}" destId="{ED7292E1-0A53-4CC8-998D-1A925981CFA3}" srcOrd="2" destOrd="0" presId="urn:microsoft.com/office/officeart/2005/8/layout/default"/>
    <dgm:cxn modelId="{1D83737C-5954-4B58-917D-361A82B0ACF1}" type="presParOf" srcId="{BFCB0CF4-7B0D-4DEA-B853-2F8C52E27E1A}" destId="{493D81B2-5DF0-4375-8AED-B00AAA4FE9ED}" srcOrd="3" destOrd="0" presId="urn:microsoft.com/office/officeart/2005/8/layout/default"/>
    <dgm:cxn modelId="{E1619DB5-351B-46B5-A2A0-4A830708D33D}" type="presParOf" srcId="{BFCB0CF4-7B0D-4DEA-B853-2F8C52E27E1A}" destId="{BE4443EE-4C7E-4353-B5D2-356ED1714065}" srcOrd="4" destOrd="0" presId="urn:microsoft.com/office/officeart/2005/8/layout/default"/>
    <dgm:cxn modelId="{CDA71CC8-D793-42D5-AE27-684836611B69}" type="presParOf" srcId="{BFCB0CF4-7B0D-4DEA-B853-2F8C52E27E1A}" destId="{78DA18B8-2A4E-4F8A-8802-0F0C20ABAD4C}" srcOrd="5" destOrd="0" presId="urn:microsoft.com/office/officeart/2005/8/layout/default"/>
    <dgm:cxn modelId="{5A5B22A8-14FE-408E-B24F-DD3AC8123368}" type="presParOf" srcId="{BFCB0CF4-7B0D-4DEA-B853-2F8C52E27E1A}" destId="{640F5ABF-DDB5-4C3C-9508-93A5A467AF6F}" srcOrd="6" destOrd="0" presId="urn:microsoft.com/office/officeart/2005/8/layout/default"/>
    <dgm:cxn modelId="{B34CE50F-1B74-4487-84ED-5F6E6BF41917}" type="presParOf" srcId="{BFCB0CF4-7B0D-4DEA-B853-2F8C52E27E1A}" destId="{83D23BBE-64A9-40E7-86B5-30A17FB893E6}" srcOrd="7" destOrd="0" presId="urn:microsoft.com/office/officeart/2005/8/layout/default"/>
    <dgm:cxn modelId="{E9F914AB-3686-4725-8AA9-4F75A8D0FBAA}" type="presParOf" srcId="{BFCB0CF4-7B0D-4DEA-B853-2F8C52E27E1A}" destId="{6DF5B1A8-6DE4-42E4-9328-6347A31DF42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382BCF-D684-440E-9648-916FE99C9637}" type="doc">
      <dgm:prSet loTypeId="urn:microsoft.com/office/officeart/2005/8/layout/hChevron3" loCatId="process" qsTypeId="urn:microsoft.com/office/officeart/2005/8/quickstyle/simple5" qsCatId="simple" csTypeId="urn:microsoft.com/office/officeart/2005/8/colors/colorful2" csCatId="colorful" phldr="1"/>
      <dgm:spPr/>
    </dgm:pt>
    <dgm:pt modelId="{2D1153AA-6F06-4521-A521-8F7459D0CC58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잦은 </a:t>
          </a:r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Build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3EC97679-2A9B-4BF1-9EB3-B63F833A1531}" type="parTrans" cxnId="{7384A4DB-344B-4587-A98A-991973971CD1}">
      <dgm:prSet/>
      <dgm:spPr/>
      <dgm:t>
        <a:bodyPr/>
        <a:lstStyle/>
        <a:p>
          <a:pPr latinLnBrk="1"/>
          <a:endParaRPr lang="ko-KR" altLang="en-US"/>
        </a:p>
      </dgm:t>
    </dgm:pt>
    <dgm:pt modelId="{DB014166-343E-4147-8D1D-04C2F91D203E}" type="sibTrans" cxnId="{7384A4DB-344B-4587-A98A-991973971CD1}">
      <dgm:prSet/>
      <dgm:spPr/>
      <dgm:t>
        <a:bodyPr/>
        <a:lstStyle/>
        <a:p>
          <a:pPr latinLnBrk="1"/>
          <a:endParaRPr lang="ko-KR" altLang="en-US"/>
        </a:p>
      </dgm:t>
    </dgm:pt>
    <dgm:pt modelId="{1FC14809-0E35-4F42-8B99-71870E28AC48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찾기 쉬운 </a:t>
          </a:r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Bug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A113100F-3003-42BD-8947-03567C1ABA7F}" type="parTrans" cxnId="{222414F9-7745-4E08-8724-5AEE2E066310}">
      <dgm:prSet/>
      <dgm:spPr/>
      <dgm:t>
        <a:bodyPr/>
        <a:lstStyle/>
        <a:p>
          <a:pPr latinLnBrk="1"/>
          <a:endParaRPr lang="ko-KR" altLang="en-US"/>
        </a:p>
      </dgm:t>
    </dgm:pt>
    <dgm:pt modelId="{27DB1521-D1A8-4CFE-8EE9-0EF579A223CB}" type="sibTrans" cxnId="{222414F9-7745-4E08-8724-5AEE2E066310}">
      <dgm:prSet/>
      <dgm:spPr/>
      <dgm:t>
        <a:bodyPr/>
        <a:lstStyle/>
        <a:p>
          <a:pPr latinLnBrk="1"/>
          <a:endParaRPr lang="ko-KR" altLang="en-US"/>
        </a:p>
      </dgm:t>
    </dgm:pt>
    <dgm:pt modelId="{32DE440B-EA08-40EA-A130-8F06A133D517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돋움" pitchFamily="50" charset="-127"/>
              <a:ea typeface="돋움" pitchFamily="50" charset="-127"/>
            </a:rPr>
            <a:t>Build</a:t>
          </a:r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가 되는 상태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6A393521-CBB9-4895-ACF8-24AFCA255DAC}" type="parTrans" cxnId="{D5FCB7A0-6610-4604-878A-52474C27E3BB}">
      <dgm:prSet/>
      <dgm:spPr/>
      <dgm:t>
        <a:bodyPr/>
        <a:lstStyle/>
        <a:p>
          <a:pPr latinLnBrk="1"/>
          <a:endParaRPr lang="ko-KR" altLang="en-US"/>
        </a:p>
      </dgm:t>
    </dgm:pt>
    <dgm:pt modelId="{E003A284-8D55-4783-94C8-57FBB96A18CF}" type="sibTrans" cxnId="{D5FCB7A0-6610-4604-878A-52474C27E3BB}">
      <dgm:prSet/>
      <dgm:spPr/>
      <dgm:t>
        <a:bodyPr/>
        <a:lstStyle/>
        <a:p>
          <a:pPr latinLnBrk="1"/>
          <a:endParaRPr lang="ko-KR" altLang="en-US"/>
        </a:p>
      </dgm:t>
    </dgm:pt>
    <dgm:pt modelId="{083116D6-EA95-4C31-91ED-281B3E1D6891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돋움" pitchFamily="50" charset="-127"/>
              <a:ea typeface="돋움" pitchFamily="50" charset="-127"/>
            </a:rPr>
            <a:t>설치가 되는 제품 </a:t>
          </a:r>
          <a:endParaRPr lang="ko-KR" altLang="en-US" sz="1200" dirty="0">
            <a:latin typeface="돋움" pitchFamily="50" charset="-127"/>
            <a:ea typeface="돋움" pitchFamily="50" charset="-127"/>
          </a:endParaRPr>
        </a:p>
      </dgm:t>
    </dgm:pt>
    <dgm:pt modelId="{CC64EC9B-C16A-4629-BA71-E23FD88553BA}" type="parTrans" cxnId="{505780BA-7A69-4D31-B4E9-16E0BE4C9326}">
      <dgm:prSet/>
      <dgm:spPr/>
      <dgm:t>
        <a:bodyPr/>
        <a:lstStyle/>
        <a:p>
          <a:pPr latinLnBrk="1"/>
          <a:endParaRPr lang="ko-KR" altLang="en-US"/>
        </a:p>
      </dgm:t>
    </dgm:pt>
    <dgm:pt modelId="{297FF44D-442C-426B-BF86-636E62605F0C}" type="sibTrans" cxnId="{505780BA-7A69-4D31-B4E9-16E0BE4C9326}">
      <dgm:prSet/>
      <dgm:spPr/>
      <dgm:t>
        <a:bodyPr/>
        <a:lstStyle/>
        <a:p>
          <a:pPr latinLnBrk="1"/>
          <a:endParaRPr lang="ko-KR" altLang="en-US"/>
        </a:p>
      </dgm:t>
    </dgm:pt>
    <dgm:pt modelId="{47E0F9C8-3DB6-4C50-8D71-2E4FB50330BC}" type="pres">
      <dgm:prSet presAssocID="{07382BCF-D684-440E-9648-916FE99C9637}" presName="Name0" presStyleCnt="0">
        <dgm:presLayoutVars>
          <dgm:dir/>
          <dgm:resizeHandles val="exact"/>
        </dgm:presLayoutVars>
      </dgm:prSet>
      <dgm:spPr/>
    </dgm:pt>
    <dgm:pt modelId="{3C7BD18E-57FB-48F5-BA1A-99AFF54F86F6}" type="pres">
      <dgm:prSet presAssocID="{2D1153AA-6F06-4521-A521-8F7459D0CC58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40095D-42B0-475D-A0A7-11ED9FD83EB2}" type="pres">
      <dgm:prSet presAssocID="{DB014166-343E-4147-8D1D-04C2F91D203E}" presName="parSpace" presStyleCnt="0"/>
      <dgm:spPr/>
    </dgm:pt>
    <dgm:pt modelId="{474F22AC-7ADD-42BD-ADE3-A183882F8D46}" type="pres">
      <dgm:prSet presAssocID="{1FC14809-0E35-4F42-8B99-71870E28AC4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F9B663-DB7A-4B0C-B3C5-29157E30951F}" type="pres">
      <dgm:prSet presAssocID="{27DB1521-D1A8-4CFE-8EE9-0EF579A223CB}" presName="parSpace" presStyleCnt="0"/>
      <dgm:spPr/>
    </dgm:pt>
    <dgm:pt modelId="{303483EB-25C6-43C7-B34A-2EAA694F0F48}" type="pres">
      <dgm:prSet presAssocID="{32DE440B-EA08-40EA-A130-8F06A133D51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7D86B5-7531-4FC7-BDD1-1B73783CBCE3}" type="pres">
      <dgm:prSet presAssocID="{E003A284-8D55-4783-94C8-57FBB96A18CF}" presName="parSpace" presStyleCnt="0"/>
      <dgm:spPr/>
    </dgm:pt>
    <dgm:pt modelId="{F26C87CA-D288-437B-8466-2FD9514B63A6}" type="pres">
      <dgm:prSet presAssocID="{083116D6-EA95-4C31-91ED-281B3E1D6891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9B5EFB-68EA-4054-A17B-8DDAC7D268FE}" type="presOf" srcId="{07382BCF-D684-440E-9648-916FE99C9637}" destId="{47E0F9C8-3DB6-4C50-8D71-2E4FB50330BC}" srcOrd="0" destOrd="0" presId="urn:microsoft.com/office/officeart/2005/8/layout/hChevron3"/>
    <dgm:cxn modelId="{33D26DE5-C6B7-4BE3-B205-990E45DDF185}" type="presOf" srcId="{1FC14809-0E35-4F42-8B99-71870E28AC48}" destId="{474F22AC-7ADD-42BD-ADE3-A183882F8D46}" srcOrd="0" destOrd="0" presId="urn:microsoft.com/office/officeart/2005/8/layout/hChevron3"/>
    <dgm:cxn modelId="{222414F9-7745-4E08-8724-5AEE2E066310}" srcId="{07382BCF-D684-440E-9648-916FE99C9637}" destId="{1FC14809-0E35-4F42-8B99-71870E28AC48}" srcOrd="1" destOrd="0" parTransId="{A113100F-3003-42BD-8947-03567C1ABA7F}" sibTransId="{27DB1521-D1A8-4CFE-8EE9-0EF579A223CB}"/>
    <dgm:cxn modelId="{D5FCB7A0-6610-4604-878A-52474C27E3BB}" srcId="{07382BCF-D684-440E-9648-916FE99C9637}" destId="{32DE440B-EA08-40EA-A130-8F06A133D517}" srcOrd="2" destOrd="0" parTransId="{6A393521-CBB9-4895-ACF8-24AFCA255DAC}" sibTransId="{E003A284-8D55-4783-94C8-57FBB96A18CF}"/>
    <dgm:cxn modelId="{7384A4DB-344B-4587-A98A-991973971CD1}" srcId="{07382BCF-D684-440E-9648-916FE99C9637}" destId="{2D1153AA-6F06-4521-A521-8F7459D0CC58}" srcOrd="0" destOrd="0" parTransId="{3EC97679-2A9B-4BF1-9EB3-B63F833A1531}" sibTransId="{DB014166-343E-4147-8D1D-04C2F91D203E}"/>
    <dgm:cxn modelId="{600D5277-9152-478B-BBCD-36B248254C49}" type="presOf" srcId="{083116D6-EA95-4C31-91ED-281B3E1D6891}" destId="{F26C87CA-D288-437B-8466-2FD9514B63A6}" srcOrd="0" destOrd="0" presId="urn:microsoft.com/office/officeart/2005/8/layout/hChevron3"/>
    <dgm:cxn modelId="{505780BA-7A69-4D31-B4E9-16E0BE4C9326}" srcId="{07382BCF-D684-440E-9648-916FE99C9637}" destId="{083116D6-EA95-4C31-91ED-281B3E1D6891}" srcOrd="3" destOrd="0" parTransId="{CC64EC9B-C16A-4629-BA71-E23FD88553BA}" sibTransId="{297FF44D-442C-426B-BF86-636E62605F0C}"/>
    <dgm:cxn modelId="{A3294453-2E37-4493-9259-A8ADDA4847AC}" type="presOf" srcId="{2D1153AA-6F06-4521-A521-8F7459D0CC58}" destId="{3C7BD18E-57FB-48F5-BA1A-99AFF54F86F6}" srcOrd="0" destOrd="0" presId="urn:microsoft.com/office/officeart/2005/8/layout/hChevron3"/>
    <dgm:cxn modelId="{D076D9A8-F524-4C09-8385-B000893925B0}" type="presOf" srcId="{32DE440B-EA08-40EA-A130-8F06A133D517}" destId="{303483EB-25C6-43C7-B34A-2EAA694F0F48}" srcOrd="0" destOrd="0" presId="urn:microsoft.com/office/officeart/2005/8/layout/hChevron3"/>
    <dgm:cxn modelId="{10C132A8-0431-4031-B9BA-0623A1AE69BC}" type="presParOf" srcId="{47E0F9C8-3DB6-4C50-8D71-2E4FB50330BC}" destId="{3C7BD18E-57FB-48F5-BA1A-99AFF54F86F6}" srcOrd="0" destOrd="0" presId="urn:microsoft.com/office/officeart/2005/8/layout/hChevron3"/>
    <dgm:cxn modelId="{A89F3E64-632F-4B3E-9BB2-D3B20183A16B}" type="presParOf" srcId="{47E0F9C8-3DB6-4C50-8D71-2E4FB50330BC}" destId="{DE40095D-42B0-475D-A0A7-11ED9FD83EB2}" srcOrd="1" destOrd="0" presId="urn:microsoft.com/office/officeart/2005/8/layout/hChevron3"/>
    <dgm:cxn modelId="{8C7193CD-AC3B-4A43-90AF-668CEDA440C9}" type="presParOf" srcId="{47E0F9C8-3DB6-4C50-8D71-2E4FB50330BC}" destId="{474F22AC-7ADD-42BD-ADE3-A183882F8D46}" srcOrd="2" destOrd="0" presId="urn:microsoft.com/office/officeart/2005/8/layout/hChevron3"/>
    <dgm:cxn modelId="{D955650E-5836-4E03-B7E1-847CB49B7F0F}" type="presParOf" srcId="{47E0F9C8-3DB6-4C50-8D71-2E4FB50330BC}" destId="{65F9B663-DB7A-4B0C-B3C5-29157E30951F}" srcOrd="3" destOrd="0" presId="urn:microsoft.com/office/officeart/2005/8/layout/hChevron3"/>
    <dgm:cxn modelId="{AD596899-2EFC-44F6-8575-12CCA9745BEC}" type="presParOf" srcId="{47E0F9C8-3DB6-4C50-8D71-2E4FB50330BC}" destId="{303483EB-25C6-43C7-B34A-2EAA694F0F48}" srcOrd="4" destOrd="0" presId="urn:microsoft.com/office/officeart/2005/8/layout/hChevron3"/>
    <dgm:cxn modelId="{EB83CE86-41F4-4B53-8F81-08E705E2337B}" type="presParOf" srcId="{47E0F9C8-3DB6-4C50-8D71-2E4FB50330BC}" destId="{107D86B5-7531-4FC7-BDD1-1B73783CBCE3}" srcOrd="5" destOrd="0" presId="urn:microsoft.com/office/officeart/2005/8/layout/hChevron3"/>
    <dgm:cxn modelId="{8109CC13-FA75-4498-A7BD-0A92A6C53B4C}" type="presParOf" srcId="{47E0F9C8-3DB6-4C50-8D71-2E4FB50330BC}" destId="{F26C87CA-D288-437B-8466-2FD9514B63A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A2CD84-52FA-4D60-B82D-045E198066FE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3CDAFD65-E62D-418F-A61A-94AF7317D26E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latin typeface="돋움" pitchFamily="50" charset="-127"/>
              <a:ea typeface="돋움" pitchFamily="50" charset="-127"/>
            </a:rPr>
            <a:t>규칙적 </a:t>
          </a:r>
          <a:r>
            <a:rPr lang="en-US" altLang="ko-KR" sz="1200" b="1" dirty="0" smtClean="0">
              <a:latin typeface="돋움" pitchFamily="50" charset="-127"/>
              <a:ea typeface="돋움" pitchFamily="50" charset="-127"/>
            </a:rPr>
            <a:t>Build</a:t>
          </a:r>
        </a:p>
        <a:p>
          <a:pPr latinLnBrk="1"/>
          <a:r>
            <a:rPr lang="ko-KR" altLang="en-US" sz="1050" dirty="0" smtClean="0">
              <a:latin typeface="돋움" pitchFamily="50" charset="-127"/>
              <a:ea typeface="돋움" pitchFamily="50" charset="-127"/>
            </a:rPr>
            <a:t>매 일</a:t>
          </a:r>
          <a:endParaRPr lang="en-US" altLang="ko-KR" sz="1050" dirty="0" smtClean="0">
            <a:latin typeface="돋움" pitchFamily="50" charset="-127"/>
            <a:ea typeface="돋움" pitchFamily="50" charset="-127"/>
          </a:endParaRPr>
        </a:p>
        <a:p>
          <a:pPr latinLnBrk="1"/>
          <a:r>
            <a:rPr lang="en-US" altLang="ko-KR" sz="1050" dirty="0" smtClean="0">
              <a:latin typeface="돋움" pitchFamily="50" charset="-127"/>
              <a:ea typeface="돋움" pitchFamily="50" charset="-127"/>
            </a:rPr>
            <a:t>3</a:t>
          </a:r>
          <a:r>
            <a:rPr lang="ko-KR" altLang="en-US" sz="1050" dirty="0" smtClean="0">
              <a:latin typeface="돋움" pitchFamily="50" charset="-127"/>
              <a:ea typeface="돋움" pitchFamily="50" charset="-127"/>
            </a:rPr>
            <a:t>시간마다</a:t>
          </a:r>
          <a:endParaRPr lang="en-US" altLang="ko-KR" sz="1050" dirty="0" smtClean="0">
            <a:latin typeface="돋움" pitchFamily="50" charset="-127"/>
            <a:ea typeface="돋움" pitchFamily="50" charset="-127"/>
          </a:endParaRPr>
        </a:p>
        <a:p>
          <a:pPr latinLnBrk="1"/>
          <a:r>
            <a:rPr lang="en-US" altLang="ko-KR" sz="1050" dirty="0" smtClean="0">
              <a:latin typeface="돋움" pitchFamily="50" charset="-127"/>
              <a:ea typeface="돋움" pitchFamily="50" charset="-127"/>
            </a:rPr>
            <a:t>…</a:t>
          </a:r>
        </a:p>
      </dgm:t>
    </dgm:pt>
    <dgm:pt modelId="{B6D45870-0B84-46EC-B2DD-2CFCC59489D3}" type="parTrans" cxnId="{F0A33B00-1979-455C-8BE3-C2C32D6601FD}">
      <dgm:prSet/>
      <dgm:spPr/>
      <dgm:t>
        <a:bodyPr/>
        <a:lstStyle/>
        <a:p>
          <a:pPr latinLnBrk="1"/>
          <a:endParaRPr lang="ko-KR" altLang="en-US"/>
        </a:p>
      </dgm:t>
    </dgm:pt>
    <dgm:pt modelId="{47EEA9CE-E1BF-4A40-B4C1-EDA8063479D1}" type="sibTrans" cxnId="{F0A33B00-1979-455C-8BE3-C2C32D6601FD}">
      <dgm:prSet/>
      <dgm:spPr/>
      <dgm:t>
        <a:bodyPr/>
        <a:lstStyle/>
        <a:p>
          <a:pPr latinLnBrk="1"/>
          <a:endParaRPr lang="ko-KR" altLang="en-US"/>
        </a:p>
      </dgm:t>
    </dgm:pt>
    <dgm:pt modelId="{861579B0-8A69-4A64-BBEC-A20E31FA8C99}">
      <dgm:prSet phldrT="[텍스트]" custT="1"/>
      <dgm:spPr/>
      <dgm:t>
        <a:bodyPr/>
        <a:lstStyle/>
        <a:p>
          <a:pPr latinLnBrk="1"/>
          <a:r>
            <a:rPr lang="ko-KR" altLang="en-US" sz="1200" b="1" dirty="0" smtClean="0">
              <a:latin typeface="돋움" pitchFamily="50" charset="-127"/>
              <a:ea typeface="돋움" pitchFamily="50" charset="-127"/>
            </a:rPr>
            <a:t>조건적 </a:t>
          </a:r>
          <a:r>
            <a:rPr lang="en-US" altLang="ko-KR" sz="1200" b="1" dirty="0" smtClean="0">
              <a:latin typeface="돋움" pitchFamily="50" charset="-127"/>
              <a:ea typeface="돋움" pitchFamily="50" charset="-127"/>
            </a:rPr>
            <a:t>Build</a:t>
          </a:r>
        </a:p>
        <a:p>
          <a:pPr latinLnBrk="1"/>
          <a:r>
            <a:rPr lang="en-US" altLang="ko-KR" sz="1050" dirty="0" smtClean="0">
              <a:latin typeface="돋움" pitchFamily="50" charset="-127"/>
              <a:ea typeface="돋움" pitchFamily="50" charset="-127"/>
            </a:rPr>
            <a:t>Commit </a:t>
          </a:r>
          <a:r>
            <a:rPr lang="ko-KR" altLang="en-US" sz="1050" dirty="0" smtClean="0">
              <a:latin typeface="돋움" pitchFamily="50" charset="-127"/>
              <a:ea typeface="돋움" pitchFamily="50" charset="-127"/>
            </a:rPr>
            <a:t>될 때 마다</a:t>
          </a:r>
          <a:endParaRPr lang="ko-KR" altLang="en-US" sz="1050" dirty="0">
            <a:latin typeface="돋움" pitchFamily="50" charset="-127"/>
            <a:ea typeface="돋움" pitchFamily="50" charset="-127"/>
          </a:endParaRPr>
        </a:p>
      </dgm:t>
    </dgm:pt>
    <dgm:pt modelId="{433DFCF1-2746-421D-ABE6-8630971F1446}" type="parTrans" cxnId="{ED47E0CA-1451-4AC1-B024-CC95E7431998}">
      <dgm:prSet/>
      <dgm:spPr/>
      <dgm:t>
        <a:bodyPr/>
        <a:lstStyle/>
        <a:p>
          <a:pPr latinLnBrk="1"/>
          <a:endParaRPr lang="ko-KR" altLang="en-US"/>
        </a:p>
      </dgm:t>
    </dgm:pt>
    <dgm:pt modelId="{CF9CDC16-8E06-40E2-BA13-055E144B7314}" type="sibTrans" cxnId="{ED47E0CA-1451-4AC1-B024-CC95E7431998}">
      <dgm:prSet/>
      <dgm:spPr/>
      <dgm:t>
        <a:bodyPr/>
        <a:lstStyle/>
        <a:p>
          <a:pPr latinLnBrk="1"/>
          <a:endParaRPr lang="ko-KR" altLang="en-US"/>
        </a:p>
      </dgm:t>
    </dgm:pt>
    <dgm:pt modelId="{A6A55102-8DD1-4D83-AD17-0C1363937F36}" type="pres">
      <dgm:prSet presAssocID="{51A2CD84-52FA-4D60-B82D-045E198066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6408C7-D776-40A5-91A6-F161F8E88489}" type="pres">
      <dgm:prSet presAssocID="{3CDAFD65-E62D-418F-A61A-94AF7317D26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D49176-6ED3-4EDB-BD75-86BC7A5E7389}" type="pres">
      <dgm:prSet presAssocID="{47EEA9CE-E1BF-4A40-B4C1-EDA8063479D1}" presName="sibTrans" presStyleCnt="0"/>
      <dgm:spPr/>
    </dgm:pt>
    <dgm:pt modelId="{CD589C9B-A24A-4451-BFBF-346BC6750CD8}" type="pres">
      <dgm:prSet presAssocID="{861579B0-8A69-4A64-BBEC-A20E31FA8C9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D47E0CA-1451-4AC1-B024-CC95E7431998}" srcId="{51A2CD84-52FA-4D60-B82D-045E198066FE}" destId="{861579B0-8A69-4A64-BBEC-A20E31FA8C99}" srcOrd="1" destOrd="0" parTransId="{433DFCF1-2746-421D-ABE6-8630971F1446}" sibTransId="{CF9CDC16-8E06-40E2-BA13-055E144B7314}"/>
    <dgm:cxn modelId="{EB277815-DF70-4CDB-8E34-22F9D128D909}" type="presOf" srcId="{3CDAFD65-E62D-418F-A61A-94AF7317D26E}" destId="{EA6408C7-D776-40A5-91A6-F161F8E88489}" srcOrd="0" destOrd="0" presId="urn:microsoft.com/office/officeart/2005/8/layout/default"/>
    <dgm:cxn modelId="{F0A33B00-1979-455C-8BE3-C2C32D6601FD}" srcId="{51A2CD84-52FA-4D60-B82D-045E198066FE}" destId="{3CDAFD65-E62D-418F-A61A-94AF7317D26E}" srcOrd="0" destOrd="0" parTransId="{B6D45870-0B84-46EC-B2DD-2CFCC59489D3}" sibTransId="{47EEA9CE-E1BF-4A40-B4C1-EDA8063479D1}"/>
    <dgm:cxn modelId="{C6D4C9CC-7BF2-4C57-A6A5-BD347A2C7DA5}" type="presOf" srcId="{51A2CD84-52FA-4D60-B82D-045E198066FE}" destId="{A6A55102-8DD1-4D83-AD17-0C1363937F36}" srcOrd="0" destOrd="0" presId="urn:microsoft.com/office/officeart/2005/8/layout/default"/>
    <dgm:cxn modelId="{7592FB4D-D64A-4EA8-89E0-B4BCEA1E9B71}" type="presOf" srcId="{861579B0-8A69-4A64-BBEC-A20E31FA8C99}" destId="{CD589C9B-A24A-4451-BFBF-346BC6750CD8}" srcOrd="0" destOrd="0" presId="urn:microsoft.com/office/officeart/2005/8/layout/default"/>
    <dgm:cxn modelId="{C265372B-BFA6-4CF4-9C5A-1C5634C092D2}" type="presParOf" srcId="{A6A55102-8DD1-4D83-AD17-0C1363937F36}" destId="{EA6408C7-D776-40A5-91A6-F161F8E88489}" srcOrd="0" destOrd="0" presId="urn:microsoft.com/office/officeart/2005/8/layout/default"/>
    <dgm:cxn modelId="{1ACC14D9-30E9-4D18-AA15-9B43480D89D3}" type="presParOf" srcId="{A6A55102-8DD1-4D83-AD17-0C1363937F36}" destId="{63D49176-6ED3-4EDB-BD75-86BC7A5E7389}" srcOrd="1" destOrd="0" presId="urn:microsoft.com/office/officeart/2005/8/layout/default"/>
    <dgm:cxn modelId="{71DAB6D6-EFAC-4FD4-B225-9991D4FD242A}" type="presParOf" srcId="{A6A55102-8DD1-4D83-AD17-0C1363937F36}" destId="{CD589C9B-A24A-4451-BFBF-346BC6750CD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A2CD84-52FA-4D60-B82D-045E198066FE}" type="doc">
      <dgm:prSet loTypeId="urn:microsoft.com/office/officeart/2005/8/layout/defaul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3CDAFD65-E62D-418F-A61A-94AF7317D26E}">
      <dgm:prSet phldrT="[텍스트]" custT="1"/>
      <dgm:spPr/>
      <dgm:t>
        <a:bodyPr/>
        <a:lstStyle/>
        <a:p>
          <a:pPr latinLnBrk="1"/>
          <a:r>
            <a:rPr lang="en-US" altLang="ko-KR" sz="1200" b="1" dirty="0" smtClean="0">
              <a:latin typeface="돋움" pitchFamily="50" charset="-127"/>
              <a:ea typeface="돋움" pitchFamily="50" charset="-127"/>
            </a:rPr>
            <a:t>Build </a:t>
          </a:r>
          <a:r>
            <a:rPr lang="ko-KR" altLang="en-US" sz="1200" b="1" dirty="0" smtClean="0">
              <a:latin typeface="돋움" pitchFamily="50" charset="-127"/>
              <a:ea typeface="돋움" pitchFamily="50" charset="-127"/>
            </a:rPr>
            <a:t>실패 시 메일</a:t>
          </a:r>
          <a:endParaRPr lang="en-US" altLang="ko-KR" sz="1200" b="1" dirty="0" smtClean="0">
            <a:latin typeface="돋움" pitchFamily="50" charset="-127"/>
            <a:ea typeface="돋움" pitchFamily="50" charset="-127"/>
          </a:endParaRPr>
        </a:p>
        <a:p>
          <a:pPr latinLnBrk="1"/>
          <a:r>
            <a:rPr lang="ko-KR" altLang="en-US" sz="1050" dirty="0" smtClean="0">
              <a:latin typeface="돋움" pitchFamily="50" charset="-127"/>
              <a:ea typeface="돋움" pitchFamily="50" charset="-127"/>
            </a:rPr>
            <a:t>누가 </a:t>
          </a:r>
          <a:r>
            <a:rPr lang="en-US" altLang="ko-KR" sz="1050" dirty="0" smtClean="0">
              <a:latin typeface="돋움" pitchFamily="50" charset="-127"/>
              <a:ea typeface="돋움" pitchFamily="50" charset="-127"/>
            </a:rPr>
            <a:t>Commit </a:t>
          </a:r>
          <a:r>
            <a:rPr lang="ko-KR" altLang="en-US" sz="1050" dirty="0" smtClean="0">
              <a:latin typeface="돋움" pitchFamily="50" charset="-127"/>
              <a:ea typeface="돋움" pitchFamily="50" charset="-127"/>
            </a:rPr>
            <a:t>했는지</a:t>
          </a:r>
          <a:r>
            <a:rPr lang="en-US" altLang="ko-KR" sz="1050" dirty="0" smtClean="0">
              <a:latin typeface="돋움" pitchFamily="50" charset="-127"/>
              <a:ea typeface="돋움" pitchFamily="50" charset="-127"/>
            </a:rPr>
            <a:t>?</a:t>
          </a:r>
        </a:p>
        <a:p>
          <a:pPr latinLnBrk="1"/>
          <a:r>
            <a:rPr lang="ko-KR" altLang="en-US" sz="1050" dirty="0" smtClean="0">
              <a:latin typeface="돋움" pitchFamily="50" charset="-127"/>
              <a:ea typeface="돋움" pitchFamily="50" charset="-127"/>
            </a:rPr>
            <a:t>무슨 파일 변경했는지</a:t>
          </a:r>
          <a:r>
            <a:rPr lang="en-US" altLang="ko-KR" sz="1050" dirty="0" smtClean="0">
              <a:latin typeface="돋움" pitchFamily="50" charset="-127"/>
              <a:ea typeface="돋움" pitchFamily="50" charset="-127"/>
            </a:rPr>
            <a:t>?</a:t>
          </a:r>
        </a:p>
      </dgm:t>
    </dgm:pt>
    <dgm:pt modelId="{B6D45870-0B84-46EC-B2DD-2CFCC59489D3}" type="parTrans" cxnId="{F0A33B00-1979-455C-8BE3-C2C32D6601FD}">
      <dgm:prSet/>
      <dgm:spPr/>
      <dgm:t>
        <a:bodyPr/>
        <a:lstStyle/>
        <a:p>
          <a:pPr latinLnBrk="1"/>
          <a:endParaRPr lang="ko-KR" altLang="en-US"/>
        </a:p>
      </dgm:t>
    </dgm:pt>
    <dgm:pt modelId="{47EEA9CE-E1BF-4A40-B4C1-EDA8063479D1}" type="sibTrans" cxnId="{F0A33B00-1979-455C-8BE3-C2C32D6601FD}">
      <dgm:prSet/>
      <dgm:spPr/>
      <dgm:t>
        <a:bodyPr/>
        <a:lstStyle/>
        <a:p>
          <a:pPr latinLnBrk="1"/>
          <a:endParaRPr lang="ko-KR" altLang="en-US"/>
        </a:p>
      </dgm:t>
    </dgm:pt>
    <dgm:pt modelId="{A6A55102-8DD1-4D83-AD17-0C1363937F36}" type="pres">
      <dgm:prSet presAssocID="{51A2CD84-52FA-4D60-B82D-045E198066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6408C7-D776-40A5-91A6-F161F8E88489}" type="pres">
      <dgm:prSet presAssocID="{3CDAFD65-E62D-418F-A61A-94AF7317D26E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F24E10D-4872-4807-A43D-358D67A14371}" type="presOf" srcId="{51A2CD84-52FA-4D60-B82D-045E198066FE}" destId="{A6A55102-8DD1-4D83-AD17-0C1363937F36}" srcOrd="0" destOrd="0" presId="urn:microsoft.com/office/officeart/2005/8/layout/default"/>
    <dgm:cxn modelId="{757774B1-51E1-4249-AA42-2A53D1444A5E}" type="presOf" srcId="{3CDAFD65-E62D-418F-A61A-94AF7317D26E}" destId="{EA6408C7-D776-40A5-91A6-F161F8E88489}" srcOrd="0" destOrd="0" presId="urn:microsoft.com/office/officeart/2005/8/layout/default"/>
    <dgm:cxn modelId="{F0A33B00-1979-455C-8BE3-C2C32D6601FD}" srcId="{51A2CD84-52FA-4D60-B82D-045E198066FE}" destId="{3CDAFD65-E62D-418F-A61A-94AF7317D26E}" srcOrd="0" destOrd="0" parTransId="{B6D45870-0B84-46EC-B2DD-2CFCC59489D3}" sibTransId="{47EEA9CE-E1BF-4A40-B4C1-EDA8063479D1}"/>
    <dgm:cxn modelId="{1A728EEB-F4B1-4849-836C-33829A2BFA9C}" type="presParOf" srcId="{A6A55102-8DD1-4D83-AD17-0C1363937F36}" destId="{EA6408C7-D776-40A5-91A6-F161F8E8848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FC66D5-C437-40C5-B44D-D7618167801E}">
      <dsp:nvSpPr>
        <dsp:cNvPr id="0" name=""/>
        <dsp:cNvSpPr/>
      </dsp:nvSpPr>
      <dsp:spPr>
        <a:xfrm>
          <a:off x="2907" y="66751"/>
          <a:ext cx="1271138" cy="762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실수로 인한 </a:t>
          </a: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/>
          </a:r>
          <a:br>
            <a:rPr lang="en-US" altLang="ko-KR" sz="1200" kern="1200" dirty="0" smtClean="0">
              <a:latin typeface="돋움" pitchFamily="50" charset="-127"/>
              <a:ea typeface="돋움" pitchFamily="50" charset="-127"/>
            </a:rPr>
          </a:b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개발 환경 변화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2907" y="66751"/>
        <a:ext cx="1271138" cy="762683"/>
      </dsp:txXfrm>
    </dsp:sp>
    <dsp:sp modelId="{57587952-ADF7-476F-B1DA-93CBF4C35CF8}">
      <dsp:nvSpPr>
        <dsp:cNvPr id="0" name=""/>
        <dsp:cNvSpPr/>
      </dsp:nvSpPr>
      <dsp:spPr>
        <a:xfrm>
          <a:off x="1401159" y="290472"/>
          <a:ext cx="269481" cy="315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401159" y="290472"/>
        <a:ext cx="269481" cy="315242"/>
      </dsp:txXfrm>
    </dsp:sp>
    <dsp:sp modelId="{CADB5F8A-5F6E-4CE1-A8DE-EBC8E82F06D3}">
      <dsp:nvSpPr>
        <dsp:cNvPr id="0" name=""/>
        <dsp:cNvSpPr/>
      </dsp:nvSpPr>
      <dsp:spPr>
        <a:xfrm>
          <a:off x="1782501" y="66751"/>
          <a:ext cx="1271138" cy="762683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Build </a:t>
          </a: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문제 발생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1782501" y="66751"/>
        <a:ext cx="1271138" cy="762683"/>
      </dsp:txXfrm>
    </dsp:sp>
    <dsp:sp modelId="{D2A5131A-D1EE-49C0-BFA3-9FEF985FA5DE}">
      <dsp:nvSpPr>
        <dsp:cNvPr id="0" name=""/>
        <dsp:cNvSpPr/>
      </dsp:nvSpPr>
      <dsp:spPr>
        <a:xfrm>
          <a:off x="3180753" y="290472"/>
          <a:ext cx="269481" cy="315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80753" y="290472"/>
        <a:ext cx="269481" cy="315242"/>
      </dsp:txXfrm>
    </dsp:sp>
    <dsp:sp modelId="{4D7EFE67-90F0-404C-A452-29BAF2806608}">
      <dsp:nvSpPr>
        <dsp:cNvPr id="0" name=""/>
        <dsp:cNvSpPr/>
      </dsp:nvSpPr>
      <dsp:spPr>
        <a:xfrm>
          <a:off x="3562095" y="66751"/>
          <a:ext cx="1271138" cy="762683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코드 변경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3562095" y="66751"/>
        <a:ext cx="1271138" cy="762683"/>
      </dsp:txXfrm>
    </dsp:sp>
    <dsp:sp modelId="{9EB0DFC4-48CD-406C-8ADF-DC8761F8ADE7}">
      <dsp:nvSpPr>
        <dsp:cNvPr id="0" name=""/>
        <dsp:cNvSpPr/>
      </dsp:nvSpPr>
      <dsp:spPr>
        <a:xfrm>
          <a:off x="4960347" y="290472"/>
          <a:ext cx="269481" cy="315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4960347" y="290472"/>
        <a:ext cx="269481" cy="315242"/>
      </dsp:txXfrm>
    </dsp:sp>
    <dsp:sp modelId="{FD23EF07-4118-472A-8127-4C93B51D71A4}">
      <dsp:nvSpPr>
        <dsp:cNvPr id="0" name=""/>
        <dsp:cNvSpPr/>
      </dsp:nvSpPr>
      <dsp:spPr>
        <a:xfrm>
          <a:off x="5341689" y="66751"/>
          <a:ext cx="1271138" cy="762683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다른 개발자 </a:t>
          </a: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Build </a:t>
          </a: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문제 발생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5341689" y="66751"/>
        <a:ext cx="1271138" cy="7626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3E7144-29A7-4327-895E-C74E645D3CEC}">
      <dsp:nvSpPr>
        <dsp:cNvPr id="0" name=""/>
        <dsp:cNvSpPr/>
      </dsp:nvSpPr>
      <dsp:spPr>
        <a:xfrm>
          <a:off x="2571" y="104790"/>
          <a:ext cx="1000847" cy="6005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Commit </a:t>
          </a: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전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2571" y="104790"/>
        <a:ext cx="1000847" cy="600508"/>
      </dsp:txXfrm>
    </dsp:sp>
    <dsp:sp modelId="{0A460E72-894F-474B-BF00-EEC2D8F756E2}">
      <dsp:nvSpPr>
        <dsp:cNvPr id="0" name=""/>
        <dsp:cNvSpPr/>
      </dsp:nvSpPr>
      <dsp:spPr>
        <a:xfrm>
          <a:off x="1113509" y="104790"/>
          <a:ext cx="1000847" cy="600508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Update </a:t>
          </a: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후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1113509" y="104790"/>
        <a:ext cx="1000847" cy="600508"/>
      </dsp:txXfrm>
    </dsp:sp>
    <dsp:sp modelId="{ED7292E1-0A53-4CC8-998D-1A925981CFA3}">
      <dsp:nvSpPr>
        <dsp:cNvPr id="0" name=""/>
        <dsp:cNvSpPr/>
      </dsp:nvSpPr>
      <dsp:spPr>
        <a:xfrm>
          <a:off x="2224447" y="104790"/>
          <a:ext cx="1000847" cy="600508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기능 추가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2224447" y="104790"/>
        <a:ext cx="1000847" cy="600508"/>
      </dsp:txXfrm>
    </dsp:sp>
    <dsp:sp modelId="{BE4443EE-4C7E-4353-B5D2-356ED1714065}">
      <dsp:nvSpPr>
        <dsp:cNvPr id="0" name=""/>
        <dsp:cNvSpPr/>
      </dsp:nvSpPr>
      <dsp:spPr>
        <a:xfrm>
          <a:off x="3335385" y="104790"/>
          <a:ext cx="1000847" cy="600508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버그 수정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3335385" y="104790"/>
        <a:ext cx="1000847" cy="600508"/>
      </dsp:txXfrm>
    </dsp:sp>
    <dsp:sp modelId="{640F5ABF-DDB5-4C3C-9508-93A5A467AF6F}">
      <dsp:nvSpPr>
        <dsp:cNvPr id="0" name=""/>
        <dsp:cNvSpPr/>
      </dsp:nvSpPr>
      <dsp:spPr>
        <a:xfrm>
          <a:off x="4446323" y="104790"/>
          <a:ext cx="1000847" cy="600508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QA </a:t>
          </a: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배포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4446323" y="104790"/>
        <a:ext cx="1000847" cy="600508"/>
      </dsp:txXfrm>
    </dsp:sp>
    <dsp:sp modelId="{6DF5B1A8-6DE4-42E4-9328-6347A31DF42E}">
      <dsp:nvSpPr>
        <dsp:cNvPr id="0" name=""/>
        <dsp:cNvSpPr/>
      </dsp:nvSpPr>
      <dsp:spPr>
        <a:xfrm>
          <a:off x="5557260" y="74771"/>
          <a:ext cx="1100908" cy="66054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…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5557260" y="74771"/>
        <a:ext cx="1100908" cy="66054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3E7144-29A7-4327-895E-C74E645D3CEC}">
      <dsp:nvSpPr>
        <dsp:cNvPr id="0" name=""/>
        <dsp:cNvSpPr/>
      </dsp:nvSpPr>
      <dsp:spPr>
        <a:xfrm>
          <a:off x="1117" y="44473"/>
          <a:ext cx="1201903" cy="721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Commit </a:t>
          </a: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후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1117" y="44473"/>
        <a:ext cx="1201903" cy="721142"/>
      </dsp:txXfrm>
    </dsp:sp>
    <dsp:sp modelId="{ED7292E1-0A53-4CC8-998D-1A925981CFA3}">
      <dsp:nvSpPr>
        <dsp:cNvPr id="0" name=""/>
        <dsp:cNvSpPr/>
      </dsp:nvSpPr>
      <dsp:spPr>
        <a:xfrm>
          <a:off x="1335227" y="44473"/>
          <a:ext cx="1201903" cy="721142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기능 추가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1335227" y="44473"/>
        <a:ext cx="1201903" cy="721142"/>
      </dsp:txXfrm>
    </dsp:sp>
    <dsp:sp modelId="{BE4443EE-4C7E-4353-B5D2-356ED1714065}">
      <dsp:nvSpPr>
        <dsp:cNvPr id="0" name=""/>
        <dsp:cNvSpPr/>
      </dsp:nvSpPr>
      <dsp:spPr>
        <a:xfrm>
          <a:off x="2669337" y="44473"/>
          <a:ext cx="1201903" cy="72114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버그 수정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2669337" y="44473"/>
        <a:ext cx="1201903" cy="721142"/>
      </dsp:txXfrm>
    </dsp:sp>
    <dsp:sp modelId="{640F5ABF-DDB5-4C3C-9508-93A5A467AF6F}">
      <dsp:nvSpPr>
        <dsp:cNvPr id="0" name=""/>
        <dsp:cNvSpPr/>
      </dsp:nvSpPr>
      <dsp:spPr>
        <a:xfrm>
          <a:off x="4003447" y="44473"/>
          <a:ext cx="1201903" cy="721142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QA </a:t>
          </a: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배포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4003447" y="44473"/>
        <a:ext cx="1201903" cy="721142"/>
      </dsp:txXfrm>
    </dsp:sp>
    <dsp:sp modelId="{6DF5B1A8-6DE4-42E4-9328-6347A31DF42E}">
      <dsp:nvSpPr>
        <dsp:cNvPr id="0" name=""/>
        <dsp:cNvSpPr/>
      </dsp:nvSpPr>
      <dsp:spPr>
        <a:xfrm>
          <a:off x="5337557" y="8424"/>
          <a:ext cx="1322066" cy="7932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…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5337557" y="8424"/>
        <a:ext cx="1322066" cy="79323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7BD18E-57FB-48F5-BA1A-99AFF54F86F6}">
      <dsp:nvSpPr>
        <dsp:cNvPr id="0" name=""/>
        <dsp:cNvSpPr/>
      </dsp:nvSpPr>
      <dsp:spPr>
        <a:xfrm>
          <a:off x="2135" y="0"/>
          <a:ext cx="2143099" cy="54006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잦은 </a:t>
          </a: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Build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2135" y="0"/>
        <a:ext cx="2143099" cy="540060"/>
      </dsp:txXfrm>
    </dsp:sp>
    <dsp:sp modelId="{474F22AC-7ADD-42BD-ADE3-A183882F8D46}">
      <dsp:nvSpPr>
        <dsp:cNvPr id="0" name=""/>
        <dsp:cNvSpPr/>
      </dsp:nvSpPr>
      <dsp:spPr>
        <a:xfrm>
          <a:off x="1716615" y="0"/>
          <a:ext cx="2143099" cy="540060"/>
        </a:xfrm>
        <a:prstGeom prst="chevron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찾기 쉬운 </a:t>
          </a: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Bug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1716615" y="0"/>
        <a:ext cx="2143099" cy="540060"/>
      </dsp:txXfrm>
    </dsp:sp>
    <dsp:sp modelId="{303483EB-25C6-43C7-B34A-2EAA694F0F48}">
      <dsp:nvSpPr>
        <dsp:cNvPr id="0" name=""/>
        <dsp:cNvSpPr/>
      </dsp:nvSpPr>
      <dsp:spPr>
        <a:xfrm>
          <a:off x="3431095" y="0"/>
          <a:ext cx="2143099" cy="540060"/>
        </a:xfrm>
        <a:prstGeom prst="chevron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돋움" pitchFamily="50" charset="-127"/>
              <a:ea typeface="돋움" pitchFamily="50" charset="-127"/>
            </a:rPr>
            <a:t>Build</a:t>
          </a: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가 되는 상태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3431095" y="0"/>
        <a:ext cx="2143099" cy="540060"/>
      </dsp:txXfrm>
    </dsp:sp>
    <dsp:sp modelId="{F26C87CA-D288-437B-8466-2FD9514B63A6}">
      <dsp:nvSpPr>
        <dsp:cNvPr id="0" name=""/>
        <dsp:cNvSpPr/>
      </dsp:nvSpPr>
      <dsp:spPr>
        <a:xfrm>
          <a:off x="5145574" y="0"/>
          <a:ext cx="2143099" cy="540060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돋움" pitchFamily="50" charset="-127"/>
              <a:ea typeface="돋움" pitchFamily="50" charset="-127"/>
            </a:rPr>
            <a:t>설치가 되는 제품 </a:t>
          </a:r>
          <a:endParaRPr lang="ko-KR" altLang="en-US" sz="1200" kern="1200" dirty="0">
            <a:latin typeface="돋움" pitchFamily="50" charset="-127"/>
            <a:ea typeface="돋움" pitchFamily="50" charset="-127"/>
          </a:endParaRPr>
        </a:p>
      </dsp:txBody>
      <dsp:txXfrm>
        <a:off x="5145574" y="0"/>
        <a:ext cx="2143099" cy="5400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6408C7-D776-40A5-91A6-F161F8E88489}">
      <dsp:nvSpPr>
        <dsp:cNvPr id="0" name=""/>
        <dsp:cNvSpPr/>
      </dsp:nvSpPr>
      <dsp:spPr>
        <a:xfrm>
          <a:off x="733" y="35439"/>
          <a:ext cx="1500333" cy="900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latin typeface="돋움" pitchFamily="50" charset="-127"/>
              <a:ea typeface="돋움" pitchFamily="50" charset="-127"/>
            </a:rPr>
            <a:t>규칙적 </a:t>
          </a:r>
          <a:r>
            <a:rPr lang="en-US" altLang="ko-KR" sz="1200" b="1" kern="1200" dirty="0" smtClean="0">
              <a:latin typeface="돋움" pitchFamily="50" charset="-127"/>
              <a:ea typeface="돋움" pitchFamily="50" charset="-127"/>
            </a:rPr>
            <a:t>Build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>
              <a:latin typeface="돋움" pitchFamily="50" charset="-127"/>
              <a:ea typeface="돋움" pitchFamily="50" charset="-127"/>
            </a:rPr>
            <a:t>매 일</a:t>
          </a:r>
          <a:endParaRPr lang="en-US" altLang="ko-KR" sz="1050" kern="1200" dirty="0" smtClean="0">
            <a:latin typeface="돋움" pitchFamily="50" charset="-127"/>
            <a:ea typeface="돋움" pitchFamily="50" charset="-127"/>
          </a:endParaRP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>
              <a:latin typeface="돋움" pitchFamily="50" charset="-127"/>
              <a:ea typeface="돋움" pitchFamily="50" charset="-127"/>
            </a:rPr>
            <a:t>3</a:t>
          </a:r>
          <a:r>
            <a:rPr lang="ko-KR" altLang="en-US" sz="1050" kern="1200" dirty="0" smtClean="0">
              <a:latin typeface="돋움" pitchFamily="50" charset="-127"/>
              <a:ea typeface="돋움" pitchFamily="50" charset="-127"/>
            </a:rPr>
            <a:t>시간마다</a:t>
          </a:r>
          <a:endParaRPr lang="en-US" altLang="ko-KR" sz="1050" kern="1200" dirty="0" smtClean="0">
            <a:latin typeface="돋움" pitchFamily="50" charset="-127"/>
            <a:ea typeface="돋움" pitchFamily="50" charset="-127"/>
          </a:endParaRP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>
              <a:latin typeface="돋움" pitchFamily="50" charset="-127"/>
              <a:ea typeface="돋움" pitchFamily="50" charset="-127"/>
            </a:rPr>
            <a:t>…</a:t>
          </a:r>
        </a:p>
      </dsp:txBody>
      <dsp:txXfrm>
        <a:off x="733" y="35439"/>
        <a:ext cx="1500333" cy="900200"/>
      </dsp:txXfrm>
    </dsp:sp>
    <dsp:sp modelId="{CD589C9B-A24A-4451-BFBF-346BC6750CD8}">
      <dsp:nvSpPr>
        <dsp:cNvPr id="0" name=""/>
        <dsp:cNvSpPr/>
      </dsp:nvSpPr>
      <dsp:spPr>
        <a:xfrm>
          <a:off x="733" y="1085673"/>
          <a:ext cx="1500333" cy="900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latin typeface="돋움" pitchFamily="50" charset="-127"/>
              <a:ea typeface="돋움" pitchFamily="50" charset="-127"/>
            </a:rPr>
            <a:t>조건적 </a:t>
          </a:r>
          <a:r>
            <a:rPr lang="en-US" altLang="ko-KR" sz="1200" b="1" kern="1200" dirty="0" smtClean="0">
              <a:latin typeface="돋움" pitchFamily="50" charset="-127"/>
              <a:ea typeface="돋움" pitchFamily="50" charset="-127"/>
            </a:rPr>
            <a:t>Build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>
              <a:latin typeface="돋움" pitchFamily="50" charset="-127"/>
              <a:ea typeface="돋움" pitchFamily="50" charset="-127"/>
            </a:rPr>
            <a:t>Commit </a:t>
          </a:r>
          <a:r>
            <a:rPr lang="ko-KR" altLang="en-US" sz="1050" kern="1200" dirty="0" smtClean="0">
              <a:latin typeface="돋움" pitchFamily="50" charset="-127"/>
              <a:ea typeface="돋움" pitchFamily="50" charset="-127"/>
            </a:rPr>
            <a:t>될 때 마다</a:t>
          </a:r>
          <a:endParaRPr lang="ko-KR" altLang="en-US" sz="1050" kern="1200" dirty="0">
            <a:latin typeface="돋움" pitchFamily="50" charset="-127"/>
            <a:ea typeface="돋움" pitchFamily="50" charset="-127"/>
          </a:endParaRPr>
        </a:p>
      </dsp:txBody>
      <dsp:txXfrm>
        <a:off x="733" y="1085673"/>
        <a:ext cx="1500333" cy="9002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6408C7-D776-40A5-91A6-F161F8E88489}">
      <dsp:nvSpPr>
        <dsp:cNvPr id="0" name=""/>
        <dsp:cNvSpPr/>
      </dsp:nvSpPr>
      <dsp:spPr>
        <a:xfrm>
          <a:off x="0" y="65061"/>
          <a:ext cx="1501800" cy="90108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latin typeface="돋움" pitchFamily="50" charset="-127"/>
              <a:ea typeface="돋움" pitchFamily="50" charset="-127"/>
            </a:rPr>
            <a:t>Build </a:t>
          </a:r>
          <a:r>
            <a:rPr lang="ko-KR" altLang="en-US" sz="1200" b="1" kern="1200" dirty="0" smtClean="0">
              <a:latin typeface="돋움" pitchFamily="50" charset="-127"/>
              <a:ea typeface="돋움" pitchFamily="50" charset="-127"/>
            </a:rPr>
            <a:t>실패 시 메일</a:t>
          </a:r>
          <a:endParaRPr lang="en-US" altLang="ko-KR" sz="1200" b="1" kern="1200" dirty="0" smtClean="0">
            <a:latin typeface="돋움" pitchFamily="50" charset="-127"/>
            <a:ea typeface="돋움" pitchFamily="50" charset="-127"/>
          </a:endParaRP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>
              <a:latin typeface="돋움" pitchFamily="50" charset="-127"/>
              <a:ea typeface="돋움" pitchFamily="50" charset="-127"/>
            </a:rPr>
            <a:t>누가 </a:t>
          </a:r>
          <a:r>
            <a:rPr lang="en-US" altLang="ko-KR" sz="1050" kern="1200" dirty="0" smtClean="0">
              <a:latin typeface="돋움" pitchFamily="50" charset="-127"/>
              <a:ea typeface="돋움" pitchFamily="50" charset="-127"/>
            </a:rPr>
            <a:t>Commit </a:t>
          </a:r>
          <a:r>
            <a:rPr lang="ko-KR" altLang="en-US" sz="1050" kern="1200" dirty="0" smtClean="0">
              <a:latin typeface="돋움" pitchFamily="50" charset="-127"/>
              <a:ea typeface="돋움" pitchFamily="50" charset="-127"/>
            </a:rPr>
            <a:t>했는지</a:t>
          </a:r>
          <a:r>
            <a:rPr lang="en-US" altLang="ko-KR" sz="1050" kern="1200" dirty="0" smtClean="0">
              <a:latin typeface="돋움" pitchFamily="50" charset="-127"/>
              <a:ea typeface="돋움" pitchFamily="50" charset="-127"/>
            </a:rPr>
            <a:t>?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>
              <a:latin typeface="돋움" pitchFamily="50" charset="-127"/>
              <a:ea typeface="돋움" pitchFamily="50" charset="-127"/>
            </a:rPr>
            <a:t>무슨 파일 변경했는지</a:t>
          </a:r>
          <a:r>
            <a:rPr lang="en-US" altLang="ko-KR" sz="1050" kern="1200" dirty="0" smtClean="0">
              <a:latin typeface="돋움" pitchFamily="50" charset="-127"/>
              <a:ea typeface="돋움" pitchFamily="50" charset="-127"/>
            </a:rPr>
            <a:t>?</a:t>
          </a:r>
        </a:p>
      </dsp:txBody>
      <dsp:txXfrm>
        <a:off x="0" y="65061"/>
        <a:ext cx="1501800" cy="901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9A5E18-2EDF-4250-9150-9F6A88A959C4}" type="datetimeFigureOut">
              <a:rPr lang="ko-KR" altLang="en-US"/>
              <a:pPr/>
              <a:t>2012-09-20</a:t>
            </a:fld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4A3E5C-8137-4379-8A63-87BE709AD1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D43E7B-088C-40FE-BD42-1D7048334C24}" type="datetimeFigureOut">
              <a:rPr lang="ko-KR" altLang="en-US"/>
              <a:pPr>
                <a:defRPr/>
              </a:pPr>
              <a:t>2012-09-20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666547-5895-4211-91C8-B5C12FAF54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Build </a:t>
            </a:r>
            <a:r>
              <a:rPr lang="ko-KR" altLang="en-US" dirty="0" smtClean="0"/>
              <a:t>케이스 및 </a:t>
            </a:r>
            <a:r>
              <a:rPr lang="en-US" altLang="ko-KR" dirty="0" smtClean="0"/>
              <a:t>Build Server</a:t>
            </a:r>
            <a:r>
              <a:rPr lang="ko-KR" altLang="en-US" dirty="0" smtClean="0"/>
              <a:t>의 이유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66547-5895-4211-91C8-B5C12FAF5474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담당자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부담 줄여주기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66547-5895-4211-91C8-B5C12FAF547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66547-5895-4211-91C8-B5C12FAF547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넓은 범위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좁은 범위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66547-5895-4211-91C8-B5C12FAF547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 매뉴얼 삽입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효과 강조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자동화 강조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66547-5895-4211-91C8-B5C12FAF5474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 매뉴얼 삽입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효과 강조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자동화 강조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66547-5895-4211-91C8-B5C12FAF5474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블랙바탕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906000" cy="6867526"/>
          </a:xfrm>
          <a:prstGeom prst="rect">
            <a:avLst/>
          </a:prstGeom>
          <a:noFill/>
        </p:spPr>
      </p:pic>
      <p:sp>
        <p:nvSpPr>
          <p:cNvPr id="3" name="직사각형 28"/>
          <p:cNvSpPr/>
          <p:nvPr userDrawn="1"/>
        </p:nvSpPr>
        <p:spPr>
          <a:xfrm>
            <a:off x="0" y="6578600"/>
            <a:ext cx="9906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4413250" y="6624638"/>
            <a:ext cx="18034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latinLnBrk="0"/>
            <a:r>
              <a:rPr kumimoji="0" lang="en-US" altLang="ko-KR" sz="500" dirty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</a:t>
            </a:r>
            <a:r>
              <a:rPr kumimoji="0" lang="en-US" altLang="ko-KR" sz="500" dirty="0" smtClean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© NEOWIZ </a:t>
            </a:r>
            <a:r>
              <a:rPr kumimoji="0" lang="en-US" altLang="ko-KR" sz="500" dirty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MOBILE. All rights reserved.</a:t>
            </a:r>
            <a:endParaRPr kumimoji="0" lang="ko-KR" altLang="en-US" sz="500" dirty="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5" name="직사각형 32"/>
          <p:cNvSpPr/>
          <p:nvPr userDrawn="1"/>
        </p:nvSpPr>
        <p:spPr>
          <a:xfrm>
            <a:off x="3648075" y="6804025"/>
            <a:ext cx="814388" cy="539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33"/>
          <p:cNvSpPr/>
          <p:nvPr userDrawn="1"/>
        </p:nvSpPr>
        <p:spPr>
          <a:xfrm>
            <a:off x="4322763" y="6588125"/>
            <a:ext cx="13493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Picture 11" descr="모바일하단로고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8563" y="6578600"/>
            <a:ext cx="571500" cy="276225"/>
          </a:xfrm>
          <a:prstGeom prst="rect">
            <a:avLst/>
          </a:prstGeom>
          <a:noFill/>
        </p:spPr>
      </p:pic>
      <p:sp>
        <p:nvSpPr>
          <p:cNvPr id="8" name="슬라이드 번호 개체 틀 37"/>
          <p:cNvSpPr>
            <a:spLocks noGrp="1"/>
          </p:cNvSpPr>
          <p:nvPr>
            <p:ph type="sldNum" sz="quarter" idx="10"/>
          </p:nvPr>
        </p:nvSpPr>
        <p:spPr>
          <a:xfrm>
            <a:off x="7594600" y="6578600"/>
            <a:ext cx="2311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7037D5-8AF2-4D6D-8360-7C84B6D5F65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블랙바탕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906000" cy="6867526"/>
          </a:xfrm>
          <a:prstGeom prst="rect">
            <a:avLst/>
          </a:prstGeom>
          <a:noFill/>
        </p:spPr>
      </p:pic>
      <p:cxnSp>
        <p:nvCxnSpPr>
          <p:cNvPr id="3" name="직선 연결선 17"/>
          <p:cNvCxnSpPr/>
          <p:nvPr userDrawn="1"/>
        </p:nvCxnSpPr>
        <p:spPr>
          <a:xfrm>
            <a:off x="227013" y="684213"/>
            <a:ext cx="954087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8"/>
          <p:cNvSpPr/>
          <p:nvPr userDrawn="1"/>
        </p:nvSpPr>
        <p:spPr>
          <a:xfrm>
            <a:off x="0" y="6578600"/>
            <a:ext cx="9906000" cy="27940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4413250" y="6624638"/>
            <a:ext cx="18034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latinLnBrk="0"/>
            <a:r>
              <a:rPr kumimoji="0" lang="en-US" altLang="ko-KR" sz="500" dirty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 </a:t>
            </a:r>
            <a:r>
              <a:rPr kumimoji="0" lang="en-US" altLang="ko-KR" sz="500" dirty="0" smtClean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© NEOWIZ </a:t>
            </a:r>
            <a:r>
              <a:rPr kumimoji="0" lang="en-US" altLang="ko-KR" sz="500" dirty="0">
                <a:solidFill>
                  <a:srgbClr val="FFFFFF"/>
                </a:solidFill>
                <a:latin typeface="Verdana" pitchFamily="34" charset="0"/>
                <a:ea typeface="맑은 고딕" pitchFamily="50" charset="-127"/>
              </a:rPr>
              <a:t>MOBILE. All rights reserved.</a:t>
            </a:r>
            <a:endParaRPr kumimoji="0" lang="ko-KR" altLang="en-US" sz="500" dirty="0">
              <a:solidFill>
                <a:srgbClr val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6" name="직사각형 22"/>
          <p:cNvSpPr/>
          <p:nvPr userDrawn="1"/>
        </p:nvSpPr>
        <p:spPr>
          <a:xfrm>
            <a:off x="3648075" y="6804025"/>
            <a:ext cx="814388" cy="539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23"/>
          <p:cNvSpPr/>
          <p:nvPr userDrawn="1"/>
        </p:nvSpPr>
        <p:spPr>
          <a:xfrm>
            <a:off x="4322763" y="6588125"/>
            <a:ext cx="134937" cy="26987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Picture 11" descr="모바일하단로고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8563" y="6578600"/>
            <a:ext cx="571500" cy="276225"/>
          </a:xfrm>
          <a:prstGeom prst="rect">
            <a:avLst/>
          </a:prstGeom>
          <a:noFill/>
        </p:spPr>
      </p:pic>
      <p:sp>
        <p:nvSpPr>
          <p:cNvPr id="9" name="슬라이드 번호 개체 틀 37"/>
          <p:cNvSpPr>
            <a:spLocks noGrp="1"/>
          </p:cNvSpPr>
          <p:nvPr>
            <p:ph type="sldNum" sz="quarter" idx="10"/>
          </p:nvPr>
        </p:nvSpPr>
        <p:spPr>
          <a:xfrm>
            <a:off x="7594600" y="6578600"/>
            <a:ext cx="2311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85D29C-F7C0-4470-B71D-03EFDC57436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0.25.20.67:1111/" TargetMode="External"/><Relationship Id="rId2" Type="http://schemas.openxmlformats.org/officeDocument/2006/relationships/hyperlink" Target="http://10.25.20.67:888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wmsvn.nwinet.co.kr/index.php/IOS_%EA%B0%9C%EB%B0%9C_Build_Server_%EC%84%A4%EC%A0%9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75" y="2393950"/>
            <a:ext cx="81248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2400" kern="0" dirty="0" smtClean="0">
                <a:solidFill>
                  <a:srgbClr val="FF0000"/>
                </a:solidFill>
                <a:latin typeface="HY견고딕"/>
                <a:ea typeface="HY견고딕"/>
                <a:cs typeface="+mj-cs"/>
              </a:rPr>
              <a:t>Build Server Seminar</a:t>
            </a:r>
            <a:endParaRPr lang="ko-KR" altLang="en-US" sz="2400" kern="0" dirty="0">
              <a:solidFill>
                <a:srgbClr val="FF0000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3400" y="2889250"/>
            <a:ext cx="8102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 latinLnBrk="0">
              <a:spcAft>
                <a:spcPts val="0"/>
              </a:spcAft>
              <a:defRPr/>
            </a:pPr>
            <a:r>
              <a:rPr kumimoji="0" lang="en-US" altLang="ko-KR" sz="900" b="1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2012.09.20</a:t>
            </a:r>
            <a:r>
              <a:rPr kumimoji="0" lang="en-US" altLang="ko-KR" sz="900" kern="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kern="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900" kern="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작성 </a:t>
            </a:r>
            <a:r>
              <a:rPr kumimoji="0" lang="en-US" altLang="ko-KR" sz="900" kern="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kumimoji="0" lang="ko-KR" altLang="en-US" sz="900" kern="0" dirty="0" err="1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플랫폼팀</a:t>
            </a:r>
            <a:r>
              <a:rPr kumimoji="0"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 권봉열</a:t>
            </a:r>
            <a:endParaRPr kumimoji="0" lang="en-US" altLang="ko-KR" sz="900" kern="0" dirty="0">
              <a:solidFill>
                <a:srgbClr val="767576"/>
              </a:solidFill>
              <a:latin typeface="돋움" pitchFamily="50" charset="-127"/>
              <a:ea typeface="돋움" pitchFamily="50" charset="-127"/>
            </a:endParaRPr>
          </a:p>
          <a:p>
            <a:pPr fontAlgn="auto" latinLnBrk="0">
              <a:spcAft>
                <a:spcPts val="0"/>
              </a:spcAft>
              <a:defRPr/>
            </a:pPr>
            <a:r>
              <a:rPr kumimoji="0" lang="ko-KR" altLang="en-US" sz="900" kern="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검수 </a:t>
            </a:r>
            <a:r>
              <a:rPr kumimoji="0" lang="en-US" altLang="ko-KR" sz="900" kern="0" dirty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kumimoji="0" lang="ko-KR" altLang="en-US" sz="900" kern="0" dirty="0" err="1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플랫폼팀</a:t>
            </a:r>
            <a:r>
              <a:rPr kumimoji="0"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 권봉열</a:t>
            </a:r>
            <a:endParaRPr kumimoji="0" lang="ko-KR" altLang="en-US" sz="900" kern="0" dirty="0">
              <a:solidFill>
                <a:srgbClr val="76757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125" y="2933701"/>
            <a:ext cx="809625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A62E6-8D2E-4E24-B12E-D7A032CCEE9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solidFill>
                  <a:srgbClr val="E1002A"/>
                </a:solidFill>
                <a:latin typeface="HY견고딕"/>
                <a:ea typeface="HY견고딕"/>
              </a:rPr>
              <a:t>4. Why ?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왜 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Build Server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가 있어야 하죠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  <a:endParaRPr kumimoji="0" lang="en-US" altLang="ko-KR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lang="en-US" altLang="ko-KR" sz="2300" kern="0" dirty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개발자가 번거로운 일에서 해방 될 수 있는 방법입니다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핸드폰에 깔아주세요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”, “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이거 됐어요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?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볼 수 있나요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?”, “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설치가 안돼요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.”, “</a:t>
            </a:r>
            <a:r>
              <a:rPr lang="ko-KR" altLang="en-US" sz="1200" kern="0" dirty="0" err="1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빌드가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안돼요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”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이러한 말을 적게 들을 수 있습니다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개발자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허드레 일에서 해방되다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!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왜 허드레 일에서 해방 될 수 있는 건가요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	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2300" kern="0" dirty="0" smtClean="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788B2-579C-4373-8707-D6AD113C7E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/>
          </a:p>
        </p:txBody>
      </p:sp>
      <p:graphicFrame>
        <p:nvGraphicFramePr>
          <p:cNvPr id="21" name="다이어그램 20"/>
          <p:cNvGraphicFramePr/>
          <p:nvPr/>
        </p:nvGraphicFramePr>
        <p:xfrm>
          <a:off x="1217585" y="3654025"/>
          <a:ext cx="7290810" cy="540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다이어그램 21"/>
          <p:cNvGraphicFramePr/>
          <p:nvPr/>
        </p:nvGraphicFramePr>
        <p:xfrm>
          <a:off x="1335965" y="4284095"/>
          <a:ext cx="1501800" cy="202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다이어그램 22"/>
          <p:cNvGraphicFramePr/>
          <p:nvPr/>
        </p:nvGraphicFramePr>
        <p:xfrm>
          <a:off x="3136165" y="4258968"/>
          <a:ext cx="1501800" cy="1031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solidFill>
                  <a:srgbClr val="E1002A"/>
                </a:solidFill>
                <a:latin typeface="HY견고딕"/>
                <a:ea typeface="HY견고딕"/>
              </a:rPr>
              <a:t>4. Why ?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왜 개발자만 좋아지는 일을 해야 하죠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  <a:endParaRPr kumimoji="0" lang="en-US" altLang="ko-KR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lang="en-US" altLang="ko-KR" sz="2300" kern="0" dirty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모두에게 행복을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..</a:t>
            </a:r>
            <a:endParaRPr lang="en-US" altLang="ko-KR" sz="2300" kern="0" dirty="0" smtClean="0">
              <a:solidFill>
                <a:schemeClr val="bg1"/>
              </a:solidFill>
              <a:latin typeface="HY견고딕"/>
              <a:ea typeface="HY견고딕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2300" kern="0" dirty="0" smtClean="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788B2-579C-4373-8707-D6AD113C7E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17586" y="1628800"/>
          <a:ext cx="7560840" cy="1940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0499"/>
                <a:gridCol w="2954811"/>
                <a:gridCol w="32155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Build Server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도입 전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Build Server </a:t>
                      </a:r>
                      <a:r>
                        <a:rPr lang="ko-KR" altLang="en-US" sz="1200" dirty="0" smtClean="0"/>
                        <a:t>도입 후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기획자</a:t>
                      </a:r>
                      <a:endParaRPr lang="ko-KR" altLang="en-US" sz="12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릴리즈</a:t>
                      </a:r>
                      <a:r>
                        <a:rPr lang="ko-KR" altLang="en-US" sz="1200" dirty="0" smtClean="0"/>
                        <a:t> 직전</a:t>
                      </a:r>
                      <a:r>
                        <a:rPr lang="en-US" altLang="ko-KR" sz="1200" dirty="0" smtClean="0"/>
                        <a:t>)“</a:t>
                      </a:r>
                      <a:r>
                        <a:rPr lang="ko-KR" altLang="en-US" sz="1200" dirty="0" smtClean="0"/>
                        <a:t>뽑기 기능이 기획 의도와 다른데</a:t>
                      </a:r>
                      <a:r>
                        <a:rPr lang="en-US" altLang="ko-KR" sz="1200" dirty="0" smtClean="0"/>
                        <a:t>..”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기능 구현이 완료 된 다음날</a:t>
                      </a:r>
                      <a:r>
                        <a:rPr lang="en-US" altLang="ko-KR" sz="1200" dirty="0" smtClean="0"/>
                        <a:t>)“</a:t>
                      </a:r>
                      <a:r>
                        <a:rPr lang="ko-KR" altLang="en-US" sz="1200" dirty="0" smtClean="0"/>
                        <a:t>이게 바로 제가 원한겁니다</a:t>
                      </a:r>
                      <a:r>
                        <a:rPr lang="en-US" altLang="ko-KR" sz="1200" dirty="0" smtClean="0"/>
                        <a:t>.”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그래픽 디자이너</a:t>
                      </a:r>
                      <a:endParaRPr lang="ko-KR" altLang="en-US" sz="12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핸드폰에서 화면</a:t>
                      </a:r>
                      <a:r>
                        <a:rPr lang="ko-KR" altLang="en-US" sz="1200" baseline="0" dirty="0" smtClean="0"/>
                        <a:t> 볼 수 있나요</a:t>
                      </a:r>
                      <a:r>
                        <a:rPr lang="en-US" altLang="ko-KR" sz="1200" baseline="0" dirty="0" smtClean="0"/>
                        <a:t>?”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잘 나왔네요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감사해요 </a:t>
                      </a:r>
                      <a:r>
                        <a:rPr lang="en-US" altLang="ko-KR" sz="1200" dirty="0" smtClean="0"/>
                        <a:t>~”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QA</a:t>
                      </a:r>
                      <a:endParaRPr lang="ko-KR" altLang="en-US" sz="12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설치가 안돼요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언제 받아 볼 수 있나요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그럼 </a:t>
                      </a:r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일자 </a:t>
                      </a:r>
                      <a:r>
                        <a:rPr lang="ko-KR" altLang="en-US" sz="1200" dirty="0" err="1" smtClean="0"/>
                        <a:t>빌드로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QA</a:t>
                      </a:r>
                      <a:r>
                        <a:rPr lang="ko-KR" altLang="en-US" sz="1200" dirty="0" smtClean="0"/>
                        <a:t>진행하겠습니다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대표</a:t>
                      </a:r>
                      <a:endParaRPr lang="ko-KR" altLang="en-US" sz="12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언제 플레이 해 볼 수 있나요</a:t>
                      </a:r>
                      <a:r>
                        <a:rPr lang="en-US" altLang="ko-KR" sz="1200" dirty="0" smtClean="0"/>
                        <a:t>?”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게임 잘 나온 것 같네요</a:t>
                      </a:r>
                      <a:r>
                        <a:rPr lang="en-US" altLang="ko-KR" sz="1200" dirty="0" smtClean="0"/>
                        <a:t>”</a:t>
                      </a:r>
                      <a:endParaRPr lang="ko-KR" altLang="en-US" sz="12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563" y="2708275"/>
            <a:ext cx="9585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sz="2400" kern="0" dirty="0" smtClean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5. How ?</a:t>
            </a:r>
            <a:endParaRPr lang="en-US" altLang="ko-KR" sz="2400" kern="0" dirty="0">
              <a:solidFill>
                <a:srgbClr val="E1002A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20155-F164-4463-9879-726833F27EC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solidFill>
                  <a:srgbClr val="E1002A"/>
                </a:solidFill>
                <a:latin typeface="HY견고딕"/>
                <a:ea typeface="HY견고딕"/>
              </a:rPr>
              <a:t>5. How ?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어떻게 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Build Server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를 사용하나요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ko-KR" altLang="en-US" sz="1200" kern="0" dirty="0" err="1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신경쓰지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않아도 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 Server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는 자동으로 매일 매일 작동합니다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결과물은 항상 </a:t>
            </a:r>
            <a:r>
              <a:rPr lang="ko-KR" altLang="en-US" sz="1200" kern="0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hlinkClick r:id="rId2"/>
              </a:rPr>
              <a:t>웹 서버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로 저장이 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defTabSz="914296">
              <a:defRPr/>
            </a:pPr>
            <a:endParaRPr kumimoji="0"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endParaRPr kumimoji="0"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아무 때나 사용은 못하나요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웹 사이트로 접근하여 언제나 사용이 가능합니다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hlinkClick r:id="rId3"/>
              </a:rPr>
              <a:t>각 팀에 할당한 주소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로 접속을 하여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Run..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버튼만 누르시면 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웹 사이트 접근이 가능한 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Build Server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788B2-579C-4373-8707-D6AD113C7E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ko-KR" altLang="en-US"/>
          </a:p>
        </p:txBody>
      </p:sp>
      <p:pic>
        <p:nvPicPr>
          <p:cNvPr id="2051" name="Picture 3" descr="Z:\제작본부\플랫폼팀_이성탁\권봉열\스크린샷 2012-09-19 오후 2.00.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2580" y="4599130"/>
            <a:ext cx="8114131" cy="675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solidFill>
                  <a:srgbClr val="E1002A"/>
                </a:solidFill>
                <a:latin typeface="HY견고딕"/>
                <a:ea typeface="HY견고딕"/>
              </a:rPr>
              <a:t>5. How ?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3. Build Server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를 어떻게 유지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-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보수하나요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  <a:endParaRPr kumimoji="0" lang="en-US" altLang="ko-KR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lang="en-US" altLang="ko-KR" sz="2300" kern="0" dirty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사용법과 마찬가지로 웹 사이트로 접근을 하여 설정이 가능합니다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 Server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솔루션은 </a:t>
            </a:r>
            <a:r>
              <a:rPr lang="en-US" altLang="ko-KR" sz="1200" kern="0" dirty="0" err="1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Teamcity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사용 중이며</a:t>
            </a: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200" kern="0" dirty="0" err="1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Teamcity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통한 유지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-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보수 방법은 </a:t>
            </a:r>
            <a:r>
              <a:rPr lang="ko-KR" altLang="en-US" sz="1200" kern="0" dirty="0" err="1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hlinkClick r:id="rId2"/>
              </a:rPr>
              <a:t>위키</a:t>
            </a:r>
            <a:r>
              <a:rPr lang="ko-KR" altLang="en-US" sz="1200" kern="0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hlinkClick r:id="rId2"/>
              </a:rPr>
              <a:t> 페이지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에 작성되어 있습니다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웹 사이트를 통한 유지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-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보수</a:t>
            </a:r>
            <a:endParaRPr lang="en-US" altLang="ko-KR" sz="14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4. Build Server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는 어떻게 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Build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를 자동화 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 Server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IDE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사용하지 않고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Command line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을 통한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수행하게 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algn="r" defTabSz="914296">
              <a:defRPr/>
            </a:pP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IDE : </a:t>
            </a:r>
            <a:r>
              <a:rPr lang="en-US" altLang="ko-KR" sz="1000" kern="0" dirty="0" err="1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Xcode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, Eclipse, Visual Studio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와 같은 개발을 하기 위한 소프트웨어</a:t>
            </a:r>
            <a:endParaRPr lang="en-US" altLang="ko-KR" sz="10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또한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Script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이용한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전 처리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후 처리가 가능합니다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algn="r" defTabSz="914296">
              <a:defRPr/>
            </a:pP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전 처리 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서버 주소 변경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지역화에 필요한 작업</a:t>
            </a:r>
            <a:endParaRPr lang="en-US" altLang="ko-KR" sz="10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algn="r" defTabSz="914296">
              <a:defRPr/>
            </a:pP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후 처리 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: QA 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파일 서버에 업로드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이전 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 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결과물 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old</a:t>
            </a:r>
            <a:r>
              <a:rPr lang="ko-KR" altLang="en-US" sz="1000" kern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로 구분</a:t>
            </a: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Command Line Build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Script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를 이용한 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Build 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자동화</a:t>
            </a:r>
            <a:endParaRPr lang="en-US" altLang="ko-KR" sz="1400" b="1" kern="0" dirty="0" smtClean="0">
              <a:solidFill>
                <a:srgbClr val="FFFF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788B2-579C-4373-8707-D6AD113C7E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563" y="2708275"/>
            <a:ext cx="9585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sz="2400" kern="0" dirty="0" smtClean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6. </a:t>
            </a:r>
            <a:r>
              <a:rPr lang="ko-KR" altLang="en-US" sz="2400" kern="0" dirty="0" smtClean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마무리</a:t>
            </a:r>
            <a:endParaRPr lang="en-US" altLang="ko-KR" sz="2400" kern="0" dirty="0">
              <a:solidFill>
                <a:srgbClr val="E1002A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20155-F164-4463-9879-726833F27EC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solidFill>
                  <a:srgbClr val="E1002A"/>
                </a:solidFill>
                <a:latin typeface="HY견고딕"/>
                <a:ea typeface="HY견고딕"/>
              </a:rPr>
              <a:t>6. </a:t>
            </a:r>
            <a:r>
              <a:rPr lang="ko-KR" altLang="en-US" kern="0" dirty="0" smtClean="0">
                <a:solidFill>
                  <a:srgbClr val="E1002A"/>
                </a:solidFill>
                <a:latin typeface="HY견고딕"/>
                <a:ea typeface="HY견고딕"/>
              </a:rPr>
              <a:t>마무리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한번 설치 해 보기</a:t>
            </a:r>
            <a:endParaRPr kumimoji="0"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어려우신가요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? 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788B2-579C-4373-8707-D6AD113C7E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943" y="1493785"/>
            <a:ext cx="306190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9283" y="1493785"/>
            <a:ext cx="289139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9603" y="1493785"/>
            <a:ext cx="2703907" cy="391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solidFill>
                  <a:srgbClr val="E1002A"/>
                </a:solidFill>
                <a:latin typeface="HY견고딕"/>
                <a:ea typeface="HY견고딕"/>
              </a:rPr>
              <a:t>6. </a:t>
            </a:r>
            <a:r>
              <a:rPr lang="ko-KR" altLang="en-US" kern="0" dirty="0" smtClean="0">
                <a:solidFill>
                  <a:srgbClr val="E1002A"/>
                </a:solidFill>
                <a:latin typeface="HY견고딕"/>
                <a:ea typeface="HY견고딕"/>
              </a:rPr>
              <a:t>마무리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비용 및 효과</a:t>
            </a:r>
            <a:endParaRPr kumimoji="0"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무조건 하는 게 좋다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788B2-579C-4373-8707-D6AD113C7E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42611" y="1763815"/>
            <a:ext cx="3645405" cy="36454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효과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소프트웨어 품질 향상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Release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일정에 대한 부담감 감소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Debug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시간 감소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간편한 설치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낭비하는 시간 절감 →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시간 절약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시간 절약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=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비용 절약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23032" y="1313765"/>
            <a:ext cx="2250249" cy="22502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프로젝트 팀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비용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Build Server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담당자의 유지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-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보수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68036" y="3699030"/>
            <a:ext cx="2250249" cy="22502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플랫폼 팀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비용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Build Server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구축에 필요한 시간 및 인력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pPr algn="ctr"/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563" y="2708275"/>
            <a:ext cx="9585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ko-KR" altLang="en-US" sz="2400" kern="0" dirty="0" smtClean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감사합니다</a:t>
            </a:r>
            <a:r>
              <a:rPr lang="en-US" altLang="ko-KR" sz="2400" kern="0" dirty="0" smtClean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.</a:t>
            </a:r>
            <a:endParaRPr lang="en-US" altLang="ko-KR" sz="2400" kern="0" dirty="0">
              <a:solidFill>
                <a:srgbClr val="E1002A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20155-F164-4463-9879-726833F27EC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82563" y="233363"/>
            <a:ext cx="13954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INDEX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ko-KR" kern="0" dirty="0" smtClean="0">
                <a:solidFill>
                  <a:schemeClr val="bg1"/>
                </a:solidFill>
                <a:latin typeface="HY견고딕"/>
                <a:ea typeface="HY견고딕"/>
                <a:cs typeface="+mj-cs"/>
              </a:rPr>
              <a:t>Build Server Seminar</a:t>
            </a:r>
            <a:endParaRPr lang="en-US" altLang="ko-KR" kern="0" dirty="0">
              <a:solidFill>
                <a:schemeClr val="bg1"/>
              </a:solidFill>
              <a:latin typeface="HY견고딕"/>
              <a:ea typeface="HY견고딕"/>
              <a:cs typeface="+mj-cs"/>
            </a:endParaRPr>
          </a:p>
          <a:p>
            <a:pPr>
              <a:defRPr/>
            </a:pPr>
            <a:r>
              <a:rPr lang="en-US" altLang="ko-KR" sz="2400" kern="0" dirty="0">
                <a:solidFill>
                  <a:schemeClr val="bg1"/>
                </a:solidFill>
                <a:latin typeface="HY견고딕"/>
                <a:ea typeface="HY견고딕"/>
                <a:cs typeface="+mj-cs"/>
              </a:rPr>
              <a:t>	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altLang="ko-KR" b="1" kern="0" dirty="0" smtClean="0">
                <a:solidFill>
                  <a:schemeClr val="bg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  <a:cs typeface="+mj-cs"/>
              </a:rPr>
              <a:t>What ?</a:t>
            </a:r>
          </a:p>
          <a:p>
            <a:pPr marL="914400" lvl="1" indent="-457200">
              <a:buFontTx/>
              <a:buAutoNum type="arabicPeriod"/>
              <a:defRPr/>
            </a:pPr>
            <a:endParaRPr lang="en-US" altLang="ko-KR" b="1" kern="0" dirty="0" smtClean="0">
              <a:solidFill>
                <a:schemeClr val="bg1">
                  <a:lumMod val="75000"/>
                </a:schemeClr>
              </a:solidFill>
              <a:latin typeface="HY중고딕" pitchFamily="18" charset="-127"/>
              <a:ea typeface="HY중고딕" pitchFamily="18" charset="-127"/>
              <a:cs typeface="+mj-cs"/>
            </a:endParaRPr>
          </a:p>
          <a:p>
            <a:pPr marL="914400" lvl="1" indent="-457200">
              <a:buFontTx/>
              <a:buAutoNum type="arabicPeriod"/>
              <a:defRPr/>
            </a:pPr>
            <a:r>
              <a:rPr lang="en-US" altLang="ko-KR" b="1" kern="0" dirty="0" smtClean="0">
                <a:solidFill>
                  <a:schemeClr val="bg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  <a:cs typeface="+mj-cs"/>
              </a:rPr>
              <a:t>When ?</a:t>
            </a:r>
            <a:endParaRPr lang="en-US" altLang="ko-KR" sz="1200" b="1" kern="0" dirty="0" smtClean="0">
              <a:solidFill>
                <a:schemeClr val="bg1">
                  <a:lumMod val="75000"/>
                </a:schemeClr>
              </a:solidFill>
              <a:latin typeface="HY중고딕" pitchFamily="18" charset="-127"/>
              <a:ea typeface="HY중고딕" pitchFamily="18" charset="-127"/>
              <a:cs typeface="+mj-cs"/>
            </a:endParaRPr>
          </a:p>
          <a:p>
            <a:pPr marL="914400" lvl="1" indent="-457200">
              <a:buFontTx/>
              <a:buAutoNum type="arabicPeriod"/>
              <a:defRPr/>
            </a:pPr>
            <a:endParaRPr lang="en-US" altLang="ko-KR" b="1" kern="0" dirty="0" smtClean="0">
              <a:solidFill>
                <a:schemeClr val="bg1">
                  <a:lumMod val="75000"/>
                </a:schemeClr>
              </a:solidFill>
              <a:latin typeface="HY중고딕" pitchFamily="18" charset="-127"/>
              <a:ea typeface="HY중고딕" pitchFamily="18" charset="-127"/>
              <a:cs typeface="+mj-cs"/>
            </a:endParaRPr>
          </a:p>
          <a:p>
            <a:pPr marL="914400" lvl="1" indent="-457200">
              <a:buFontTx/>
              <a:buAutoNum type="arabicPeriod"/>
              <a:defRPr/>
            </a:pPr>
            <a:r>
              <a:rPr lang="en-US" altLang="ko-KR" b="1" kern="0" dirty="0" smtClean="0">
                <a:solidFill>
                  <a:schemeClr val="bg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  <a:cs typeface="+mj-cs"/>
              </a:rPr>
              <a:t>Who ?</a:t>
            </a:r>
          </a:p>
          <a:p>
            <a:pPr marL="914400" lvl="1" indent="-457200">
              <a:buFontTx/>
              <a:buAutoNum type="arabicPeriod"/>
              <a:defRPr/>
            </a:pPr>
            <a:endParaRPr lang="en-US" altLang="ko-KR" b="1" kern="0" dirty="0" smtClean="0">
              <a:solidFill>
                <a:schemeClr val="bg1">
                  <a:lumMod val="75000"/>
                </a:schemeClr>
              </a:solidFill>
              <a:latin typeface="HY중고딕" pitchFamily="18" charset="-127"/>
              <a:ea typeface="HY중고딕" pitchFamily="18" charset="-127"/>
              <a:cs typeface="+mj-cs"/>
            </a:endParaRPr>
          </a:p>
          <a:p>
            <a:pPr marL="914400" lvl="1" indent="-457200">
              <a:buFontTx/>
              <a:buAutoNum type="arabicPeriod"/>
              <a:defRPr/>
            </a:pPr>
            <a:r>
              <a:rPr lang="en-US" altLang="ko-KR" b="1" kern="0" dirty="0" smtClean="0">
                <a:solidFill>
                  <a:schemeClr val="bg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</a:rPr>
              <a:t>Why ?</a:t>
            </a:r>
          </a:p>
          <a:p>
            <a:pPr marL="914400" lvl="1" indent="-457200">
              <a:buFontTx/>
              <a:buAutoNum type="arabicPeriod"/>
              <a:defRPr/>
            </a:pPr>
            <a:endParaRPr lang="en-US" altLang="ko-KR" b="1" kern="0" dirty="0" smtClean="0">
              <a:solidFill>
                <a:schemeClr val="bg1">
                  <a:lumMod val="75000"/>
                </a:schemeClr>
              </a:solidFill>
              <a:latin typeface="HY중고딕" pitchFamily="18" charset="-127"/>
              <a:ea typeface="HY중고딕" pitchFamily="18" charset="-127"/>
              <a:cs typeface="+mj-cs"/>
            </a:endParaRPr>
          </a:p>
          <a:p>
            <a:pPr marL="914400" lvl="1" indent="-457200">
              <a:buFontTx/>
              <a:buAutoNum type="arabicPeriod"/>
              <a:defRPr/>
            </a:pPr>
            <a:r>
              <a:rPr lang="en-US" altLang="ko-KR" b="1" kern="0" dirty="0" smtClean="0">
                <a:solidFill>
                  <a:schemeClr val="bg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  <a:cs typeface="+mj-cs"/>
              </a:rPr>
              <a:t>How ?</a:t>
            </a:r>
          </a:p>
          <a:p>
            <a:pPr marL="914400" lvl="1" indent="-457200">
              <a:buFontTx/>
              <a:buAutoNum type="arabicPeriod"/>
              <a:defRPr/>
            </a:pPr>
            <a:endParaRPr lang="en-US" altLang="ko-KR" b="1" kern="0" dirty="0" smtClean="0">
              <a:solidFill>
                <a:schemeClr val="bg1">
                  <a:lumMod val="75000"/>
                </a:schemeClr>
              </a:solidFill>
              <a:latin typeface="HY중고딕" pitchFamily="18" charset="-127"/>
              <a:ea typeface="HY중고딕" pitchFamily="18" charset="-127"/>
              <a:cs typeface="+mj-cs"/>
            </a:endParaRPr>
          </a:p>
          <a:p>
            <a:pPr marL="914400" lvl="1" indent="-457200">
              <a:buFontTx/>
              <a:buAutoNum type="arabicPeriod"/>
              <a:defRPr/>
            </a:pPr>
            <a:r>
              <a:rPr lang="ko-KR" altLang="en-US" b="1" kern="0" dirty="0" smtClean="0">
                <a:solidFill>
                  <a:schemeClr val="bg1">
                    <a:lumMod val="75000"/>
                  </a:schemeClr>
                </a:solidFill>
                <a:latin typeface="HY중고딕" pitchFamily="18" charset="-127"/>
                <a:ea typeface="HY중고딕" pitchFamily="18" charset="-127"/>
                <a:cs typeface="+mj-cs"/>
              </a:rPr>
              <a:t>마무리</a:t>
            </a:r>
            <a:endParaRPr lang="en-US" altLang="ko-KR" b="1" kern="0" dirty="0" smtClean="0">
              <a:solidFill>
                <a:schemeClr val="bg1">
                  <a:lumMod val="75000"/>
                </a:schemeClr>
              </a:solidFill>
              <a:latin typeface="HY중고딕" pitchFamily="18" charset="-127"/>
              <a:ea typeface="HY중고딕" pitchFamily="18" charset="-127"/>
              <a:cs typeface="+mj-cs"/>
            </a:endParaRPr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0C3BB-10A9-4313-ABDC-27999680121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563" y="2708275"/>
            <a:ext cx="9585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sz="2400" kern="0" dirty="0" smtClean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1. What ?</a:t>
            </a:r>
            <a:endParaRPr lang="en-US" altLang="ko-KR" sz="2400" kern="0" dirty="0">
              <a:solidFill>
                <a:srgbClr val="E1002A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20155-F164-4463-9879-726833F27EC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solidFill>
                  <a:srgbClr val="E1002A"/>
                </a:solidFill>
                <a:latin typeface="HY견고딕"/>
                <a:ea typeface="HY견고딕"/>
              </a:rPr>
              <a:t>1. What ?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1. Build Server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는 뭐죠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  <a:endParaRPr kumimoji="0" lang="en-US" altLang="ko-KR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lang="en-US" altLang="ko-KR" sz="2300" kern="0" dirty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문자 그대로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해주는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Server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입니다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 :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소스코드로부터 소프트웨어 결과물을 만들어내는 과정</a:t>
            </a: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Server :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네트워크를 통해서 한 가지 이상의 서비스를 제공해주는 컴퓨터</a:t>
            </a: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네트워크를 통해서 소프트웨어 결과물을 만들어내는 컴퓨터</a:t>
            </a:r>
            <a:endParaRPr lang="en-US" altLang="ko-KR" sz="1400" b="1" kern="0" dirty="0" smtClean="0">
              <a:solidFill>
                <a:srgbClr val="FFFF00"/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왜 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Server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에서 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개발 환경은 개발자끼리 정한 후 프로젝트 진행을 하게 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algn="r" defTabSz="914296">
              <a:defRPr/>
            </a:pP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개발 환경 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라이브러리 버전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, SDK 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버전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개발 프로그램 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000" kern="0" dirty="0" err="1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Xcode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, Eclipse) </a:t>
            </a:r>
            <a:r>
              <a:rPr lang="ko-KR" altLang="en-US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버전 등등</a:t>
            </a:r>
            <a:r>
              <a:rPr lang="en-US" altLang="ko-KR" sz="10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Server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Build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환경을 표준 개발 환경으로 맞춤으로 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Build 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문제 감소</a:t>
            </a:r>
            <a:endParaRPr lang="en-US" altLang="ko-KR" sz="1400" b="1" kern="0" dirty="0" smtClean="0">
              <a:solidFill>
                <a:srgbClr val="FFFF00"/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788B2-579C-4373-8707-D6AD113C7E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892660" y="4603043"/>
          <a:ext cx="6615735" cy="896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563" y="2708275"/>
            <a:ext cx="9585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sz="2400" kern="0" dirty="0" smtClean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2. When ?</a:t>
            </a:r>
            <a:endParaRPr lang="en-US" altLang="ko-KR" sz="2400" kern="0" dirty="0">
              <a:solidFill>
                <a:srgbClr val="E1002A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20155-F164-4463-9879-726833F27EC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solidFill>
                  <a:srgbClr val="E1002A"/>
                </a:solidFill>
                <a:latin typeface="HY견고딕"/>
                <a:ea typeface="HY견고딕"/>
              </a:rPr>
              <a:t>2. When ?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언제 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Build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를 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  <a:endParaRPr kumimoji="0" lang="en-US" altLang="ko-KR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lang="en-US" altLang="ko-KR" sz="2300" kern="0" dirty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하루에도 수도 없이 하는 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Build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그럼 언제 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Build Server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를 사용하나요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	+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원하는 시간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원하는 조건에 자동으로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해줍니다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이 모든 것을 자동으로</a:t>
            </a:r>
            <a:endParaRPr lang="en-US" altLang="ko-KR" sz="1400" b="1" kern="0" dirty="0" smtClean="0">
              <a:solidFill>
                <a:srgbClr val="FFFF00"/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788B2-579C-4373-8707-D6AD113C7E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532619" y="1583796"/>
          <a:ext cx="6660741" cy="810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1532620" y="3474006"/>
          <a:ext cx="6660741" cy="810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563" y="2708275"/>
            <a:ext cx="9585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sz="2400" kern="0" dirty="0" smtClean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3. Who ?</a:t>
            </a:r>
            <a:endParaRPr lang="en-US" altLang="ko-KR" sz="2400" kern="0" dirty="0">
              <a:solidFill>
                <a:srgbClr val="E1002A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20155-F164-4463-9879-726833F27EC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563" y="188913"/>
            <a:ext cx="5219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kern="0" dirty="0" smtClean="0">
                <a:solidFill>
                  <a:srgbClr val="E1002A"/>
                </a:solidFill>
                <a:latin typeface="HY견고딕"/>
                <a:ea typeface="HY견고딕"/>
              </a:rPr>
              <a:t>3. Who ?</a:t>
            </a:r>
            <a:endParaRPr lang="ko-KR" altLang="en-US" kern="0" dirty="0">
              <a:solidFill>
                <a:srgbClr val="E1002A"/>
              </a:solidFill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77863" y="1089025"/>
            <a:ext cx="922813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누가 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Build Server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를 사용하나요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회사 내 누구나 사용 할 수 있습니다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기획자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그래픽 디자이너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프로그래머</a:t>
            </a: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대표님까지 모두 사용 가능</a:t>
            </a:r>
            <a:endParaRPr lang="en-US" altLang="ko-KR" sz="1400" b="1" kern="0" dirty="0" smtClean="0">
              <a:solidFill>
                <a:srgbClr val="FFFF00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endParaRPr kumimoji="0" lang="en-US" altLang="ko-KR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누가 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Build Server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를 유지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-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보수 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  <a:endParaRPr kumimoji="0" lang="en-US" altLang="ko-KR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lang="en-US" altLang="ko-KR" sz="2300" kern="0" dirty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Build Server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는 프로젝트 팀 내에서 유지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-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보수를 하게 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팀 내에서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SVN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과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Shell Script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알고 있는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프로그래머라면 누구나 할 수 있습니다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1400" b="1" kern="0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r>
              <a:rPr lang="en-US" altLang="ko-KR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Script </a:t>
            </a:r>
            <a:r>
              <a:rPr lang="ko-KR" altLang="en-US" sz="1400" b="1" kern="0" dirty="0" smtClean="0">
                <a:solidFill>
                  <a:srgbClr val="FFFF00"/>
                </a:solidFill>
                <a:latin typeface="돋움" pitchFamily="50" charset="-127"/>
                <a:ea typeface="돋움" pitchFamily="50" charset="-127"/>
              </a:rPr>
              <a:t>언어와 코드 관리 시스템에 대한 지식이 있는 모든 프로그래머</a:t>
            </a:r>
            <a:endParaRPr lang="en-US" altLang="ko-KR" sz="14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marL="914296" lvl="1" indent="-457148" defTabSz="914296">
              <a:defRPr/>
            </a:pPr>
            <a:endParaRPr lang="en-US" altLang="ko-KR" sz="1200" kern="0" dirty="0" smtClean="0">
              <a:solidFill>
                <a:schemeClr val="bg1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defTabSz="914296"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3. 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모든 프로그래머가 유지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-</a:t>
            </a:r>
            <a:r>
              <a:rPr kumimoji="0"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보수를 해야 하나요</a:t>
            </a:r>
            <a:r>
              <a:rPr kumimoji="0" lang="en-US" altLang="ko-KR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?</a:t>
            </a:r>
          </a:p>
          <a:p>
            <a:pPr defTabSz="914296">
              <a:defRPr/>
            </a:pPr>
            <a:r>
              <a:rPr lang="en-US" altLang="ko-KR" sz="2300" kern="0" dirty="0" smtClean="0">
                <a:solidFill>
                  <a:schemeClr val="bg1"/>
                </a:solidFill>
                <a:latin typeface="HY견고딕"/>
                <a:ea typeface="HY견고딕"/>
              </a:rPr>
              <a:t>	</a:t>
            </a:r>
          </a:p>
          <a:p>
            <a:pPr marL="914296" lvl="1" indent="-457148" defTabSz="914296">
              <a:defRPr/>
            </a:pP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모두 다 할 수 있지만 최소한 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명의 담당자만 있으면 됩니다</a:t>
            </a:r>
            <a:r>
              <a:rPr lang="en-US" altLang="ko-KR" sz="1200" kern="0" dirty="0" smtClean="0">
                <a:solidFill>
                  <a:schemeClr val="bg1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 </a:t>
            </a:r>
          </a:p>
        </p:txBody>
      </p:sp>
      <p:sp>
        <p:nvSpPr>
          <p:cNvPr id="8195" name="슬라이드 번호 개체 틀 8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788B2-579C-4373-8707-D6AD113C7E7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563" y="2708275"/>
            <a:ext cx="9585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sz="2400" kern="0" dirty="0" smtClean="0">
                <a:solidFill>
                  <a:srgbClr val="E1002A"/>
                </a:solidFill>
                <a:latin typeface="HY견고딕"/>
                <a:ea typeface="HY견고딕"/>
                <a:cs typeface="+mj-cs"/>
              </a:rPr>
              <a:t>4. Why ?</a:t>
            </a:r>
            <a:endParaRPr lang="en-US" altLang="ko-KR" sz="2400" kern="0" dirty="0">
              <a:solidFill>
                <a:srgbClr val="E1002A"/>
              </a:solidFill>
              <a:latin typeface="HY견고딕"/>
              <a:ea typeface="HY견고딕"/>
              <a:cs typeface="+mj-cs"/>
            </a:endParaRPr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20155-F164-4463-9879-726833F27EC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394</Words>
  <Application>Microsoft Office PowerPoint</Application>
  <PresentationFormat>A4 용지(210x297mm)</PresentationFormat>
  <Paragraphs>312</Paragraphs>
  <Slides>18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jameskwon</cp:lastModifiedBy>
  <cp:revision>265</cp:revision>
  <dcterms:created xsi:type="dcterms:W3CDTF">2010-06-11T05:39:53Z</dcterms:created>
  <dcterms:modified xsi:type="dcterms:W3CDTF">2012-09-20T09:24:58Z</dcterms:modified>
</cp:coreProperties>
</file>