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FCC1-85F9-40A5-A0E6-450AB04088FC}" type="datetimeFigureOut">
              <a:rPr lang="ko-KR" altLang="en-US" smtClean="0"/>
              <a:t>2013-01-08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E5E4-4E9D-457C-9559-8B7252DEBE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POCO C++ Library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조욱래</a:t>
            </a:r>
            <a:endParaRPr lang="en-US" altLang="ko-KR" dirty="0" smtClean="0"/>
          </a:p>
          <a:p>
            <a:r>
              <a:rPr lang="en-US" altLang="ko-KR" dirty="0" smtClean="0"/>
              <a:t>2012-12-21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FileChannel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full-blown log file support.</a:t>
            </a:r>
          </a:p>
          <a:p>
            <a:r>
              <a:rPr lang="en-US" altLang="ko-KR" dirty="0" smtClean="0"/>
              <a:t>Supports automatic archiving. (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rotation based on </a:t>
            </a:r>
            <a:r>
              <a:rPr lang="en-US" altLang="ko-KR" dirty="0" err="1" smtClean="0"/>
              <a:t>ﬁle</a:t>
            </a:r>
            <a:r>
              <a:rPr lang="en-US" altLang="ko-KR" dirty="0" smtClean="0"/>
              <a:t> sizes or time intervals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73342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ostream</a:t>
            </a:r>
            <a:r>
              <a:rPr lang="en-US" altLang="ko-KR" dirty="0" smtClean="0"/>
              <a:t> interface to a Logger</a:t>
            </a:r>
          </a:p>
          <a:p>
            <a:r>
              <a:rPr lang="en-US" altLang="ko-KR" dirty="0" smtClean="0"/>
              <a:t>terminated with std::</a:t>
            </a:r>
            <a:r>
              <a:rPr lang="en-US" altLang="ko-KR" dirty="0" err="1" smtClean="0"/>
              <a:t>endl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581128"/>
            <a:ext cx="3079778" cy="187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67246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 Formatting</a:t>
            </a:r>
            <a:endParaRPr lang="ko-KR" alt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3621088" cy="1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7952383" cy="15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445224"/>
            <a:ext cx="7587010" cy="68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ko-KR" altLang="en-US" dirty="0" err="1" smtClean="0"/>
              <a:t>로시작하는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포맷 약어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746" y="1600200"/>
            <a:ext cx="61385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KLP log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65104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# logger </a:t>
            </a:r>
            <a:r>
              <a:rPr lang="ko-KR" altLang="en-US" dirty="0" smtClean="0"/>
              <a:t>설정</a:t>
            </a:r>
          </a:p>
          <a:p>
            <a:r>
              <a:rPr lang="en-US" altLang="ko-KR" dirty="0" err="1" smtClean="0"/>
              <a:t>logging.loggers.root.channel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root_channel</a:t>
            </a:r>
            <a:endParaRPr lang="en-US" altLang="ko-KR" dirty="0" smtClean="0"/>
          </a:p>
          <a:p>
            <a:r>
              <a:rPr lang="en-US" altLang="ko-KR" dirty="0" err="1" smtClean="0"/>
              <a:t>logging.loggers.root.level</a:t>
            </a:r>
            <a:r>
              <a:rPr lang="en-US" altLang="ko-KR" dirty="0" smtClean="0"/>
              <a:t> = trace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user gateway log</a:t>
            </a:r>
          </a:p>
          <a:p>
            <a:r>
              <a:rPr lang="en-US" altLang="ko-KR" dirty="0" smtClean="0"/>
              <a:t>logging.loggers.user_gateway.name = </a:t>
            </a:r>
            <a:r>
              <a:rPr lang="en-US" altLang="ko-KR" dirty="0" err="1" smtClean="0"/>
              <a:t>klp.user_gateway</a:t>
            </a:r>
            <a:endParaRPr lang="en-US" altLang="ko-KR" dirty="0" smtClean="0"/>
          </a:p>
          <a:p>
            <a:r>
              <a:rPr lang="en-US" altLang="ko-KR" dirty="0" err="1" smtClean="0"/>
              <a:t>logging.loggers.user_gateway.channel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user_gateway_file_channel</a:t>
            </a:r>
            <a:endParaRPr lang="en-US" altLang="ko-KR" dirty="0" smtClean="0"/>
          </a:p>
          <a:p>
            <a:r>
              <a:rPr lang="en-US" altLang="ko-KR" dirty="0" err="1" smtClean="0"/>
              <a:t>logging.loggers.user_gateway.level</a:t>
            </a:r>
            <a:r>
              <a:rPr lang="en-US" altLang="ko-KR" dirty="0" smtClean="0"/>
              <a:t> = trace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logging.channels.root_channel.class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FileChannel</a:t>
            </a:r>
            <a:endParaRPr lang="en-US" altLang="ko-KR" dirty="0" smtClean="0"/>
          </a:p>
          <a:p>
            <a:r>
              <a:rPr lang="en-US" altLang="ko-KR" dirty="0" err="1" smtClean="0"/>
              <a:t>logging.channels.root_channel.formatter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user_gateway_file_format</a:t>
            </a:r>
            <a:endParaRPr lang="en-US" altLang="ko-KR" dirty="0" smtClean="0"/>
          </a:p>
          <a:p>
            <a:r>
              <a:rPr lang="en-US" altLang="ko-KR" dirty="0" err="1" smtClean="0"/>
              <a:t>logging.channels.root_channel.path</a:t>
            </a:r>
            <a:r>
              <a:rPr lang="en-US" altLang="ko-KR" dirty="0" smtClean="0"/>
              <a:t> = root.log</a:t>
            </a:r>
          </a:p>
          <a:p>
            <a:r>
              <a:rPr lang="en-US" altLang="ko-KR" dirty="0" err="1" smtClean="0"/>
              <a:t>logging.channels.user_gateway_file_channel.class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FileChannel</a:t>
            </a:r>
            <a:endParaRPr lang="en-US" altLang="ko-KR" dirty="0" smtClean="0"/>
          </a:p>
          <a:p>
            <a:r>
              <a:rPr lang="en-US" altLang="ko-KR" dirty="0" err="1" smtClean="0"/>
              <a:t>logging.channels.user_gateway_file_channel.formatter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user_gateway_file_format</a:t>
            </a:r>
            <a:endParaRPr lang="en-US" altLang="ko-KR" dirty="0" smtClean="0"/>
          </a:p>
          <a:p>
            <a:r>
              <a:rPr lang="en-US" altLang="ko-KR" dirty="0" err="1" smtClean="0"/>
              <a:t>logging.channels.user_gateway_file_channel.path</a:t>
            </a:r>
            <a:r>
              <a:rPr lang="en-US" altLang="ko-KR" dirty="0" smtClean="0"/>
              <a:t> = user_gateway.log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logging.formatters.user_gateway_file_format.class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PatternFormatter</a:t>
            </a:r>
            <a:endParaRPr lang="en-US" altLang="ko-KR" dirty="0" smtClean="0"/>
          </a:p>
          <a:p>
            <a:r>
              <a:rPr lang="en-US" altLang="ko-KR" dirty="0" err="1" smtClean="0"/>
              <a:t>logging.formatters.user_gateway_file_format.pattern</a:t>
            </a:r>
            <a:r>
              <a:rPr lang="en-US" altLang="ko-KR" dirty="0" smtClean="0"/>
              <a:t> = %</a:t>
            </a:r>
            <a:r>
              <a:rPr lang="en-US" altLang="ko-KR" dirty="0" err="1" smtClean="0"/>
              <a:t>N,%Y.%n.%e</a:t>
            </a:r>
            <a:r>
              <a:rPr lang="en-US" altLang="ko-KR" dirty="0" smtClean="0"/>
              <a:t> %H:%M:%</a:t>
            </a:r>
            <a:r>
              <a:rPr lang="en-US" altLang="ko-KR" dirty="0" err="1" smtClean="0"/>
              <a:t>S,%t</a:t>
            </a:r>
            <a:endParaRPr lang="en-US" altLang="ko-KR" dirty="0" smtClean="0"/>
          </a:p>
          <a:p>
            <a:r>
              <a:rPr lang="en-US" altLang="ko-KR" dirty="0" err="1" smtClean="0"/>
              <a:t>logging.formatters.user_gateway_file_format.times</a:t>
            </a:r>
            <a:r>
              <a:rPr lang="en-US" altLang="ko-KR" dirty="0" smtClean="0"/>
              <a:t> = local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room server log </a:t>
            </a:r>
          </a:p>
          <a:p>
            <a:r>
              <a:rPr lang="en-US" altLang="ko-KR" dirty="0" smtClean="0"/>
              <a:t>logging.loggers.App.name = </a:t>
            </a:r>
            <a:r>
              <a:rPr lang="en-US" altLang="ko-KR" dirty="0" err="1" smtClean="0"/>
              <a:t>klp.room_server</a:t>
            </a:r>
            <a:endParaRPr lang="en-US" altLang="ko-KR" dirty="0" smtClean="0"/>
          </a:p>
          <a:p>
            <a:r>
              <a:rPr lang="en-US" altLang="ko-KR" dirty="0" err="1" smtClean="0"/>
              <a:t>logging.loggers.App.channel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room_server_file_channel</a:t>
            </a:r>
            <a:endParaRPr lang="en-US" altLang="ko-KR" dirty="0" smtClean="0"/>
          </a:p>
          <a:p>
            <a:r>
              <a:rPr lang="en-US" altLang="ko-KR" dirty="0" err="1" smtClean="0"/>
              <a:t>logging.loggers.App.level</a:t>
            </a:r>
            <a:r>
              <a:rPr lang="en-US" altLang="ko-KR" dirty="0" smtClean="0"/>
              <a:t> = trace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logging.channels.room_server_file_channel.class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FileChannel</a:t>
            </a:r>
            <a:endParaRPr lang="en-US" altLang="ko-KR" dirty="0" smtClean="0"/>
          </a:p>
          <a:p>
            <a:r>
              <a:rPr lang="en-US" altLang="ko-KR" dirty="0" err="1" smtClean="0"/>
              <a:t>logging.channels.room_server_file_channel.formatter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room_server_file_format</a:t>
            </a:r>
            <a:endParaRPr lang="en-US" altLang="ko-KR" dirty="0" smtClean="0"/>
          </a:p>
          <a:p>
            <a:r>
              <a:rPr lang="en-US" altLang="ko-KR" dirty="0" err="1" smtClean="0"/>
              <a:t>logging.channels.room_server_file_channel.path</a:t>
            </a:r>
            <a:r>
              <a:rPr lang="en-US" altLang="ko-KR" dirty="0" smtClean="0"/>
              <a:t> = room_server.log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logging.formatters.room_server_file_format.class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PatternFormatter</a:t>
            </a:r>
            <a:endParaRPr lang="en-US" altLang="ko-KR" dirty="0" smtClean="0"/>
          </a:p>
          <a:p>
            <a:r>
              <a:rPr lang="en-US" altLang="ko-KR" dirty="0" err="1" smtClean="0"/>
              <a:t>logging.formatters.room_server_file_format.pattern</a:t>
            </a:r>
            <a:r>
              <a:rPr lang="en-US" altLang="ko-KR" dirty="0" smtClean="0"/>
              <a:t> = %</a:t>
            </a:r>
            <a:r>
              <a:rPr lang="en-US" altLang="ko-KR" dirty="0" err="1" smtClean="0"/>
              <a:t>N,%Y.%n.%e</a:t>
            </a:r>
            <a:r>
              <a:rPr lang="en-US" altLang="ko-KR" dirty="0" smtClean="0"/>
              <a:t> %H:%M:%</a:t>
            </a:r>
            <a:r>
              <a:rPr lang="en-US" altLang="ko-KR" dirty="0" err="1" smtClean="0"/>
              <a:t>S,%t</a:t>
            </a:r>
            <a:endParaRPr lang="en-US" altLang="ko-KR" dirty="0" smtClean="0"/>
          </a:p>
          <a:p>
            <a:r>
              <a:rPr lang="en-US" altLang="ko-KR" dirty="0" err="1" smtClean="0"/>
              <a:t>logging.formatters.room_server_file_format.times</a:t>
            </a:r>
            <a:r>
              <a:rPr lang="en-US" altLang="ko-KR" dirty="0" smtClean="0"/>
              <a:t> = local</a:t>
            </a:r>
          </a:p>
          <a:p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6016" y="1772816"/>
            <a:ext cx="4258816" cy="4565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user gateway server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설정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klp.user_gateway.client.listen.ip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0.0.0.0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klp.user_gateway.client.listen.port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10001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lobby server 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logging.loggers.lobby.name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klp.lobby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logging.loggers.lobby.channel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lobby_file_channel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logging.loggers.lobby.level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trace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logging.channels.lobby_file_channel.class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FileChannel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logging.channels.lobby_file_channel.formatter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lobby_file_format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logging.channels.lobby_file_channel.path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lobby.log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logging.formatters.lobby_file_format.class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PatternFormatter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logging.formatters.lobby_file_format.pattern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%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N,%Y.%n.%e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%H:%M:%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S,%t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logging.formatters.lobby_file_format.times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local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lobby server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설정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lobby.pmb.ip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127.0.0.1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lobby.pmb.port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5672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klp.common.pmb.ip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127.0.0.1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klp.common.pmb.port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5672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POCO logging framework.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 Architecture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570519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8085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56992"/>
            <a:ext cx="3610173" cy="128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229200"/>
            <a:ext cx="3828517" cy="134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5085184"/>
            <a:ext cx="4283968" cy="133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Messages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530699" cy="22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556792"/>
            <a:ext cx="3562774" cy="316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Entry point into the logging framework.</a:t>
            </a:r>
          </a:p>
          <a:p>
            <a:r>
              <a:rPr lang="en-US" altLang="ko-KR" dirty="0" smtClean="0"/>
              <a:t>Class to generate log messages.</a:t>
            </a:r>
          </a:p>
          <a:p>
            <a:r>
              <a:rPr lang="en-US" altLang="ko-KR" dirty="0"/>
              <a:t>h</a:t>
            </a:r>
            <a:r>
              <a:rPr lang="en-US" altLang="ko-KR" dirty="0" smtClean="0"/>
              <a:t>as an attached Channel</a:t>
            </a:r>
          </a:p>
          <a:p>
            <a:pPr lvl="1"/>
            <a:r>
              <a:rPr lang="en-US" altLang="ko-KR" dirty="0" smtClean="0"/>
              <a:t>, which delivers the messages to their destination (possibly, via other channels).</a:t>
            </a:r>
          </a:p>
          <a:p>
            <a:r>
              <a:rPr lang="en-US" altLang="ko-KR" dirty="0"/>
              <a:t>h</a:t>
            </a:r>
            <a:r>
              <a:rPr lang="en-US" altLang="ko-KR" dirty="0" smtClean="0"/>
              <a:t>as a name</a:t>
            </a:r>
          </a:p>
          <a:p>
            <a:pPr lvl="1"/>
            <a:r>
              <a:rPr lang="en-US" altLang="ko-KR" dirty="0" smtClean="0"/>
              <a:t>The name is set upon creation and cannot be changed later</a:t>
            </a:r>
          </a:p>
          <a:p>
            <a:r>
              <a:rPr lang="en-US" altLang="ko-KR" dirty="0" smtClean="0"/>
              <a:t>Filters messages based on their priority.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37312"/>
            <a:ext cx="5544616" cy="34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Logger Hierarchy Example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1615281"/>
            <a:ext cx="76295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215297"/>
            <a:ext cx="3528391" cy="56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908721"/>
            <a:ext cx="4464496" cy="260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573016"/>
            <a:ext cx="4587230" cy="81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085184"/>
            <a:ext cx="6336704" cy="97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Channels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for delivering messages (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::Message) to their destination </a:t>
            </a:r>
          </a:p>
          <a:p>
            <a:pPr lvl="1"/>
            <a:r>
              <a:rPr lang="en-US" altLang="ko-KR" dirty="0" smtClean="0"/>
              <a:t>(e.g., the console or a log file).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Channel Properties</a:t>
            </a:r>
            <a:endParaRPr lang="en-US" altLang="ko-KR" dirty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(const std::string&amp; name, const std::string&amp; value)</a:t>
            </a:r>
          </a:p>
          <a:p>
            <a:pPr lvl="1"/>
            <a:r>
              <a:rPr lang="en-US" altLang="ko-KR" dirty="0" smtClean="0"/>
              <a:t>std::string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(const </a:t>
            </a:r>
            <a:r>
              <a:rPr lang="en-US" altLang="ko-KR" dirty="0" err="1" smtClean="0"/>
              <a:t>sdt</a:t>
            </a:r>
            <a:r>
              <a:rPr lang="en-US" altLang="ko-KR" dirty="0" smtClean="0"/>
              <a:t>::string&amp; name)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Channels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ConsoleChannel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std::clog</a:t>
            </a:r>
          </a:p>
          <a:p>
            <a:r>
              <a:rPr lang="en-US" altLang="ko-KR" dirty="0" err="1" smtClean="0"/>
              <a:t>WindowsConsoleChannel</a:t>
            </a:r>
            <a:endParaRPr lang="en-US" altLang="ko-KR" dirty="0" smtClean="0"/>
          </a:p>
          <a:p>
            <a:r>
              <a:rPr lang="en-US" altLang="ko-KR" dirty="0" err="1" smtClean="0"/>
              <a:t>NullChannel</a:t>
            </a:r>
            <a:endParaRPr lang="en-US" altLang="ko-KR" dirty="0" smtClean="0"/>
          </a:p>
          <a:p>
            <a:r>
              <a:rPr lang="en-US" altLang="ko-KR" dirty="0" err="1" smtClean="0"/>
              <a:t>SimpleFileChannel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File size limit &amp; rotation</a:t>
            </a:r>
          </a:p>
          <a:p>
            <a:r>
              <a:rPr lang="en-US" altLang="ko-KR" dirty="0" err="1" smtClean="0"/>
              <a:t>FileChannel</a:t>
            </a:r>
            <a:r>
              <a:rPr lang="en-US" altLang="ko-KR" dirty="0" smtClean="0"/>
              <a:t> (+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, purge)</a:t>
            </a:r>
          </a:p>
          <a:p>
            <a:r>
              <a:rPr lang="en-US" altLang="ko-KR" dirty="0" err="1" smtClean="0"/>
              <a:t>EventLogChannel</a:t>
            </a:r>
            <a:endParaRPr lang="en-US" altLang="ko-KR" dirty="0" smtClean="0"/>
          </a:p>
          <a:p>
            <a:r>
              <a:rPr lang="en-US" altLang="ko-KR" dirty="0" err="1" smtClean="0"/>
              <a:t>SyslogChannel</a:t>
            </a:r>
            <a:endParaRPr lang="en-US" altLang="ko-KR" dirty="0" smtClean="0"/>
          </a:p>
          <a:p>
            <a:r>
              <a:rPr lang="en-US" altLang="ko-KR" dirty="0" err="1" smtClean="0"/>
              <a:t>AsyncChannel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371</Words>
  <Application>Microsoft Office PowerPoint</Application>
  <PresentationFormat>화면 슬라이드 쇼(4:3)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POCO C++ Library  Log</vt:lpstr>
      <vt:lpstr>Logging</vt:lpstr>
      <vt:lpstr>Logging Architecture</vt:lpstr>
      <vt:lpstr>Log Messages</vt:lpstr>
      <vt:lpstr>Logger</vt:lpstr>
      <vt:lpstr>Logger Hierarchy Example</vt:lpstr>
      <vt:lpstr>슬라이드 7</vt:lpstr>
      <vt:lpstr>Channels</vt:lpstr>
      <vt:lpstr>Channels Type</vt:lpstr>
      <vt:lpstr>FileChannel</vt:lpstr>
      <vt:lpstr>LogStream</vt:lpstr>
      <vt:lpstr>Message Formatting</vt:lpstr>
      <vt:lpstr>%로시작하는 Log 포맷 약어. </vt:lpstr>
      <vt:lpstr>KLP log 설정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19</cp:revision>
  <dcterms:created xsi:type="dcterms:W3CDTF">2013-01-08T02:25:30Z</dcterms:created>
  <dcterms:modified xsi:type="dcterms:W3CDTF">2013-01-08T05:22:19Z</dcterms:modified>
</cp:coreProperties>
</file>