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4" r:id="rId4"/>
    <p:sldId id="275" r:id="rId5"/>
    <p:sldId id="276" r:id="rId6"/>
    <p:sldId id="257" r:id="rId7"/>
    <p:sldId id="258" r:id="rId8"/>
    <p:sldId id="259" r:id="rId9"/>
    <p:sldId id="261" r:id="rId10"/>
    <p:sldId id="262" r:id="rId11"/>
    <p:sldId id="264" r:id="rId12"/>
    <p:sldId id="265" r:id="rId13"/>
    <p:sldId id="260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182-BD7A-40DC-B7DA-9FB6E74AB199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5AE-372D-454E-BBD6-CF04976BB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182-BD7A-40DC-B7DA-9FB6E74AB199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5AE-372D-454E-BBD6-CF04976BB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182-BD7A-40DC-B7DA-9FB6E74AB199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5AE-372D-454E-BBD6-CF04976BB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182-BD7A-40DC-B7DA-9FB6E74AB199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5AE-372D-454E-BBD6-CF04976BB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182-BD7A-40DC-B7DA-9FB6E74AB199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5AE-372D-454E-BBD6-CF04976BB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182-BD7A-40DC-B7DA-9FB6E74AB199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5AE-372D-454E-BBD6-CF04976BB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182-BD7A-40DC-B7DA-9FB6E74AB199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5AE-372D-454E-BBD6-CF04976BB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182-BD7A-40DC-B7DA-9FB6E74AB199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5AE-372D-454E-BBD6-CF04976BB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182-BD7A-40DC-B7DA-9FB6E74AB199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5AE-372D-454E-BBD6-CF04976BB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182-BD7A-40DC-B7DA-9FB6E74AB199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5AE-372D-454E-BBD6-CF04976BB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182-BD7A-40DC-B7DA-9FB6E74AB199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5AE-372D-454E-BBD6-CF04976BB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06182-BD7A-40DC-B7DA-9FB6E74AB199}" type="datetimeFigureOut">
              <a:rPr lang="ko-KR" altLang="en-US" smtClean="0"/>
              <a:pPr/>
              <a:t>2012-12-21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05AE-372D-454E-BBD6-CF04976BBE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POCO C++ lib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조욱래</a:t>
            </a:r>
            <a:endParaRPr lang="en-US" altLang="ko-KR" dirty="0" smtClean="0"/>
          </a:p>
          <a:p>
            <a:r>
              <a:rPr lang="en-US" altLang="ko-KR" dirty="0" smtClean="0"/>
              <a:t>2012-1221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그외</a:t>
            </a:r>
            <a:r>
              <a:rPr lang="ko-KR" altLang="en-US" dirty="0" smtClean="0"/>
              <a:t> 설정 방법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FilesystemConﬁguration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a separate </a:t>
            </a:r>
            <a:r>
              <a:rPr lang="en-US" altLang="ko-KR" dirty="0" err="1" smtClean="0"/>
              <a:t>ﬁle</a:t>
            </a:r>
            <a:r>
              <a:rPr lang="en-US" altLang="ko-KR" dirty="0" smtClean="0"/>
              <a:t> for each </a:t>
            </a:r>
            <a:r>
              <a:rPr lang="en-US" altLang="ko-KR" dirty="0" err="1" smtClean="0"/>
              <a:t>conﬁguration</a:t>
            </a:r>
            <a:r>
              <a:rPr lang="en-US" altLang="ko-KR" dirty="0" smtClean="0"/>
              <a:t> property, stored in a directory hierarchy.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LayeredConﬁguration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allows layering of multiple </a:t>
            </a:r>
            <a:r>
              <a:rPr lang="en-US" altLang="ko-KR" dirty="0" err="1" smtClean="0"/>
              <a:t>conﬁgurations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MapConﬁguration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stored in a std::map&lt;std::string, std::string&gt;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SystemConﬁguration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system.osName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system.osVersion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system.currentDir</a:t>
            </a:r>
            <a:r>
              <a:rPr lang="en-US" altLang="ko-KR" dirty="0" smtClean="0"/>
              <a:t>, etc.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WinRegistryConﬁguration</a:t>
            </a:r>
            <a:r>
              <a:rPr lang="en-US" altLang="ko-KR" dirty="0" smtClean="0"/>
              <a:t> (Windows only)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LoggingConfigurator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268760"/>
            <a:ext cx="5040560" cy="68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709" y="1984949"/>
            <a:ext cx="596962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293096"/>
            <a:ext cx="4049837" cy="235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450593" y="1196752"/>
            <a:ext cx="234086" cy="85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31840" y="2276872"/>
            <a:ext cx="23408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9604" y="2160414"/>
            <a:ext cx="182460" cy="404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4437112"/>
            <a:ext cx="1824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47864" y="6093296"/>
            <a:ext cx="493886" cy="17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endCxn id="11" idx="1"/>
          </p:cNvCxnSpPr>
          <p:nvPr/>
        </p:nvCxnSpPr>
        <p:spPr>
          <a:xfrm>
            <a:off x="2627784" y="2060848"/>
            <a:ext cx="504056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051720" y="2564904"/>
            <a:ext cx="867045" cy="1853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907704" y="5157192"/>
            <a:ext cx="144016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691680" y="5053013"/>
            <a:ext cx="194270" cy="680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Programming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 Resolution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46320"/>
            <a:ext cx="8229600" cy="303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Socket Class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5544616" cy="25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581128"/>
            <a:ext cx="5328592" cy="192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ServerSocket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64935"/>
            <a:ext cx="8229600" cy="319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UDP Sockets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7344816" cy="2378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149080"/>
            <a:ext cx="7495952" cy="258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아래쪽 화살표 5"/>
          <p:cNvSpPr/>
          <p:nvPr/>
        </p:nvSpPr>
        <p:spPr>
          <a:xfrm>
            <a:off x="3563888" y="3789040"/>
            <a:ext cx="86409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TCPServer</a:t>
            </a:r>
            <a:r>
              <a:rPr lang="en-US" altLang="ko-KR" dirty="0" smtClean="0"/>
              <a:t> 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Reactor 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글의 목적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다양한 서버 설정 파일을 비교 분석하여 </a:t>
            </a:r>
            <a:r>
              <a:rPr lang="ko-KR" altLang="en-US" dirty="0" smtClean="0"/>
              <a:t> 향후 제작되는 서버들의 </a:t>
            </a:r>
            <a:r>
              <a:rPr lang="ko-KR" altLang="en-US" dirty="0" smtClean="0"/>
              <a:t>설정파일 결정에 참고가 되도록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주요 비교 대상은 다음과 같다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YAML </a:t>
            </a:r>
          </a:p>
          <a:p>
            <a:pPr lvl="1"/>
            <a:r>
              <a:rPr lang="en-US" altLang="ko-KR" dirty="0" smtClean="0"/>
              <a:t>XML </a:t>
            </a:r>
          </a:p>
          <a:p>
            <a:pPr lvl="1"/>
            <a:r>
              <a:rPr lang="en-US" altLang="ko-KR" dirty="0" smtClean="0"/>
              <a:t>INI </a:t>
            </a:r>
          </a:p>
          <a:p>
            <a:pPr lvl="1"/>
            <a:r>
              <a:rPr lang="en-US" altLang="ko-KR" dirty="0" smtClean="0"/>
              <a:t>POCO-PROPERTY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YAML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XML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INI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POCO-PROPERTY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방법의 장단점 비교분석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YAML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yaml-cpp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http://code.google.com/p/yaml-cpp/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POCO </a:t>
            </a:r>
            <a:r>
              <a:rPr lang="en-US" altLang="ko-KR" dirty="0" err="1" smtClean="0"/>
              <a:t>Conguration</a:t>
            </a:r>
            <a:r>
              <a:rPr lang="en-US" altLang="ko-KR" dirty="0" smtClean="0"/>
              <a:t> Files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POCO C++ LIBRARY</a:t>
            </a:r>
            <a:r>
              <a:rPr lang="ko-KR" altLang="en-US" dirty="0" smtClean="0"/>
              <a:t>의 설정 관련 기능분석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http://pocoproject.org/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INI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Key names are not case sensitive.</a:t>
            </a:r>
          </a:p>
          <a:p>
            <a:r>
              <a:rPr lang="en-US" altLang="ko-KR" dirty="0" smtClean="0"/>
              <a:t>Leading and trailing whitespace is removed from both keys and values.</a:t>
            </a:r>
          </a:p>
          <a:p>
            <a:r>
              <a:rPr lang="en-US" altLang="ko-KR" dirty="0" smtClean="0"/>
              <a:t>read-only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573016"/>
            <a:ext cx="2867005" cy="1140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941168"/>
            <a:ext cx="6416030" cy="147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Property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Property Files are known mainly from Java.</a:t>
            </a:r>
          </a:p>
          <a:p>
            <a:r>
              <a:rPr lang="en-US" altLang="ko-KR" dirty="0" smtClean="0"/>
              <a:t>Key names are case sensitive.</a:t>
            </a:r>
          </a:p>
          <a:p>
            <a:r>
              <a:rPr lang="en-US" altLang="ko-KR" dirty="0" smtClean="0"/>
              <a:t>The backslash is used for escaping, so be careful when specifying Windows path names. </a:t>
            </a:r>
          </a:p>
          <a:p>
            <a:r>
              <a:rPr lang="en-US" altLang="ko-KR" dirty="0" smtClean="0"/>
              <a:t>Writable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573016"/>
            <a:ext cx="238600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725144"/>
            <a:ext cx="6912768" cy="205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Configuration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XML </a:t>
            </a:r>
            <a:r>
              <a:rPr lang="en-US" altLang="ko-KR" dirty="0" err="1" smtClean="0"/>
              <a:t>conﬁguration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ﬁles</a:t>
            </a:r>
            <a:r>
              <a:rPr lang="en-US" altLang="ko-KR" dirty="0" smtClean="0"/>
              <a:t> are parsed with the DOM parser and thus fully loaded into memory.</a:t>
            </a:r>
          </a:p>
          <a:p>
            <a:r>
              <a:rPr lang="en-US" altLang="ko-KR" dirty="0" smtClean="0"/>
              <a:t>Both text in elements, as well as attribute values can be accessed, using a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-like syntax. </a:t>
            </a:r>
          </a:p>
          <a:p>
            <a:r>
              <a:rPr lang="en-US" altLang="ko-KR" dirty="0" smtClean="0"/>
              <a:t>writable (fully writable since 1.3.4)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5" y="3068961"/>
            <a:ext cx="2664296" cy="1276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437112"/>
            <a:ext cx="7416824" cy="235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</TotalTime>
  <Words>248</Words>
  <Application>Microsoft Office PowerPoint</Application>
  <PresentationFormat>화면 슬라이드 쇼(4:3)</PresentationFormat>
  <Paragraphs>74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POCO C++ lib</vt:lpstr>
      <vt:lpstr>글의 목적.</vt:lpstr>
      <vt:lpstr>목차</vt:lpstr>
      <vt:lpstr>YAML</vt:lpstr>
      <vt:lpstr>슬라이드 5</vt:lpstr>
      <vt:lpstr>POCO Conguration Files</vt:lpstr>
      <vt:lpstr>INI Files</vt:lpstr>
      <vt:lpstr>Property Files</vt:lpstr>
      <vt:lpstr>XML Configuration</vt:lpstr>
      <vt:lpstr>그외 설정 방법.</vt:lpstr>
      <vt:lpstr>The LoggingConfigurator Class</vt:lpstr>
      <vt:lpstr>Applications</vt:lpstr>
      <vt:lpstr>Network Programming</vt:lpstr>
      <vt:lpstr>Name Resolution</vt:lpstr>
      <vt:lpstr>The Socket Class</vt:lpstr>
      <vt:lpstr>ServerSocket Class</vt:lpstr>
      <vt:lpstr>UDP Sockets</vt:lpstr>
      <vt:lpstr>TCPServer Framework</vt:lpstr>
      <vt:lpstr>Reactor Framework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조 욱래</dc:creator>
  <cp:lastModifiedBy>조 욱래</cp:lastModifiedBy>
  <cp:revision>413</cp:revision>
  <dcterms:created xsi:type="dcterms:W3CDTF">2012-12-21T05:37:48Z</dcterms:created>
  <dcterms:modified xsi:type="dcterms:W3CDTF">2012-12-24T03:12:08Z</dcterms:modified>
</cp:coreProperties>
</file>