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34" autoAdjust="0"/>
  </p:normalViewPr>
  <p:slideViewPr>
    <p:cSldViewPr>
      <p:cViewPr>
        <p:scale>
          <a:sx n="100" d="100"/>
          <a:sy n="100" d="100"/>
        </p:scale>
        <p:origin x="-1074" y="-29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DA6E89-9E8B-4613-B906-7C0C6C46F83E}" type="datetimeFigureOut">
              <a:rPr lang="ko-KR" altLang="en-US"/>
              <a:pPr>
                <a:defRPr/>
              </a:pPr>
              <a:t>2012-05-30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FC4D4F-914A-4626-9AE9-CA237541E5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BB11-1EEC-42E4-A585-A285A40715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4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20"/>
          <p:cNvCxnSpPr/>
          <p:nvPr userDrawn="1"/>
        </p:nvCxnSpPr>
        <p:spPr>
          <a:xfrm>
            <a:off x="182563" y="684213"/>
            <a:ext cx="954087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 descr="모바일하단로고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모바일우측상단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1413" y="368300"/>
            <a:ext cx="962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B32035-DD97-4F44-A736-60B8171C09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4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latinLnBrk="0"/>
            <a:r>
              <a:rPr kumimoji="0" lang="en-US" altLang="ko-KR" sz="50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© NEOWIZ MOBILE. All rights reserved.</a:t>
            </a:r>
            <a:endParaRPr kumimoji="0" lang="ko-KR" altLang="en-US" sz="50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7594600" y="6578600"/>
            <a:ext cx="2311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05689-C3AF-44C5-B338-E3BDEB9D6E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30" name="Picture 8" descr="모바일하단로고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8"/>
          <p:cNvSpPr txBox="1">
            <a:spLocks noChangeArrowheads="1"/>
          </p:cNvSpPr>
          <p:nvPr/>
        </p:nvSpPr>
        <p:spPr bwMode="auto">
          <a:xfrm>
            <a:off x="1757645" y="2348880"/>
            <a:ext cx="7875875" cy="126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Notes on Programming 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of Alexander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Stepano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Lecture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. Designing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fvector_int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</a:t>
            </a:r>
          </a:p>
        </p:txBody>
      </p:sp>
      <p:sp>
        <p:nvSpPr>
          <p:cNvPr id="5122" name="Rectangle 39"/>
          <p:cNvSpPr>
            <a:spLocks noChangeArrowheads="1"/>
          </p:cNvSpPr>
          <p:nvPr/>
        </p:nvSpPr>
        <p:spPr bwMode="auto">
          <a:xfrm>
            <a:off x="1803400" y="4194085"/>
            <a:ext cx="810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kumimoji="0" lang="en-US" altLang="ko-KR" sz="1200" b="1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2012.05.30</a:t>
            </a:r>
            <a: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120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1200" dirty="0" err="1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kumimoji="0" lang="ko-KR" altLang="en-US" sz="120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 권택순</a:t>
            </a:r>
            <a:endParaRPr kumimoji="0" lang="ko-KR" altLang="en-US" sz="1200" dirty="0">
              <a:solidFill>
                <a:srgbClr val="76757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125" y="2933701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2EBE-6314-4FF8-A8FA-8853D4F9526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  <p:pic>
        <p:nvPicPr>
          <p:cNvPr id="5125" name="Picture 7" descr="모바일로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432050"/>
            <a:ext cx="685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latin typeface="HY견고딕"/>
                <a:ea typeface="HY견고딕"/>
              </a:rPr>
              <a:t>See Code</a:t>
            </a:r>
            <a:endParaRPr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4" y="1089026"/>
            <a:ext cx="8550612" cy="184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096" indent="-457148" defTabSz="914296">
              <a:defRPr/>
            </a:pPr>
            <a:r>
              <a:rPr lang="en-US" altLang="ko-KR" b="1" dirty="0"/>
              <a:t>fvector_00.cpp</a:t>
            </a:r>
            <a:endParaRPr lang="en-US" altLang="ko-KR" kern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846A2-C737-460D-8A5A-595C339FE2C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21</Words>
  <Application>Microsoft Office PowerPoint</Application>
  <PresentationFormat>A4 용지(210x297mm)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권 택순</cp:lastModifiedBy>
  <cp:revision>51</cp:revision>
  <dcterms:created xsi:type="dcterms:W3CDTF">2010-06-11T05:39:53Z</dcterms:created>
  <dcterms:modified xsi:type="dcterms:W3CDTF">2012-05-30T13:38:22Z</dcterms:modified>
</cp:coreProperties>
</file>