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0" r:id="rId6"/>
    <p:sldId id="261" r:id="rId7"/>
    <p:sldId id="276" r:id="rId8"/>
    <p:sldId id="277" r:id="rId9"/>
    <p:sldId id="266" r:id="rId10"/>
    <p:sldId id="267" r:id="rId11"/>
    <p:sldId id="268" r:id="rId12"/>
    <p:sldId id="279" r:id="rId13"/>
    <p:sldId id="280" r:id="rId14"/>
    <p:sldId id="281" r:id="rId15"/>
    <p:sldId id="272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334" autoAdjust="0"/>
  </p:normalViewPr>
  <p:slideViewPr>
    <p:cSldViewPr>
      <p:cViewPr>
        <p:scale>
          <a:sx n="100" d="100"/>
          <a:sy n="100" d="100"/>
        </p:scale>
        <p:origin x="-106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400" y="353658"/>
            <a:ext cx="1170130" cy="19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E76D8DAE-C9B1-4828-BB4C-F425720687FD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A1BA-8026-41B5-8FF1-E2B369957C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E76D8DAE-C9B1-4828-BB4C-F425720687FD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A1BA-8026-41B5-8FF1-E2B369957C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11"/>
          <p:cNvGrpSpPr/>
          <p:nvPr userDrawn="1"/>
        </p:nvGrpSpPr>
        <p:grpSpPr>
          <a:xfrm>
            <a:off x="3880381" y="6636925"/>
            <a:ext cx="2242749" cy="135015"/>
            <a:chOff x="3587849" y="6636925"/>
            <a:chExt cx="2242749" cy="135015"/>
          </a:xfrm>
        </p:grpSpPr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4026648" y="6636925"/>
              <a:ext cx="1803950" cy="135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 anchorCtr="0">
              <a:noAutofit/>
            </a:bodyPr>
            <a:lstStyle/>
            <a:p>
              <a:pPr lvl="0" algn="ctr" latinLnBrk="0">
                <a:spcBef>
                  <a:spcPct val="0"/>
                </a:spcBef>
              </a:pPr>
              <a:r>
                <a:rPr lang="en-US" altLang="ko-KR" sz="500" kern="0" noProof="0" dirty="0" smtClean="0">
                  <a:solidFill>
                    <a:srgbClr val="FFFFFF"/>
                  </a:solidFill>
                  <a:latin typeface="Verdana" pitchFamily="34" charset="0"/>
                </a:rPr>
                <a:t> ©NEOWIZ CORPORATION. All rights reserved.</a:t>
              </a:r>
              <a:endParaRPr kumimoji="0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pic>
          <p:nvPicPr>
            <p:cNvPr id="35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87849" y="6669361"/>
              <a:ext cx="536310" cy="102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19.gif"/><Relationship Id="rId7" Type="http://schemas.openxmlformats.org/officeDocument/2006/relationships/image" Target="../media/image23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10" Type="http://schemas.openxmlformats.org/officeDocument/2006/relationships/image" Target="../media/image26.gif"/><Relationship Id="rId4" Type="http://schemas.openxmlformats.org/officeDocument/2006/relationships/image" Target="../media/image20.gif"/><Relationship Id="rId9" Type="http://schemas.openxmlformats.org/officeDocument/2006/relationships/image" Target="../media/image2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kern="0" dirty="0" smtClean="0">
                <a:latin typeface="HY견고딕"/>
                <a:ea typeface="HY견고딕"/>
              </a:rPr>
              <a:t>피망 </a:t>
            </a:r>
            <a:r>
              <a:rPr kumimoji="1" lang="ko-KR" altLang="en-US" sz="2400" kern="0" dirty="0" smtClean="0">
                <a:latin typeface="HY견고딕"/>
                <a:ea typeface="HY견고딕"/>
              </a:rPr>
              <a:t>포커</a:t>
            </a:r>
            <a:r>
              <a:rPr kumimoji="1" lang="en-US" altLang="ko-KR" sz="2400" kern="0" dirty="0" smtClean="0">
                <a:latin typeface="HY견고딕"/>
                <a:ea typeface="HY견고딕"/>
              </a:rPr>
              <a:t> </a:t>
            </a:r>
            <a:r>
              <a:rPr kumimoji="1" lang="ko-KR" altLang="en-US" sz="2400" kern="0" dirty="0" smtClean="0">
                <a:latin typeface="HY견고딕"/>
                <a:ea typeface="HY견고딕"/>
              </a:rPr>
              <a:t>도움말 기획서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2011.12.08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김경태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528900"/>
            <a:ext cx="682602" cy="81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148" y="674393"/>
            <a:ext cx="63946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족보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장의 카드 중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가장 높은 족보를 만들 수 있는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장의 카드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족보를 만듭니다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포커의 기본 룰입니다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 족보의 경우 가장 높은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장의 카드 중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족보를 뺀 나머지 카드의 숫자로 승부를 결정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높은 무늬의 순서는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"♠(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스페이드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)&gt;◆(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다이아몬드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)&gt;♥(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하트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)&gt;♣ (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클로버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)"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순입니다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높은 숫자의 순서는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"2~10&lt;J&lt;Q&lt;K&lt;A "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순서입니다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3 : </a:t>
            </a:r>
            <a:r>
              <a:rPr kumimoji="1" lang="ko-KR" altLang="en-US" kern="0" dirty="0" err="1" smtClean="0">
                <a:latin typeface="HY견고딕"/>
                <a:ea typeface="HY견고딕"/>
              </a:rPr>
              <a:t>게임룰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148" y="674393"/>
            <a:ext cx="6226384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로열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스트레이트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플러쉬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로티플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: 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장의 카드가 모두 같은 무늬이면서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10, J, Q, K, A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연달아 있는 경우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스트레이트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플러쉬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스티플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: 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장의 카드가 모두 같은 무늬이면서 연속된 숫자로 되어 있는 경우 </a:t>
            </a: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포카드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포카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: 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장의 카드가 같은 숫자로 되어 있을 경우 </a:t>
            </a: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풀하우스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 숫자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장과 같은 숫자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장으로 되어 있는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무늬 상관없음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플러쉬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 카드 모두 무늬가 같은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상관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스트레이트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: 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 카드의 숫자가 연속될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무늬 상관없음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트리플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: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 카드의 숫자가 같은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무늬 상관없음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투페어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 카드 숫자가 같은 카드가 두 쌍 있을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무늬 상관없음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원페어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 카드의 숫자가 같은 카드가 한 쌍 있을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무늬 상관없음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1082570" y="908720"/>
            <a:ext cx="1643990" cy="5310590"/>
            <a:chOff x="1082570" y="2078850"/>
            <a:chExt cx="1643990" cy="5310590"/>
          </a:xfrm>
        </p:grpSpPr>
        <p:pic>
          <p:nvPicPr>
            <p:cNvPr id="26636" name="Picture 12" descr="http://file.pmang.kr/images/pmang/nabi/html/guide/poker/img/img_2_3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742" y="2078850"/>
              <a:ext cx="1627818" cy="392988"/>
            </a:xfrm>
            <a:prstGeom prst="rect">
              <a:avLst/>
            </a:prstGeom>
            <a:noFill/>
          </p:spPr>
        </p:pic>
        <p:pic>
          <p:nvPicPr>
            <p:cNvPr id="26638" name="Picture 14" descr="http://file.pmang.kr/images/pmang/nabi/html/guide/poker/img/img_2_4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8742" y="2693550"/>
              <a:ext cx="1627818" cy="392988"/>
            </a:xfrm>
            <a:prstGeom prst="rect">
              <a:avLst/>
            </a:prstGeom>
            <a:noFill/>
          </p:spPr>
        </p:pic>
        <p:pic>
          <p:nvPicPr>
            <p:cNvPr id="26640" name="Picture 16" descr="http://file.pmang.kr/images/pmang/nabi/html/guide/poker/img/img_2_5.gif"/>
            <p:cNvPicPr>
              <a:picLocks noChangeAspect="1" noChangeArrowheads="1"/>
            </p:cNvPicPr>
            <p:nvPr/>
          </p:nvPicPr>
          <p:blipFill>
            <a:blip r:embed="rId4" cstate="print"/>
            <a:srcRect l="19103"/>
            <a:stretch>
              <a:fillRect/>
            </a:stretch>
          </p:blipFill>
          <p:spPr bwMode="auto">
            <a:xfrm>
              <a:off x="1082570" y="3308251"/>
              <a:ext cx="1316860" cy="392988"/>
            </a:xfrm>
            <a:prstGeom prst="rect">
              <a:avLst/>
            </a:prstGeom>
            <a:noFill/>
          </p:spPr>
        </p:pic>
        <p:pic>
          <p:nvPicPr>
            <p:cNvPr id="26642" name="Picture 18" descr="http://file.pmang.kr/images/pmang/nabi/html/guide/poker/img/img_2_6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8742" y="3922951"/>
              <a:ext cx="1627818" cy="392988"/>
            </a:xfrm>
            <a:prstGeom prst="rect">
              <a:avLst/>
            </a:prstGeom>
            <a:noFill/>
          </p:spPr>
        </p:pic>
        <p:pic>
          <p:nvPicPr>
            <p:cNvPr id="26644" name="Picture 20" descr="http://file.pmang.kr/images/pmang/nabi/html/guide/poker/img/img_2_7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98742" y="4537651"/>
              <a:ext cx="1627818" cy="392988"/>
            </a:xfrm>
            <a:prstGeom prst="rect">
              <a:avLst/>
            </a:prstGeom>
            <a:noFill/>
          </p:spPr>
        </p:pic>
        <p:pic>
          <p:nvPicPr>
            <p:cNvPr id="26646" name="Picture 22" descr="http://file.pmang.kr/images/pmang/nabi/html/guide/poker/img/img_2_9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98742" y="5152351"/>
              <a:ext cx="1627818" cy="392988"/>
            </a:xfrm>
            <a:prstGeom prst="rect">
              <a:avLst/>
            </a:prstGeom>
            <a:noFill/>
          </p:spPr>
        </p:pic>
        <p:pic>
          <p:nvPicPr>
            <p:cNvPr id="26648" name="Picture 24" descr="http://file.pmang.kr/images/pmang/nabi/html/guide/poker/img/img_2_8.gif"/>
            <p:cNvPicPr>
              <a:picLocks noChangeAspect="1" noChangeArrowheads="1"/>
            </p:cNvPicPr>
            <p:nvPr/>
          </p:nvPicPr>
          <p:blipFill>
            <a:blip r:embed="rId8" cstate="print"/>
            <a:srcRect l="19298" r="19458"/>
            <a:stretch>
              <a:fillRect/>
            </a:stretch>
          </p:blipFill>
          <p:spPr bwMode="auto">
            <a:xfrm>
              <a:off x="1082570" y="5767052"/>
              <a:ext cx="996950" cy="392988"/>
            </a:xfrm>
            <a:prstGeom prst="rect">
              <a:avLst/>
            </a:prstGeom>
            <a:noFill/>
          </p:spPr>
        </p:pic>
        <p:pic>
          <p:nvPicPr>
            <p:cNvPr id="26650" name="Picture 26" descr="http://file.pmang.kr/images/pmang/nabi/html/guide/poker/img/img_2_10.gif"/>
            <p:cNvPicPr>
              <a:picLocks noChangeAspect="1" noChangeArrowheads="1"/>
            </p:cNvPicPr>
            <p:nvPr/>
          </p:nvPicPr>
          <p:blipFill>
            <a:blip r:embed="rId9" cstate="print"/>
            <a:srcRect r="19653"/>
            <a:stretch>
              <a:fillRect/>
            </a:stretch>
          </p:blipFill>
          <p:spPr bwMode="auto">
            <a:xfrm>
              <a:off x="1098742" y="6381752"/>
              <a:ext cx="1307908" cy="392988"/>
            </a:xfrm>
            <a:prstGeom prst="rect">
              <a:avLst/>
            </a:prstGeom>
            <a:noFill/>
          </p:spPr>
        </p:pic>
        <p:pic>
          <p:nvPicPr>
            <p:cNvPr id="26652" name="Picture 28" descr="http://file.pmang.kr/images/pmang/nabi/html/guide/poker/img/img_2_11.gif"/>
            <p:cNvPicPr>
              <a:picLocks noChangeAspect="1" noChangeArrowheads="1"/>
            </p:cNvPicPr>
            <p:nvPr/>
          </p:nvPicPr>
          <p:blipFill>
            <a:blip r:embed="rId10" cstate="print"/>
            <a:srcRect l="19395" r="39353"/>
            <a:stretch>
              <a:fillRect/>
            </a:stretch>
          </p:blipFill>
          <p:spPr bwMode="auto">
            <a:xfrm>
              <a:off x="1082570" y="6996452"/>
              <a:ext cx="671512" cy="392988"/>
            </a:xfrm>
            <a:prstGeom prst="rect">
              <a:avLst/>
            </a:prstGeom>
            <a:noFill/>
          </p:spPr>
        </p:pic>
      </p:grp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3 : </a:t>
            </a:r>
            <a:r>
              <a:rPr kumimoji="1" lang="ko-KR" altLang="en-US" kern="0" dirty="0" err="1" smtClean="0">
                <a:latin typeface="HY견고딕"/>
                <a:ea typeface="HY견고딕"/>
              </a:rPr>
              <a:t>게임룰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4 :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등급</a:t>
            </a:r>
            <a:r>
              <a:rPr kumimoji="1" lang="en-US" altLang="ko-KR" kern="0" dirty="0" smtClean="0">
                <a:latin typeface="HY견고딕"/>
                <a:ea typeface="HY견고딕"/>
              </a:rPr>
              <a:t>/</a:t>
            </a:r>
            <a:r>
              <a:rPr kumimoji="1" lang="ko-KR" altLang="en-US" kern="0" dirty="0" smtClean="0">
                <a:latin typeface="HY견고딕"/>
                <a:ea typeface="HY견고딕"/>
              </a:rPr>
              <a:t>리필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144" y="732031"/>
            <a:ext cx="8681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유저의 소지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머니를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기준으로 결정되며 각 채널의 입장 조건 체크에 사용됩니다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소지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머니의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액수에 따라서 자동으로 등급이 상향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또는 하향됩니다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에이스부터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포카드까지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개의 등급으로 이루어집니다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등급 보험금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본인의 머니 종합이 등급상향 시점 금액 이상일 경우 자동으로 등급 상향이 되며 등급보험금이 차감됩니다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본인의 머니 총합이 등급하향 시점 금액 미만일 경우 자동으로 등급 하향이 되며 등급 보험금이 지급됩니다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★즉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등급이 하향될 때 받는 보험금은 이전 등급이 상향될 때 차감된 금액과 동일한 금액을 받게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518" y="8479879"/>
            <a:ext cx="7557090" cy="79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등급 보험금이란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본인의 머니 총합이 등급하향 시점 금액 미만일 경우 자동으로 등급 하향이 되며 등급 보험금이 지급됩니다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보험금은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원페어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포카드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등급에만 적용되어 있습니다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307595" y="1943835"/>
          <a:ext cx="5775060" cy="1543050"/>
        </p:xfrm>
        <a:graphic>
          <a:graphicData uri="http://schemas.openxmlformats.org/drawingml/2006/table">
            <a:tbl>
              <a:tblPr/>
              <a:tblGrid>
                <a:gridCol w="1045633"/>
                <a:gridCol w="1110985"/>
                <a:gridCol w="2091267"/>
                <a:gridCol w="1527175"/>
              </a:tblGrid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 err="1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등급명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보험금</a:t>
                      </a:r>
                      <a:r>
                        <a:rPr lang="en-US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(</a:t>
                      </a: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골드</a:t>
                      </a:r>
                      <a:r>
                        <a:rPr lang="en-US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)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자동 상향</a:t>
                      </a:r>
                      <a:r>
                        <a:rPr lang="en-US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 (</a:t>
                      </a: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이상</a:t>
                      </a:r>
                      <a:r>
                        <a:rPr lang="en-US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)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자동 하향</a:t>
                      </a:r>
                      <a:r>
                        <a:rPr lang="en-US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 (</a:t>
                      </a: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미만</a:t>
                      </a:r>
                      <a:r>
                        <a:rPr lang="en-US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)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에이스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-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90</a:t>
                      </a:r>
                      <a:r>
                        <a:rPr 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-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원페어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30</a:t>
                      </a:r>
                      <a:r>
                        <a:rPr 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210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3</a:t>
                      </a: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투페어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70</a:t>
                      </a:r>
                      <a:r>
                        <a:rPr 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1,200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7</a:t>
                      </a: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트리플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400</a:t>
                      </a:r>
                      <a:r>
                        <a:rPr 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3,600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4</a:t>
                      </a: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스트레이트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1,200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</a:t>
                      </a:r>
                      <a:r>
                        <a:rPr lang="ko-KR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조</a:t>
                      </a:r>
                      <a:r>
                        <a:rPr lang="en-US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 5,000</a:t>
                      </a:r>
                      <a:r>
                        <a:rPr lang="ko-KR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alt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1,200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플러쉬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5,000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3</a:t>
                      </a:r>
                      <a:r>
                        <a:rPr 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조</a:t>
                      </a: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 </a:t>
                      </a:r>
                      <a:r>
                        <a:rPr lang="en-US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6</a:t>
                      </a: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,000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5</a:t>
                      </a: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,000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풀하우스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조 </a:t>
                      </a: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2,000</a:t>
                      </a:r>
                      <a:r>
                        <a:rPr 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15</a:t>
                      </a:r>
                      <a:r>
                        <a:rPr 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조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조 </a:t>
                      </a: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2,000</a:t>
                      </a:r>
                      <a:r>
                        <a:rPr lang="ko-KR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억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포카드</a:t>
                      </a:r>
                      <a:endParaRPr lang="ko-KR" sz="800" b="1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kern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r>
                        <a:rPr lang="ko-KR" alt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-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5</a:t>
                      </a:r>
                      <a:r>
                        <a:rPr lang="ko-KR" altLang="en-US" sz="1000" b="1" kern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조</a:t>
                      </a:r>
                      <a:endParaRPr lang="ko-KR" sz="8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맑은 고딕" pitchFamily="50" charset="-127"/>
                <a:ea typeface="맑은 고딕" pitchFamily="50" charset="-127"/>
              </a:rPr>
              <a:t>게임방법 </a:t>
            </a:r>
            <a:r>
              <a:rPr kumimoji="1" lang="ko-KR" altLang="en-US" kern="0" dirty="0" err="1" smtClean="0">
                <a:latin typeface="맑은 고딕" pitchFamily="50" charset="-127"/>
                <a:ea typeface="맑은 고딕" pitchFamily="50" charset="-127"/>
              </a:rPr>
              <a:t>메인화면</a:t>
            </a:r>
            <a:endParaRPr kumimoji="1"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Documents and Settings\taigames\My Documents\My Pictures\사진\사진 20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4550" y="1358770"/>
            <a:ext cx="1828800" cy="2743200"/>
          </a:xfrm>
          <a:prstGeom prst="rect">
            <a:avLst/>
          </a:prstGeom>
          <a:noFill/>
        </p:spPr>
      </p:pic>
      <p:pic>
        <p:nvPicPr>
          <p:cNvPr id="1027" name="Picture 3" descr="C:\Documents and Settings\taigames\My Documents\My Pictures\사진\사진 20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0" y="1358770"/>
            <a:ext cx="1828800" cy="2743200"/>
          </a:xfrm>
          <a:prstGeom prst="rect">
            <a:avLst/>
          </a:prstGeom>
          <a:noFill/>
        </p:spPr>
      </p:pic>
      <p:pic>
        <p:nvPicPr>
          <p:cNvPr id="1028" name="Picture 4" descr="C:\Documents and Settings\taigames\My Documents\My Pictures\사진\사진 20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570" y="1358770"/>
            <a:ext cx="1828800" cy="2743200"/>
          </a:xfrm>
          <a:prstGeom prst="rect">
            <a:avLst/>
          </a:prstGeom>
          <a:noFill/>
        </p:spPr>
      </p:pic>
      <p:pic>
        <p:nvPicPr>
          <p:cNvPr id="1029" name="Picture 5" descr="C:\Documents and Settings\taigames\My Documents\My Pictures\사진\사진 203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3060" y="1358770"/>
            <a:ext cx="1828800" cy="2743200"/>
          </a:xfrm>
          <a:prstGeom prst="rect">
            <a:avLst/>
          </a:prstGeom>
          <a:noFill/>
        </p:spPr>
      </p:pic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12540" y="4419110"/>
          <a:ext cx="7101910" cy="1744735"/>
        </p:xfrm>
        <a:graphic>
          <a:graphicData uri="http://schemas.openxmlformats.org/drawingml/2006/table">
            <a:tbl>
              <a:tblPr/>
              <a:tblGrid>
                <a:gridCol w="971153"/>
                <a:gridCol w="1491815"/>
                <a:gridCol w="1492517"/>
                <a:gridCol w="1719166"/>
                <a:gridCol w="1427259"/>
              </a:tblGrid>
              <a:tr h="2127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lt"/>
                          <a:ea typeface="맑은 고딕"/>
                          <a:cs typeface="Times New Roman"/>
                        </a:rPr>
                        <a:t>항목</a:t>
                      </a:r>
                      <a:endParaRPr lang="ko-KR" sz="12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lt"/>
                          <a:ea typeface="맑은 고딕"/>
                          <a:cs typeface="Times New Roman"/>
                        </a:rPr>
                        <a:t>피망포커</a:t>
                      </a:r>
                      <a:endParaRPr lang="ko-KR" sz="12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lt"/>
                          <a:ea typeface="맑은 고딕"/>
                          <a:cs typeface="Times New Roman"/>
                        </a:rPr>
                        <a:t>게임방법</a:t>
                      </a:r>
                      <a:endParaRPr lang="ko-KR" sz="12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latin typeface="+mj-lt"/>
                          <a:ea typeface="맑은 고딕"/>
                          <a:cs typeface="Times New Roman"/>
                        </a:rPr>
                        <a:t>게임룰</a:t>
                      </a:r>
                      <a:endParaRPr lang="ko-KR" sz="12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lt"/>
                          <a:ea typeface="맑은 고딕"/>
                          <a:cs typeface="Times New Roman"/>
                        </a:rPr>
                        <a:t>등급</a:t>
                      </a:r>
                      <a:r>
                        <a:rPr lang="en-US" sz="1200" b="1" kern="100" dirty="0">
                          <a:latin typeface="+mj-lt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b="1" kern="100" dirty="0">
                          <a:latin typeface="+mj-lt"/>
                          <a:ea typeface="맑은 고딕"/>
                          <a:cs typeface="Times New Roman"/>
                        </a:rPr>
                        <a:t>리필</a:t>
                      </a:r>
                      <a:endParaRPr lang="ko-KR" sz="12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19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latin typeface="굴림"/>
                          <a:ea typeface="맑은 고딕"/>
                          <a:cs typeface="Times New Roman"/>
                        </a:rPr>
                        <a:t>소항목</a:t>
                      </a:r>
                      <a:endParaRPr lang="ko-KR" sz="1100" kern="100" dirty="0">
                        <a:latin typeface="굴림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피망 포커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데이터 사용량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등급 심의 정보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고객센터 문의하기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게임시작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채널변경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화면설명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버릴 패 선택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오픈 패 선택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쪼기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 err="1">
                          <a:latin typeface="+mj-lt"/>
                          <a:ea typeface="맑은 고딕"/>
                          <a:cs typeface="Times New Roman"/>
                        </a:rPr>
                        <a:t>베팅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 err="1">
                          <a:latin typeface="+mj-lt"/>
                          <a:ea typeface="맑은 고딕"/>
                          <a:cs typeface="Times New Roman"/>
                        </a:rPr>
                        <a:t>베팅의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 종류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ea typeface="맑은 고딕"/>
                          <a:cs typeface="Times New Roman"/>
                        </a:rPr>
                        <a:t>다이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 err="1">
                          <a:latin typeface="+mj-lt"/>
                          <a:cs typeface="Times New Roman"/>
                        </a:rPr>
                        <a:t>기본룰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 err="1">
                          <a:latin typeface="+mj-lt"/>
                          <a:cs typeface="Times New Roman"/>
                        </a:rPr>
                        <a:t>베팅룰</a:t>
                      </a:r>
                      <a:endParaRPr lang="ko-KR" sz="10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cs typeface="Times New Roman"/>
                        </a:rPr>
                        <a:t>족보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cs typeface="Times New Roman"/>
                        </a:rPr>
                        <a:t>등급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+mj-lt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+mj-lt"/>
                          <a:cs typeface="Times New Roman"/>
                        </a:rPr>
                        <a:t>등급 보험금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145" y="818710"/>
            <a:ext cx="8655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피망포커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포커 게임의 지존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피망 포커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이제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스마트폰으로도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즐길 수 있습니다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피망의 새로운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플렛폼인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피망플러스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회원으로 가입하면 피망 포커에서 느꼈던 재미를 그대로 즐길 수 있습니다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네트워크에 연결만 된다면 언제든지 다른 유저와 포커의 진검 승부를 즐길 수 있습니다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이제 피망 포커로 언제 어디서나 실감나게 짜릿한 포커의 재미를 느껴보세요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데이터 사용량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게임 실행 시 피망플러스 로그인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60KB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판 이용 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2.5MB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채널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시간 이용 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1MB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WIFI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망을 이용해 게임을 하면 데이터 요금이 부과되지 않습니다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1 :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피망포커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50" y="2438890"/>
            <a:ext cx="1125125" cy="95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487615" y="4779150"/>
            <a:ext cx="3465385" cy="13501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/>
              <a:t>등급 심의정보</a:t>
            </a:r>
            <a:endParaRPr lang="en-US" altLang="ko-KR" sz="1200" b="1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제명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피망 포커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상호 </a:t>
            </a:r>
            <a:r>
              <a:rPr lang="en-US" altLang="ko-KR" sz="1200" dirty="0" smtClean="0"/>
              <a:t>: (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)</a:t>
            </a:r>
            <a:r>
              <a:rPr lang="ko-KR" altLang="en-US" sz="1200" dirty="0" err="1" smtClean="0"/>
              <a:t>네오위즈인터넷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이용등급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청소년이용불가</a:t>
            </a:r>
            <a:endParaRPr lang="en-US" altLang="ko-KR" sz="1200" dirty="0" smtClean="0"/>
          </a:p>
          <a:p>
            <a:r>
              <a:rPr lang="ko-KR" altLang="en-US" sz="1200" dirty="0" smtClean="0"/>
              <a:t>    등급분류번호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제</a:t>
            </a:r>
            <a:r>
              <a:rPr lang="en-US" altLang="ko-KR" sz="1200" dirty="0" smtClean="0"/>
              <a:t>CC-OM-110610-011</a:t>
            </a:r>
            <a:r>
              <a:rPr lang="ko-KR" altLang="en-US" sz="1200" dirty="0" smtClean="0"/>
              <a:t>호</a:t>
            </a:r>
            <a:endParaRPr lang="en-US" altLang="ko-KR" sz="1200" dirty="0" smtClean="0"/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제작년월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2011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월</a:t>
            </a:r>
            <a:endParaRPr lang="en-US" altLang="ko-KR" sz="1200" dirty="0" smtClean="0"/>
          </a:p>
          <a:p>
            <a:r>
              <a:rPr lang="ko-KR" altLang="en-US" sz="1200" dirty="0" smtClean="0"/>
              <a:t>    신고번호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강남 제</a:t>
            </a:r>
            <a:r>
              <a:rPr lang="en-US" altLang="ko-KR" sz="1200" dirty="0" smtClean="0"/>
              <a:t>2010-000091</a:t>
            </a:r>
            <a:r>
              <a:rPr lang="ko-KR" altLang="en-US" sz="1200" dirty="0" smtClean="0"/>
              <a:t>호</a:t>
            </a:r>
            <a:endParaRPr lang="en-US" altLang="ko-KR" sz="12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2820" y="6219310"/>
            <a:ext cx="1660685" cy="27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145" y="818710"/>
            <a:ext cx="8655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게임시작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피망 포커는 네트워크 연결을 통해 다른 유저와 포커를 즐길 수 있습니다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게임시작 버튼을 눌러 채널 리스트로 이동한 후 원하는 채널을 누르면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방목록이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표시됩니다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원하는 방의 입장 버튼을 터치하면 해당 방에 입장하여 게임을 즐길 수 있습니다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각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방목록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좌측의 인원 버튼을 누르면 해당 방에 입장해 있는 유저들의 정보를 볼 수도 있습니다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채널변경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방목록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화면에서 채널변경 버튼을 누르면 입장 가능한 채널이 표시가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원하는 채널 탭을 선택하면 해당 채널의 목록이 표시됩니다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원하는 채널을 누르면 해당 채널의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방목록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화면으로 이동합니다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2 :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게임방법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2303875"/>
            <a:ext cx="3375375" cy="88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7635" y="5364215"/>
            <a:ext cx="3458440" cy="82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순서도: 대체 처리 6"/>
          <p:cNvSpPr/>
          <p:nvPr/>
        </p:nvSpPr>
        <p:spPr>
          <a:xfrm>
            <a:off x="1757644" y="2348880"/>
            <a:ext cx="945105" cy="81009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207695" y="3474005"/>
            <a:ext cx="1260140" cy="675075"/>
          </a:xfrm>
          <a:prstGeom prst="wedgeRoundRectCallout">
            <a:avLst>
              <a:gd name="adj1" fmla="val -35950"/>
              <a:gd name="adj2" fmla="val -77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변</a:t>
            </a:r>
            <a:r>
              <a:rPr lang="ko-KR" altLang="en-US" sz="1000" dirty="0" smtClean="0"/>
              <a:t>경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2 :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게임방법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2145" y="818710"/>
            <a:ext cx="865532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화면 설명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2729" y="953725"/>
            <a:ext cx="7245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삥값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게임룰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방제목을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시작전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게임종료 후 해당 방에서 나감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상대방 카드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족보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승리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사이드베팅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올인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리필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보스가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상대방 캐릭터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별명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보유머니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방장표시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전판의 로그를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터치로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On/Off)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해당 판의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총판돈과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해당 턴의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콜비용을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사용자의 카드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보스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베팅상태를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사용자의 족보 상태를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터치시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족보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상태창이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자신의 턴에 좌측으로 슬라이드 해야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다이됨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버튼을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자신의 턴에만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사용자의 캐릭터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방장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보유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머니를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525" y="1178750"/>
            <a:ext cx="2205245" cy="332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개체 39"/>
          <p:cNvPicPr>
            <a:picLocks noChangeArrowheads="1"/>
          </p:cNvPicPr>
          <p:nvPr/>
        </p:nvPicPr>
        <p:blipFill>
          <a:blip r:embed="rId2" cstate="print"/>
          <a:srcRect b="-441"/>
          <a:stretch>
            <a:fillRect/>
          </a:stretch>
        </p:blipFill>
        <p:spPr bwMode="auto">
          <a:xfrm>
            <a:off x="1520619" y="1943835"/>
            <a:ext cx="4134459" cy="14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개체 38"/>
          <p:cNvPicPr>
            <a:picLocks noChangeArrowheads="1"/>
          </p:cNvPicPr>
          <p:nvPr/>
        </p:nvPicPr>
        <p:blipFill>
          <a:blip r:embed="rId3" cstate="print"/>
          <a:srcRect b="-4778"/>
          <a:stretch>
            <a:fillRect/>
          </a:stretch>
        </p:blipFill>
        <p:spPr bwMode="auto">
          <a:xfrm>
            <a:off x="1520619" y="5252027"/>
            <a:ext cx="4134458" cy="128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2144" y="732031"/>
            <a:ext cx="868137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버릴 패 선택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초이스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룰인 경우 먼저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장을 받은 후 버릴 카드를 선택하게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버릴 카드를 위쪽으로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슬라이드하거나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터치하면 버려지게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버린 이후의 진행은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일반룰과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동일합니다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버릴 패 선택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초이스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룰에서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한장을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버린 후 또는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일반룰에서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카드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장을 받은 경우 오픈 할 카드를 선택하게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오픈 할 카드를 왼쪽으로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슬라이드하거나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터치하면 선택한 카드는 왼쪽으로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두장의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카드는 오른쪽으로 이동합니다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선택된 카드는 다른 유저에게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오픈되며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나머지 카드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장은 보여지지 않게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오픈할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카드를 선택하면 모든 유저의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오픈된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카드를 중 가장 높은 카드를 가진 유저부터 카드가 돌려지게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2 :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게임방법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2 :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게임방법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144" y="732031"/>
            <a:ext cx="868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쪼기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200" dirty="0" smtClean="0"/>
              <a:t>마지막 카드는 뒤집힌 상태로 받게 됩니다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200" dirty="0" smtClean="0"/>
              <a:t>카드를 아래로 슬라이드 하면 카드가 </a:t>
            </a:r>
            <a:r>
              <a:rPr lang="ko-KR" altLang="en-US" sz="1200" dirty="0" err="1" smtClean="0"/>
              <a:t>오픈됩니다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200" dirty="0" smtClean="0"/>
              <a:t>환경설정에서 </a:t>
            </a:r>
            <a:r>
              <a:rPr lang="ko-KR" altLang="en-US" sz="1200" dirty="0" err="1" smtClean="0"/>
              <a:t>히든패</a:t>
            </a:r>
            <a:r>
              <a:rPr lang="ko-KR" altLang="en-US" sz="1200" dirty="0" smtClean="0"/>
              <a:t> 설정을 해제하시면 패가 보여지는 상태로 받게 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9" name="개체 35"/>
          <p:cNvPicPr>
            <a:picLocks noChangeArrowheads="1"/>
          </p:cNvPicPr>
          <p:nvPr/>
        </p:nvPicPr>
        <p:blipFill>
          <a:blip r:embed="rId2" cstate="print"/>
          <a:srcRect l="-407" b="-433"/>
          <a:stretch>
            <a:fillRect/>
          </a:stretch>
        </p:blipFill>
        <p:spPr bwMode="auto">
          <a:xfrm>
            <a:off x="1303006" y="1988840"/>
            <a:ext cx="4290477" cy="87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2 :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게임방법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144" y="732031"/>
            <a:ext cx="8681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베팅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게임이 시작되고 자신이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차례가 돌아오면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버튼이 활성화됩니다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자신이 선택할 수 있는 버튼은 밝은 색으로 표시되고 선택할 수 없는 버튼은 어둡게 표시됩니다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베팅의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종류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본인 앞 턴의 사용자와 동일한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삥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판에 정해져 있는 기본 금액을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선만 가능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따당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앞 턴의 사용자가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베팅한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금액의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배만큼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쿼터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전체 판돈의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25%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해당하는 금액을 베팅합니다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하프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전체 판돈의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50%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해당하는 금액을 베팅합니다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체크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금액을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베팅하지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않고 턴을 넘깁니다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선만가능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다이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베팅을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중지하고 해당 판을 포기합니다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다이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피망 포커에서는 실수로 다이 하지 않도록 버튼을 슬라이드 방식으로 지원합니다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★ 자신의 턴이 되었을 때 다이 버튼을 눌러 왼쪽으로 슬라이드 하면 다이 처리가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620" y="1673805"/>
            <a:ext cx="2276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7705" y="5274205"/>
            <a:ext cx="24479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 smtClean="0">
                <a:latin typeface="HY견고딕"/>
                <a:ea typeface="HY견고딕"/>
              </a:rPr>
              <a:t>탭</a:t>
            </a:r>
            <a:r>
              <a:rPr kumimoji="1" lang="en-US" altLang="ko-KR" kern="0" dirty="0" smtClean="0">
                <a:latin typeface="HY견고딕"/>
                <a:ea typeface="HY견고딕"/>
              </a:rPr>
              <a:t>3 : </a:t>
            </a:r>
            <a:r>
              <a:rPr kumimoji="1" lang="ko-KR" altLang="en-US" kern="0" dirty="0" err="1" smtClean="0">
                <a:latin typeface="HY견고딕"/>
                <a:ea typeface="HY견고딕"/>
              </a:rPr>
              <a:t>게임룰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07595" y="863715"/>
            <a:ext cx="8055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게임룰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피망포커는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1~10, J,Q,K,A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숫자를 가진 각각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종류 무늬의 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장으로 즐기는 카드 게임입니다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게임이 시작되면 모든 유저는 각각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초이스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카드를 받습니다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 중 가장 필요 없다고 생각하는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장은 버리고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오픈하여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다른 상대가 볼 수 있게 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 후 추가 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오픈하여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더 받습니다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장씩 받을 때 마다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베팅을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마지막 카드는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히든으로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받으며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받은 후 마지막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베팅을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마지막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베팅까지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간 유저들 중 족보에 따라 승자를 가려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베팅금을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가집니다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545" y="2573905"/>
            <a:ext cx="83709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1" dirty="0" err="1" smtClean="0"/>
              <a:t>베팅룰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err="1" smtClean="0"/>
              <a:t>베팅룰이란</a:t>
            </a:r>
            <a:r>
              <a:rPr lang="ko-KR" altLang="en-US" sz="1000" dirty="0" smtClean="0"/>
              <a:t> 정해진 횟수만큼 자동으로 의무 </a:t>
            </a:r>
            <a:r>
              <a:rPr lang="ko-KR" altLang="en-US" sz="1000" dirty="0" err="1" smtClean="0"/>
              <a:t>베팅을</a:t>
            </a:r>
            <a:r>
              <a:rPr lang="ko-KR" altLang="en-US" sz="1000" dirty="0" smtClean="0"/>
              <a:t> 하는 것을 의미합니다</a:t>
            </a:r>
            <a:r>
              <a:rPr lang="en-US" altLang="ko-KR" sz="1000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smtClean="0"/>
              <a:t>피망포커에서는 </a:t>
            </a:r>
            <a:r>
              <a:rPr lang="ko-KR" altLang="en-US" sz="1000" dirty="0" smtClean="0"/>
              <a:t>자유베팅과 </a:t>
            </a:r>
            <a:r>
              <a:rPr lang="en-US" altLang="ko-KR" sz="1000" dirty="0" smtClean="0"/>
              <a:t>591</a:t>
            </a:r>
            <a:r>
              <a:rPr lang="ko-KR" altLang="en-US" sz="1000" dirty="0" err="1" smtClean="0"/>
              <a:t>베팅룰을</a:t>
            </a:r>
            <a:r>
              <a:rPr lang="ko-KR" altLang="en-US" sz="1000" dirty="0" smtClean="0"/>
              <a:t> 지원합니다</a:t>
            </a:r>
            <a:r>
              <a:rPr lang="en-US" altLang="ko-KR" sz="1000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err="1" smtClean="0"/>
              <a:t>자유베팅룰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자유롭게 자신이 원하는 </a:t>
            </a:r>
            <a:r>
              <a:rPr lang="ko-KR" altLang="en-US" sz="1000" dirty="0" err="1" smtClean="0"/>
              <a:t>베팅을</a:t>
            </a:r>
            <a:r>
              <a:rPr lang="ko-KR" altLang="en-US" sz="1000" dirty="0" smtClean="0"/>
              <a:t> 할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베팅</a:t>
            </a:r>
            <a:r>
              <a:rPr lang="ko-KR" altLang="en-US" sz="1000" dirty="0" smtClean="0"/>
              <a:t> 횟수는 </a:t>
            </a:r>
            <a:r>
              <a:rPr lang="ko-KR" altLang="en-US" sz="1000" dirty="0" err="1" smtClean="0"/>
              <a:t>매구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1-2-2-2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000" dirty="0" smtClean="0"/>
              <a:t>591</a:t>
            </a:r>
            <a:r>
              <a:rPr lang="ko-KR" altLang="en-US" sz="1000" dirty="0" err="1" smtClean="0"/>
              <a:t>베팅룰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 5</a:t>
            </a:r>
            <a:r>
              <a:rPr lang="ko-KR" altLang="en-US" sz="1000" dirty="0" smtClean="0"/>
              <a:t>번 째 카드</a:t>
            </a:r>
            <a:r>
              <a:rPr lang="en-US" altLang="ko-KR" sz="1000" dirty="0" smtClean="0"/>
              <a:t>(5</a:t>
            </a:r>
            <a:r>
              <a:rPr lang="ko-KR" altLang="en-US" sz="1000" dirty="0" smtClean="0"/>
              <a:t>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첫 번째 베팅 턴까지 자동으로 하프 </a:t>
            </a:r>
            <a:r>
              <a:rPr lang="ko-KR" altLang="en-US" sz="1000" dirty="0" err="1" smtClean="0"/>
              <a:t>베팅으로</a:t>
            </a:r>
            <a:r>
              <a:rPr lang="ko-KR" altLang="en-US" sz="1000" dirty="0" smtClean="0"/>
              <a:t> 진행됩니다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베팅</a:t>
            </a:r>
            <a:r>
              <a:rPr lang="ko-KR" altLang="en-US" sz="1000" dirty="0" smtClean="0"/>
              <a:t> 횟수는 </a:t>
            </a:r>
            <a:r>
              <a:rPr lang="ko-KR" altLang="en-US" sz="1000" dirty="0" err="1" smtClean="0"/>
              <a:t>매구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1-2-2-2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sz="10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6CC2F21-D877-46D2-8D2E-2148455C1BFF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C842A62-E138-4DC4-A145-EC1F881B9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D6970F-B06C-4631-9412-BF26C361E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1276</Words>
  <Application>Microsoft Office PowerPoint</Application>
  <PresentationFormat>A4 용지(210x297mm)</PresentationFormat>
  <Paragraphs>227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김 경태</cp:lastModifiedBy>
  <cp:revision>50</cp:revision>
  <dcterms:created xsi:type="dcterms:W3CDTF">2010-06-11T05:39:53Z</dcterms:created>
  <dcterms:modified xsi:type="dcterms:W3CDTF">2011-12-08T16:22:34Z</dcterms:modified>
</cp:coreProperties>
</file>