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29461-4650-4650-A2E7-AAD4C0BD2A68}" type="datetimeFigureOut">
              <a:rPr lang="ko-KR" altLang="en-US" smtClean="0"/>
              <a:t>2012-06-18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BE84-F58C-454D-A5E1-E32A66183C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0B03-5FC0-41F6-9409-3501D5B482CD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EEF-8BF3-4138-912A-1062219E4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MSG Game Server Template </a:t>
            </a:r>
            <a:r>
              <a:rPr lang="ko-KR" altLang="en-US" dirty="0" smtClean="0"/>
              <a:t>논의 이슈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조욱래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UserGate</a:t>
            </a:r>
            <a:r>
              <a:rPr lang="ko-KR" altLang="en-US" dirty="0" smtClean="0"/>
              <a:t>에서 처리할거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Ug.proto</a:t>
            </a:r>
            <a:r>
              <a:rPr lang="ko-KR" altLang="en-US" dirty="0" smtClean="0"/>
              <a:t>에 게임로직용 메시지 추가 필요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현제는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ReqDB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AnsDB</a:t>
            </a:r>
            <a:r>
              <a:rPr lang="ko-KR" altLang="en-US" dirty="0" smtClean="0"/>
              <a:t>로 주고 받음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UserGate</a:t>
            </a:r>
            <a:r>
              <a:rPr lang="ko-KR" altLang="en-US" dirty="0" smtClean="0"/>
              <a:t>에서 처리 게임로직 예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인벤</a:t>
            </a:r>
            <a:r>
              <a:rPr lang="ko-KR" altLang="en-US" dirty="0" smtClean="0"/>
              <a:t> 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선수 생성삭제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생성 삭제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Watch </a:t>
            </a:r>
            <a:r>
              <a:rPr lang="ko-KR" altLang="en-US" dirty="0" err="1" smtClean="0"/>
              <a:t>타이머기능중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다음의 쌍이 지원되면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timer_create</a:t>
            </a:r>
            <a:r>
              <a:rPr lang="en-US" altLang="ko-KR" dirty="0" smtClean="0"/>
              <a:t>(const char* </a:t>
            </a:r>
            <a:r>
              <a:rPr lang="en-US" altLang="ko-KR" dirty="0" err="1" smtClean="0"/>
              <a:t>szTimer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timer_handler_t</a:t>
            </a:r>
            <a:r>
              <a:rPr lang="en-US" altLang="ko-KR" dirty="0"/>
              <a:t>&amp; </a:t>
            </a:r>
            <a:r>
              <a:rPr lang="en-US" altLang="ko-KR" dirty="0" err="1"/>
              <a:t>func,int</a:t>
            </a:r>
            <a:r>
              <a:rPr lang="en-US" altLang="ko-KR" dirty="0"/>
              <a:t> </a:t>
            </a:r>
            <a:r>
              <a:rPr lang="en-US" altLang="ko-KR" dirty="0" err="1"/>
              <a:t>iTime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timer_delete</a:t>
            </a:r>
            <a:r>
              <a:rPr lang="en-US" altLang="ko-KR" dirty="0" smtClean="0"/>
              <a:t>(const char* </a:t>
            </a:r>
            <a:r>
              <a:rPr lang="en-US" altLang="ko-KR" dirty="0" err="1"/>
              <a:t>szTimer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, room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lifetime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해당 객체가 존재하는지 알고자 </a:t>
            </a:r>
            <a:r>
              <a:rPr lang="ko-KR" altLang="en-US" dirty="0" err="1" smtClean="0"/>
              <a:t>할때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Room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/>
              <a:t>std::set&lt;Room*&gt; Rooms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에서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검색으로 알아 내는데 </a:t>
            </a:r>
            <a:r>
              <a:rPr lang="ko-KR" altLang="en-US" dirty="0" err="1" smtClean="0"/>
              <a:t>이부분을</a:t>
            </a:r>
            <a:r>
              <a:rPr lang="ko-KR" altLang="en-US" dirty="0"/>
              <a:t> </a:t>
            </a:r>
            <a:r>
              <a:rPr lang="en-US" altLang="ko-KR" dirty="0" smtClean="0"/>
              <a:t>map&lt;</a:t>
            </a:r>
            <a:r>
              <a:rPr lang="en-US" altLang="ko-KR" dirty="0" err="1" smtClean="0"/>
              <a:t>id,Room</a:t>
            </a:r>
            <a:r>
              <a:rPr lang="en-US" altLang="ko-KR" dirty="0" smtClean="0"/>
              <a:t>*&gt;</a:t>
            </a:r>
            <a:r>
              <a:rPr lang="ko-KR" altLang="en-US" dirty="0" smtClean="0"/>
              <a:t>가 있으면 좋을것 같음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UReqAutoJoin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UserGate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Presence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GAMEENTER</a:t>
            </a:r>
            <a:r>
              <a:rPr lang="ko-KR" altLang="en-US" dirty="0" err="1" smtClean="0"/>
              <a:t>보내기전에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database.cpp</a:t>
            </a:r>
            <a:r>
              <a:rPr lang="ko-KR" altLang="en-US" dirty="0" smtClean="0"/>
              <a:t>쪽에 </a:t>
            </a:r>
            <a:r>
              <a:rPr lang="ko-KR" altLang="en-US" dirty="0" err="1" smtClean="0"/>
              <a:t>콜백함수</a:t>
            </a:r>
            <a:r>
              <a:rPr lang="ko-KR" altLang="en-US" dirty="0" smtClean="0"/>
              <a:t> 하나 추가해서 그 함수가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자동접속 에러처리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Uerror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되게 하면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야구는 자동 </a:t>
            </a:r>
            <a:r>
              <a:rPr lang="ko-KR" altLang="en-US" dirty="0" err="1" smtClean="0"/>
              <a:t>접속하기전에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UserGate</a:t>
            </a:r>
            <a:r>
              <a:rPr lang="ko-KR" altLang="en-US" dirty="0" smtClean="0"/>
              <a:t>에서 접속가능한 조건인지 체크하는게 좋음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996952"/>
            <a:ext cx="5298976" cy="358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</a:t>
            </a:r>
            <a:r>
              <a:rPr lang="ko-KR" altLang="en-US" dirty="0" smtClean="0"/>
              <a:t>파일 작성시 </a:t>
            </a:r>
            <a:r>
              <a:rPr lang="ko-KR" altLang="en-US" dirty="0" err="1" smtClean="0"/>
              <a:t>네이밍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125273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로 코드 생성시 변수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함수명등이</a:t>
            </a:r>
            <a:r>
              <a:rPr lang="ko-KR" altLang="en-US" dirty="0" smtClean="0"/>
              <a:t> 소문자로 치환됨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ko-KR" altLang="en-US" dirty="0" smtClean="0"/>
              <a:t>그래서 모두 소문자로 </a:t>
            </a:r>
            <a:r>
              <a:rPr lang="ko-KR" altLang="en-US" dirty="0" err="1" smtClean="0"/>
              <a:t>표기하는것이</a:t>
            </a:r>
            <a:r>
              <a:rPr lang="ko-KR" altLang="en-US" dirty="0" smtClean="0"/>
              <a:t> 어떤지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556792"/>
            <a:ext cx="46196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169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MSG Game Server Template 논의 이슈.</vt:lpstr>
      <vt:lpstr>UserGate에서 처리할거.</vt:lpstr>
      <vt:lpstr>Timer</vt:lpstr>
      <vt:lpstr>User , room에서 lifetime체크.</vt:lpstr>
      <vt:lpstr>UReqAutoJoin</vt:lpstr>
      <vt:lpstr>Proto파일 작성시 네이밍.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template 논의 이슈.</dc:title>
  <dc:creator>조 욱래</dc:creator>
  <cp:lastModifiedBy>조 욱래</cp:lastModifiedBy>
  <cp:revision>4</cp:revision>
  <dcterms:created xsi:type="dcterms:W3CDTF">2012-06-01T06:23:58Z</dcterms:created>
  <dcterms:modified xsi:type="dcterms:W3CDTF">2012-06-18T04:26:01Z</dcterms:modified>
</cp:coreProperties>
</file>