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2034-81D0-49F5-A574-EC9367DAC0F1}" type="datetimeFigureOut">
              <a:rPr lang="ko-KR" altLang="en-US" smtClean="0"/>
              <a:pPr/>
              <a:t>2012-02-29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02F5-9DF2-437B-95C7-C7103B53B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2034-81D0-49F5-A574-EC9367DAC0F1}" type="datetimeFigureOut">
              <a:rPr lang="ko-KR" altLang="en-US" smtClean="0"/>
              <a:pPr/>
              <a:t>2012-02-29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02F5-9DF2-437B-95C7-C7103B53B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2034-81D0-49F5-A574-EC9367DAC0F1}" type="datetimeFigureOut">
              <a:rPr lang="ko-KR" altLang="en-US" smtClean="0"/>
              <a:pPr/>
              <a:t>2012-02-29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02F5-9DF2-437B-95C7-C7103B53B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2034-81D0-49F5-A574-EC9367DAC0F1}" type="datetimeFigureOut">
              <a:rPr lang="ko-KR" altLang="en-US" smtClean="0"/>
              <a:pPr/>
              <a:t>2012-02-29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02F5-9DF2-437B-95C7-C7103B53B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2034-81D0-49F5-A574-EC9367DAC0F1}" type="datetimeFigureOut">
              <a:rPr lang="ko-KR" altLang="en-US" smtClean="0"/>
              <a:pPr/>
              <a:t>2012-02-29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02F5-9DF2-437B-95C7-C7103B53B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2034-81D0-49F5-A574-EC9367DAC0F1}" type="datetimeFigureOut">
              <a:rPr lang="ko-KR" altLang="en-US" smtClean="0"/>
              <a:pPr/>
              <a:t>2012-02-29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02F5-9DF2-437B-95C7-C7103B53B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2034-81D0-49F5-A574-EC9367DAC0F1}" type="datetimeFigureOut">
              <a:rPr lang="ko-KR" altLang="en-US" smtClean="0"/>
              <a:pPr/>
              <a:t>2012-02-29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02F5-9DF2-437B-95C7-C7103B53B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2034-81D0-49F5-A574-EC9367DAC0F1}" type="datetimeFigureOut">
              <a:rPr lang="ko-KR" altLang="en-US" smtClean="0"/>
              <a:pPr/>
              <a:t>2012-02-29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02F5-9DF2-437B-95C7-C7103B53B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2034-81D0-49F5-A574-EC9367DAC0F1}" type="datetimeFigureOut">
              <a:rPr lang="ko-KR" altLang="en-US" smtClean="0"/>
              <a:pPr/>
              <a:t>2012-02-29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02F5-9DF2-437B-95C7-C7103B53B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2034-81D0-49F5-A574-EC9367DAC0F1}" type="datetimeFigureOut">
              <a:rPr lang="ko-KR" altLang="en-US" smtClean="0"/>
              <a:pPr/>
              <a:t>2012-02-29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02F5-9DF2-437B-95C7-C7103B53B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2034-81D0-49F5-A574-EC9367DAC0F1}" type="datetimeFigureOut">
              <a:rPr lang="ko-KR" altLang="en-US" smtClean="0"/>
              <a:pPr/>
              <a:t>2012-02-29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02F5-9DF2-437B-95C7-C7103B53B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12034-81D0-49F5-A574-EC9367DAC0F1}" type="datetimeFigureOut">
              <a:rPr lang="ko-KR" altLang="en-US" smtClean="0"/>
              <a:pPr/>
              <a:t>2012-02-29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02F5-9DF2-437B-95C7-C7103B53B0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Mobile Service Glue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가정과 요구사항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5639" y="2348880"/>
            <a:ext cx="58737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커넥션 기반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게임을 위한 서버플랫폼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smtClean="0"/>
              <a:t>접속이 끊어질 경우를 위한 복구 메커니즘을 제공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err="1" smtClean="0"/>
              <a:t>될수</a:t>
            </a:r>
            <a:r>
              <a:rPr lang="ko-KR" altLang="en-US" dirty="0" smtClean="0"/>
              <a:t> 있는 한 디바이스당 커넥션의 수를 줄인다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smtClean="0"/>
              <a:t>로비기반 </a:t>
            </a:r>
            <a:r>
              <a:rPr lang="ko-KR" altLang="en-US" dirty="0" err="1" smtClean="0"/>
              <a:t>매칭과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룸구조의</a:t>
            </a:r>
            <a:r>
              <a:rPr lang="ko-KR" altLang="en-US" dirty="0" smtClean="0"/>
              <a:t> 게임을 </a:t>
            </a:r>
            <a:r>
              <a:rPr lang="ko-KR" altLang="en-US" dirty="0" err="1" smtClean="0"/>
              <a:t>서포트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err="1" smtClean="0"/>
              <a:t>확장가능한</a:t>
            </a:r>
            <a:r>
              <a:rPr lang="ko-KR" altLang="en-US" dirty="0" smtClean="0"/>
              <a:t> 구조를 갖는다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DB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Pmang</a:t>
            </a:r>
            <a:r>
              <a:rPr lang="en-US" altLang="ko-KR" dirty="0" smtClean="0"/>
              <a:t>+ 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차후 </a:t>
            </a:r>
            <a:r>
              <a:rPr lang="en-US" altLang="ko-KR" dirty="0" smtClean="0"/>
              <a:t>NWI </a:t>
            </a:r>
            <a:r>
              <a:rPr lang="ko-KR" altLang="en-US" dirty="0" smtClean="0"/>
              <a:t>이 제공하는 </a:t>
            </a:r>
            <a:r>
              <a:rPr lang="en-US" altLang="ko-KR" dirty="0" err="1" smtClean="0"/>
              <a:t>motiga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와의 통합을 고려한다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59832" y="1700808"/>
            <a:ext cx="12961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03848" y="3547864"/>
            <a:ext cx="13681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56248" y="3700264"/>
            <a:ext cx="13681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08648" y="3852664"/>
            <a:ext cx="13681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61048" y="4005064"/>
            <a:ext cx="13681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</a:p>
          <a:p>
            <a:pPr algn="ctr"/>
            <a:r>
              <a:rPr lang="en-US" altLang="ko-KR" dirty="0" smtClean="0"/>
              <a:t>Gateway</a:t>
            </a:r>
          </a:p>
        </p:txBody>
      </p:sp>
      <p:sp>
        <p:nvSpPr>
          <p:cNvPr id="10" name="타원 9"/>
          <p:cNvSpPr/>
          <p:nvPr/>
        </p:nvSpPr>
        <p:spPr>
          <a:xfrm>
            <a:off x="1403648" y="388275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412032" y="403515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403648" y="418755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403648" y="433995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0152" y="1916832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Presence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084168" y="3645024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Server-1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084168" y="4365104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 Server-n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43608" y="3646765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Mobile</a:t>
            </a:r>
          </a:p>
          <a:p>
            <a:r>
              <a:rPr lang="en-US" altLang="ko-KR" dirty="0" smtClean="0"/>
              <a:t>devices</a:t>
            </a:r>
            <a:endParaRPr lang="ko-KR" altLang="en-US" dirty="0"/>
          </a:p>
        </p:txBody>
      </p:sp>
      <p:sp>
        <p:nvSpPr>
          <p:cNvPr id="29" name="왼쪽/오른쪽 화살표 28"/>
          <p:cNvSpPr/>
          <p:nvPr/>
        </p:nvSpPr>
        <p:spPr>
          <a:xfrm>
            <a:off x="2195736" y="4077072"/>
            <a:ext cx="864096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위쪽/아래쪽 화살표 29"/>
          <p:cNvSpPr/>
          <p:nvPr/>
        </p:nvSpPr>
        <p:spPr>
          <a:xfrm>
            <a:off x="3635896" y="2852936"/>
            <a:ext cx="360040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>
            <a:off x="5220072" y="4221088"/>
            <a:ext cx="79208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굽은 화살표 36"/>
          <p:cNvSpPr/>
          <p:nvPr/>
        </p:nvSpPr>
        <p:spPr>
          <a:xfrm>
            <a:off x="5292080" y="2276872"/>
            <a:ext cx="504056" cy="720080"/>
          </a:xfrm>
          <a:prstGeom prst="bentArrow">
            <a:avLst>
              <a:gd name="adj1" fmla="val 1347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굽은 화살표 37"/>
          <p:cNvSpPr/>
          <p:nvPr/>
        </p:nvSpPr>
        <p:spPr>
          <a:xfrm>
            <a:off x="4860032" y="2996952"/>
            <a:ext cx="504056" cy="720080"/>
          </a:xfrm>
          <a:prstGeom prst="bentArrow">
            <a:avLst>
              <a:gd name="adj1" fmla="val 13475"/>
              <a:gd name="adj2" fmla="val 25000"/>
              <a:gd name="adj3" fmla="val 25000"/>
              <a:gd name="adj4" fmla="val 43750"/>
            </a:avLst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940152" y="5733256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</a:p>
          <a:p>
            <a:pPr algn="ctr"/>
            <a:r>
              <a:rPr lang="en-US" altLang="ko-KR" dirty="0" smtClean="0"/>
              <a:t>Center</a:t>
            </a:r>
            <a:endParaRPr lang="ko-KR" altLang="en-US" dirty="0"/>
          </a:p>
        </p:txBody>
      </p:sp>
      <p:cxnSp>
        <p:nvCxnSpPr>
          <p:cNvPr id="43" name="Shape 42"/>
          <p:cNvCxnSpPr>
            <a:stCxn id="39" idx="1"/>
            <a:endCxn id="9" idx="2"/>
          </p:cNvCxnSpPr>
          <p:nvPr/>
        </p:nvCxnSpPr>
        <p:spPr>
          <a:xfrm rot="10800000">
            <a:off x="4345124" y="5157192"/>
            <a:ext cx="1595028" cy="936104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39" idx="0"/>
            <a:endCxn id="18" idx="2"/>
          </p:cNvCxnSpPr>
          <p:nvPr/>
        </p:nvCxnSpPr>
        <p:spPr>
          <a:xfrm rot="5400000" flipH="1" flipV="1">
            <a:off x="6588224" y="5337212"/>
            <a:ext cx="720080" cy="7200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39" idx="3"/>
            <a:endCxn id="14" idx="3"/>
          </p:cNvCxnSpPr>
          <p:nvPr/>
        </p:nvCxnSpPr>
        <p:spPr>
          <a:xfrm flipH="1" flipV="1">
            <a:off x="7524328" y="2312876"/>
            <a:ext cx="360040" cy="3780420"/>
          </a:xfrm>
          <a:prstGeom prst="curvedConnector3">
            <a:avLst>
              <a:gd name="adj1" fmla="val -6349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411760" y="5733256"/>
            <a:ext cx="936104" cy="692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P+</a:t>
            </a:r>
            <a:endParaRPr lang="ko-KR" altLang="en-US" dirty="0"/>
          </a:p>
        </p:txBody>
      </p:sp>
      <p:cxnSp>
        <p:nvCxnSpPr>
          <p:cNvPr id="32" name="구부러진 연결선 31"/>
          <p:cNvCxnSpPr>
            <a:stCxn id="13" idx="4"/>
            <a:endCxn id="25" idx="1"/>
          </p:cNvCxnSpPr>
          <p:nvPr/>
        </p:nvCxnSpPr>
        <p:spPr>
          <a:xfrm rot="16200000" flipH="1">
            <a:off x="1624919" y="4910768"/>
            <a:ext cx="990691" cy="857169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25" idx="6"/>
            <a:endCxn id="9" idx="2"/>
          </p:cNvCxnSpPr>
          <p:nvPr/>
        </p:nvCxnSpPr>
        <p:spPr>
          <a:xfrm flipV="1">
            <a:off x="3347864" y="5157192"/>
            <a:ext cx="997260" cy="92241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7864" y="5147900"/>
            <a:ext cx="191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process/1 user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기술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2560836"/>
            <a:ext cx="67363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</a:t>
            </a:r>
            <a:r>
              <a:rPr lang="en-US" altLang="ko-KR" dirty="0" smtClean="0"/>
              <a:t>boost::</a:t>
            </a:r>
            <a:r>
              <a:rPr lang="en-US" altLang="ko-KR" dirty="0" err="1" smtClean="0"/>
              <a:t>asio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c++</a:t>
            </a:r>
            <a:r>
              <a:rPr lang="en-US" altLang="ko-KR" dirty="0" smtClean="0"/>
              <a:t> server framework (</a:t>
            </a:r>
            <a:r>
              <a:rPr lang="en-US" altLang="ko-KR" dirty="0" err="1" smtClean="0"/>
              <a:t>nwi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saycast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적용된바 있음</a:t>
            </a:r>
            <a:r>
              <a:rPr lang="en-US" altLang="ko-KR" dirty="0" smtClean="0"/>
              <a:t>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 game server &amp; user gateway</a:t>
            </a:r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smtClean="0"/>
              <a:t>protocol buffer 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 client/server protocol </a:t>
            </a:r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smtClean="0"/>
              <a:t>python – twisted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 presence server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sqlrelay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neowiz</a:t>
            </a:r>
            <a:r>
              <a:rPr lang="en-US" altLang="ko-KR" dirty="0" smtClean="0"/>
              <a:t> custom patch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프로토콜 </a:t>
            </a:r>
            <a:r>
              <a:rPr lang="en-US" altLang="ko-KR" dirty="0" smtClean="0"/>
              <a:t>- login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115616" y="2420888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275856" y="2420888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436096" y="2420888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115616" y="2996952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275856" y="4077072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275856" y="4437112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115616" y="4869160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596336" y="2429272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275856" y="3212976"/>
            <a:ext cx="432048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275856" y="3501008"/>
            <a:ext cx="432048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3145" y="198884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59832" y="205155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ug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2051556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presence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55184" y="2051556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P+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프로토콜 </a:t>
            </a:r>
            <a:r>
              <a:rPr lang="en-US" altLang="ko-KR" dirty="0" smtClean="0"/>
              <a:t>- logout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115616" y="2420888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275856" y="2420888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436096" y="2420888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115616" y="2996952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275856" y="4077072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275856" y="4437112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115616" y="4869160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596336" y="2429272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275856" y="3212976"/>
            <a:ext cx="432048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275856" y="3501008"/>
            <a:ext cx="432048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3145" y="198884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59832" y="205155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ug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2051556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presence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55184" y="2051556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P+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종료 조건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79063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</a:t>
            </a:r>
            <a:r>
              <a:rPr lang="en-US" altLang="ko-KR" dirty="0" smtClean="0"/>
              <a:t>client connection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 client connection </a:t>
            </a:r>
            <a:r>
              <a:rPr lang="ko-KR" altLang="en-US" dirty="0" smtClean="0"/>
              <a:t>수가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되었을때 </a:t>
            </a:r>
            <a:r>
              <a:rPr lang="en-US" altLang="ko-KR" dirty="0" smtClean="0"/>
              <a:t>game </a:t>
            </a:r>
            <a:r>
              <a:rPr lang="ko-KR" altLang="en-US" dirty="0" smtClean="0"/>
              <a:t>플레이 중이 아니면 종료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smtClean="0"/>
              <a:t>presence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 presence server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connect </a:t>
            </a:r>
            <a:r>
              <a:rPr lang="ko-KR" altLang="en-US" dirty="0" smtClean="0"/>
              <a:t>되지 않을때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적정시간동안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 connect </a:t>
            </a:r>
            <a:r>
              <a:rPr lang="ko-KR" altLang="en-US" dirty="0" smtClean="0"/>
              <a:t>를 기다리고 </a:t>
            </a:r>
            <a:r>
              <a:rPr lang="ko-KR" altLang="en-US" dirty="0" err="1" smtClean="0"/>
              <a:t>처리후</a:t>
            </a:r>
            <a:r>
              <a:rPr lang="ko-KR" altLang="en-US" dirty="0" smtClean="0"/>
              <a:t> 종료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presence server </a:t>
            </a:r>
            <a:r>
              <a:rPr lang="ko-KR" altLang="en-US" dirty="0" smtClean="0"/>
              <a:t>에 이상이 생기면 종료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smtClean="0"/>
              <a:t>game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 game server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connect </a:t>
            </a:r>
            <a:r>
              <a:rPr lang="ko-KR" altLang="en-US" dirty="0" smtClean="0"/>
              <a:t>되지 </a:t>
            </a:r>
            <a:r>
              <a:rPr lang="ko-KR" altLang="en-US" dirty="0" err="1" smtClean="0"/>
              <a:t>않을때</a:t>
            </a:r>
            <a:r>
              <a:rPr lang="ko-KR" altLang="en-US" dirty="0" smtClean="0"/>
              <a:t> 종료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game server </a:t>
            </a:r>
            <a:r>
              <a:rPr lang="ko-KR" altLang="en-US" dirty="0" smtClean="0"/>
              <a:t>에 이상이 생기면 종료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정상적인 </a:t>
            </a:r>
            <a:r>
              <a:rPr lang="ko-KR" altLang="en-US" dirty="0" err="1" smtClean="0"/>
              <a:t>게임종료후</a:t>
            </a:r>
            <a:r>
              <a:rPr lang="ko-KR" altLang="en-US" dirty="0" smtClean="0"/>
              <a:t> 끊어지는 경우는 </a:t>
            </a:r>
            <a:r>
              <a:rPr lang="en-US" altLang="ko-KR" dirty="0" smtClean="0"/>
              <a:t>ok</a:t>
            </a:r>
          </a:p>
          <a:p>
            <a:pPr>
              <a:buFontTx/>
              <a:buChar char="-"/>
            </a:pPr>
            <a:r>
              <a:rPr lang="en-US" altLang="ko-KR" dirty="0" smtClean="0"/>
              <a:t> DB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 login </a:t>
            </a:r>
            <a:r>
              <a:rPr lang="ko-KR" altLang="en-US" dirty="0" err="1" smtClean="0"/>
              <a:t>오류시</a:t>
            </a:r>
            <a:r>
              <a:rPr lang="ko-KR" altLang="en-US" dirty="0" smtClean="0"/>
              <a:t> 종료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client side request </a:t>
            </a:r>
            <a:r>
              <a:rPr lang="ko-KR" altLang="en-US" dirty="0" err="1" smtClean="0"/>
              <a:t>오류시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(optional)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game server side request </a:t>
            </a:r>
            <a:r>
              <a:rPr lang="ko-KR" altLang="en-US" dirty="0" smtClean="0"/>
              <a:t>오류는 </a:t>
            </a:r>
            <a:r>
              <a:rPr lang="en-US" altLang="ko-KR" dirty="0" smtClean="0"/>
              <a:t>game server </a:t>
            </a:r>
            <a:r>
              <a:rPr lang="ko-KR" altLang="en-US" dirty="0" smtClean="0"/>
              <a:t>에 전달하여 판단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이어치기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6260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</a:t>
            </a:r>
            <a:r>
              <a:rPr lang="en-US" altLang="ko-KR" dirty="0" smtClean="0"/>
              <a:t>plug connection </a:t>
            </a:r>
            <a:r>
              <a:rPr lang="ko-KR" altLang="en-US" dirty="0" smtClean="0"/>
              <a:t>을 위한 준비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 connect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plug connection 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ug</a:t>
            </a:r>
            <a:r>
              <a:rPr lang="en-US" altLang="ko-KR" dirty="0" smtClean="0"/>
              <a:t> server </a:t>
            </a:r>
            <a:r>
              <a:rPr lang="ko-KR" altLang="en-US" dirty="0" smtClean="0"/>
              <a:t>는 생성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, port,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reqconnect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에 전달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client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connection </a:t>
            </a:r>
            <a:r>
              <a:rPr lang="ko-KR" altLang="en-US" dirty="0" err="1" smtClean="0"/>
              <a:t>이상시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plug connection </a:t>
            </a:r>
            <a:r>
              <a:rPr lang="ko-KR" altLang="en-US" dirty="0" smtClean="0"/>
              <a:t>으로 접속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smtClean="0"/>
              <a:t>plug connection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접속 </a:t>
            </a:r>
            <a:r>
              <a:rPr lang="en-US" altLang="ko-KR" dirty="0" smtClean="0"/>
              <a:t>rule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정해진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비정상 종료가 </a:t>
            </a:r>
            <a:r>
              <a:rPr lang="ko-KR" altLang="en-US" dirty="0" err="1" smtClean="0"/>
              <a:t>있을경우</a:t>
            </a:r>
            <a:r>
              <a:rPr lang="ko-KR" altLang="en-US" dirty="0" smtClean="0"/>
              <a:t> 무조건 </a:t>
            </a:r>
            <a:r>
              <a:rPr lang="en-US" altLang="ko-KR" dirty="0" smtClean="0"/>
              <a:t>plug connection </a:t>
            </a:r>
            <a:r>
              <a:rPr lang="ko-KR" altLang="en-US" dirty="0" smtClean="0"/>
              <a:t>을 시도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plug connection </a:t>
            </a:r>
            <a:r>
              <a:rPr lang="ko-KR" altLang="en-US" dirty="0" smtClean="0"/>
              <a:t>이 실패할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정상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시도한다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smtClean="0"/>
              <a:t>plug connection </a:t>
            </a:r>
            <a:r>
              <a:rPr lang="ko-KR" altLang="en-US" dirty="0" err="1" smtClean="0"/>
              <a:t>접속시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plug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다른 </a:t>
            </a:r>
            <a:r>
              <a:rPr lang="en-US" altLang="ko-KR" dirty="0" smtClean="0"/>
              <a:t>client connection </a:t>
            </a:r>
            <a:r>
              <a:rPr lang="ko-KR" altLang="en-US" dirty="0" smtClean="0"/>
              <a:t>들을 제거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현재 상태가 </a:t>
            </a:r>
            <a:r>
              <a:rPr lang="en-US" altLang="ko-KR" dirty="0" smtClean="0"/>
              <a:t>game </a:t>
            </a:r>
            <a:r>
              <a:rPr lang="ko-KR" altLang="en-US" dirty="0" smtClean="0"/>
              <a:t>중이 아니면 </a:t>
            </a:r>
            <a:r>
              <a:rPr lang="en-US" altLang="ko-KR" dirty="0" err="1" smtClean="0"/>
              <a:t>ug</a:t>
            </a:r>
            <a:r>
              <a:rPr lang="en-US" altLang="ko-KR" dirty="0" smtClean="0"/>
              <a:t> server </a:t>
            </a:r>
            <a:r>
              <a:rPr lang="ko-KR" altLang="en-US" dirty="0" smtClean="0"/>
              <a:t>는 종료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game server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plug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알렸을때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 game server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plug </a:t>
            </a:r>
            <a:r>
              <a:rPr lang="ko-KR" altLang="en-US" dirty="0" smtClean="0"/>
              <a:t>실패를 알리면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ug</a:t>
            </a:r>
            <a:r>
              <a:rPr lang="en-US" altLang="ko-KR" dirty="0" smtClean="0"/>
              <a:t> server </a:t>
            </a:r>
            <a:r>
              <a:rPr lang="ko-KR" altLang="en-US" dirty="0" smtClean="0"/>
              <a:t>는 종료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connection </a:t>
            </a:r>
            <a:r>
              <a:rPr lang="ko-KR" altLang="en-US" dirty="0" smtClean="0"/>
              <a:t>이상 감지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game server </a:t>
            </a:r>
            <a:r>
              <a:rPr lang="ko-KR" altLang="en-US" dirty="0" smtClean="0"/>
              <a:t>는 자체 타이머를 구동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ug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도달 시간이 정해진 </a:t>
            </a:r>
            <a:r>
              <a:rPr lang="en-US" altLang="ko-KR" dirty="0" smtClean="0"/>
              <a:t>timeout </a:t>
            </a:r>
            <a:r>
              <a:rPr lang="ko-KR" altLang="en-US" dirty="0" smtClean="0"/>
              <a:t>시간을 </a:t>
            </a:r>
            <a:r>
              <a:rPr lang="ko-KR" altLang="en-US" dirty="0" err="1" smtClean="0"/>
              <a:t>넘겼을때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(client ping logic)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366</Words>
  <Application>Microsoft Office PowerPoint</Application>
  <PresentationFormat>화면 슬라이드 쇼(4:3)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Mobile Service Glue</vt:lpstr>
      <vt:lpstr>가정과 요구사항</vt:lpstr>
      <vt:lpstr>Architecture 소개</vt:lpstr>
      <vt:lpstr>사용된 기술</vt:lpstr>
      <vt:lpstr>프로토콜 - login</vt:lpstr>
      <vt:lpstr>프로토콜 - logout</vt:lpstr>
      <vt:lpstr>종료 조건</vt:lpstr>
      <vt:lpstr>이어치기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Service Glue</dc:title>
  <dc:creator>nahodoom</dc:creator>
  <cp:lastModifiedBy>nahodoom</cp:lastModifiedBy>
  <cp:revision>141</cp:revision>
  <dcterms:created xsi:type="dcterms:W3CDTF">2012-01-04T11:42:34Z</dcterms:created>
  <dcterms:modified xsi:type="dcterms:W3CDTF">2012-02-29T12:23:42Z</dcterms:modified>
</cp:coreProperties>
</file>