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E432-9942-4474-8DFE-DF66951235F2}" type="datetimeFigureOut">
              <a:rPr lang="ko-KR" altLang="en-US" smtClean="0"/>
              <a:t>2013-01-02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0CE4-612A-4FC7-A82B-D5F27B2201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E432-9942-4474-8DFE-DF66951235F2}" type="datetimeFigureOut">
              <a:rPr lang="ko-KR" altLang="en-US" smtClean="0"/>
              <a:t>2013-01-02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0CE4-612A-4FC7-A82B-D5F27B2201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E432-9942-4474-8DFE-DF66951235F2}" type="datetimeFigureOut">
              <a:rPr lang="ko-KR" altLang="en-US" smtClean="0"/>
              <a:t>2013-01-02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0CE4-612A-4FC7-A82B-D5F27B2201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E432-9942-4474-8DFE-DF66951235F2}" type="datetimeFigureOut">
              <a:rPr lang="ko-KR" altLang="en-US" smtClean="0"/>
              <a:t>2013-01-02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0CE4-612A-4FC7-A82B-D5F27B2201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E432-9942-4474-8DFE-DF66951235F2}" type="datetimeFigureOut">
              <a:rPr lang="ko-KR" altLang="en-US" smtClean="0"/>
              <a:t>2013-01-02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0CE4-612A-4FC7-A82B-D5F27B2201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E432-9942-4474-8DFE-DF66951235F2}" type="datetimeFigureOut">
              <a:rPr lang="ko-KR" altLang="en-US" smtClean="0"/>
              <a:t>2013-01-02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0CE4-612A-4FC7-A82B-D5F27B2201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E432-9942-4474-8DFE-DF66951235F2}" type="datetimeFigureOut">
              <a:rPr lang="ko-KR" altLang="en-US" smtClean="0"/>
              <a:t>2013-01-02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0CE4-612A-4FC7-A82B-D5F27B2201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E432-9942-4474-8DFE-DF66951235F2}" type="datetimeFigureOut">
              <a:rPr lang="ko-KR" altLang="en-US" smtClean="0"/>
              <a:t>2013-01-02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0CE4-612A-4FC7-A82B-D5F27B2201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E432-9942-4474-8DFE-DF66951235F2}" type="datetimeFigureOut">
              <a:rPr lang="ko-KR" altLang="en-US" smtClean="0"/>
              <a:t>2013-01-02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0CE4-612A-4FC7-A82B-D5F27B2201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E432-9942-4474-8DFE-DF66951235F2}" type="datetimeFigureOut">
              <a:rPr lang="ko-KR" altLang="en-US" smtClean="0"/>
              <a:t>2013-01-02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0CE4-612A-4FC7-A82B-D5F27B2201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E432-9942-4474-8DFE-DF66951235F2}" type="datetimeFigureOut">
              <a:rPr lang="ko-KR" altLang="en-US" smtClean="0"/>
              <a:t>2013-01-02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0CE4-612A-4FC7-A82B-D5F27B2201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E432-9942-4474-8DFE-DF66951235F2}" type="datetimeFigureOut">
              <a:rPr lang="ko-KR" altLang="en-US" smtClean="0"/>
              <a:t>2013-01-02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0CE4-612A-4FC7-A82B-D5F27B2201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Lib_mech_vc2010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조욱래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Poco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Poco</a:t>
            </a:r>
            <a:r>
              <a:rPr lang="ko-KR" altLang="en-US" dirty="0" smtClean="0"/>
              <a:t>라이브러리 프로젝트 수정한 내용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USE_MECH_POCO_DLL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포코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dll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지정코드 수정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포코</a:t>
            </a:r>
            <a:r>
              <a:rPr lang="ko-KR" altLang="en-US" dirty="0" smtClean="0"/>
              <a:t> 라이브러리의 </a:t>
            </a:r>
            <a:r>
              <a:rPr lang="en-US" altLang="ko-KR" dirty="0" smtClean="0"/>
              <a:t>Foundation\include\</a:t>
            </a:r>
            <a:r>
              <a:rPr lang="en-US" altLang="ko-KR" dirty="0" err="1" smtClean="0"/>
              <a:t>Poco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Foundation.h</a:t>
            </a:r>
            <a:r>
              <a:rPr lang="ko-KR" altLang="en-US" dirty="0" smtClean="0"/>
              <a:t>에 보면 기본적으로 링크하는 </a:t>
            </a:r>
            <a:r>
              <a:rPr lang="en-US" altLang="ko-KR" dirty="0" err="1" smtClean="0"/>
              <a:t>dll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lib</a:t>
            </a:r>
            <a:r>
              <a:rPr lang="ko-KR" altLang="en-US" dirty="0" smtClean="0"/>
              <a:t>의 파일명에 대한 정의가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이부분을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lib_mech</a:t>
            </a:r>
            <a:r>
              <a:rPr lang="ko-KR" altLang="en-US" dirty="0" smtClean="0"/>
              <a:t>의 기본적인 규칙으로 링크하기 위해 다음과 같이 수정했다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.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179512" y="4149080"/>
            <a:ext cx="4933950" cy="1181100"/>
            <a:chOff x="2267744" y="4437112"/>
            <a:chExt cx="4933950" cy="11811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67744" y="4437112"/>
              <a:ext cx="4933950" cy="11811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직사각형 6"/>
            <p:cNvSpPr/>
            <p:nvPr/>
          </p:nvSpPr>
          <p:spPr>
            <a:xfrm>
              <a:off x="2411759" y="4797152"/>
              <a:ext cx="3963161" cy="1889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005064"/>
            <a:ext cx="36099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085184"/>
            <a:ext cx="36004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5949280"/>
            <a:ext cx="36861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48</Words>
  <Application>Microsoft Office PowerPoint</Application>
  <PresentationFormat>화면 슬라이드 쇼(4:3)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Lib_mech_vc2010 설명.</vt:lpstr>
      <vt:lpstr>Poco 라이브러리 세팅</vt:lpstr>
      <vt:lpstr>USE_MECH_POCO_DLL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조 욱래</dc:creator>
  <cp:lastModifiedBy>조 욱래</cp:lastModifiedBy>
  <cp:revision>19</cp:revision>
  <dcterms:created xsi:type="dcterms:W3CDTF">2013-01-02T06:16:31Z</dcterms:created>
  <dcterms:modified xsi:type="dcterms:W3CDTF">2013-01-02T09:17:28Z</dcterms:modified>
</cp:coreProperties>
</file>