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E09C-B570-4319-8B5C-5177FB071A22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B3AB-2643-4006-98A8-A06580556C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dirty="0" smtClean="0"/>
              <a:t>boost</a:t>
            </a:r>
            <a:r>
              <a:rPr lang="en-US" altLang="ko-KR" dirty="0" smtClean="0"/>
              <a:t>::signal </a:t>
            </a:r>
            <a:r>
              <a:rPr lang="ko-KR" altLang="en-US" dirty="0" smtClean="0"/>
              <a:t>예제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557338"/>
            <a:ext cx="7704138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4365625"/>
            <a:ext cx="53292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83" name="Freeform 7"/>
          <p:cNvSpPr>
            <a:spLocks/>
          </p:cNvSpPr>
          <p:nvPr/>
        </p:nvSpPr>
        <p:spPr bwMode="auto">
          <a:xfrm>
            <a:off x="2916238" y="2517775"/>
            <a:ext cx="1512887" cy="1847850"/>
          </a:xfrm>
          <a:custGeom>
            <a:avLst/>
            <a:gdLst>
              <a:gd name="T0" fmla="*/ 0 w 953"/>
              <a:gd name="T1" fmla="*/ 263525 h 1164"/>
              <a:gd name="T2" fmla="*/ 647700 w 953"/>
              <a:gd name="T3" fmla="*/ 47625 h 1164"/>
              <a:gd name="T4" fmla="*/ 1368425 w 953"/>
              <a:gd name="T5" fmla="*/ 550862 h 1164"/>
              <a:gd name="T6" fmla="*/ 1511300 w 953"/>
              <a:gd name="T7" fmla="*/ 1847850 h 1164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1164"/>
              <a:gd name="T14" fmla="*/ 953 w 953"/>
              <a:gd name="T15" fmla="*/ 1164 h 1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1164">
                <a:moveTo>
                  <a:pt x="0" y="166"/>
                </a:moveTo>
                <a:cubicBezTo>
                  <a:pt x="132" y="83"/>
                  <a:pt x="265" y="0"/>
                  <a:pt x="408" y="30"/>
                </a:cubicBezTo>
                <a:cubicBezTo>
                  <a:pt x="551" y="60"/>
                  <a:pt x="771" y="158"/>
                  <a:pt x="862" y="347"/>
                </a:cubicBezTo>
                <a:cubicBezTo>
                  <a:pt x="953" y="536"/>
                  <a:pt x="937" y="1020"/>
                  <a:pt x="952" y="1164"/>
                </a:cubicBezTo>
              </a:path>
            </a:pathLst>
          </a:custGeom>
          <a:noFill/>
          <a:ln w="25400">
            <a:solidFill>
              <a:srgbClr val="FFFF00"/>
            </a:solidFill>
            <a:round/>
            <a:headEnd type="oval" w="med" len="med"/>
            <a:tailEnd type="stealth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3203575" y="2205038"/>
            <a:ext cx="936625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827088" y="4941888"/>
            <a:ext cx="936625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8186" name="Freeform 10"/>
          <p:cNvSpPr>
            <a:spLocks/>
          </p:cNvSpPr>
          <p:nvPr/>
        </p:nvSpPr>
        <p:spPr bwMode="auto">
          <a:xfrm>
            <a:off x="1403350" y="2205038"/>
            <a:ext cx="2232025" cy="3468687"/>
          </a:xfrm>
          <a:custGeom>
            <a:avLst/>
            <a:gdLst>
              <a:gd name="T0" fmla="*/ 2232025 w 1406"/>
              <a:gd name="T1" fmla="*/ 0 h 2185"/>
              <a:gd name="T2" fmla="*/ 1944688 w 1406"/>
              <a:gd name="T3" fmla="*/ 2232024 h 2185"/>
              <a:gd name="T4" fmla="*/ 720725 w 1406"/>
              <a:gd name="T5" fmla="*/ 3384550 h 2185"/>
              <a:gd name="T6" fmla="*/ 0 w 1406"/>
              <a:gd name="T7" fmla="*/ 2736849 h 2185"/>
              <a:gd name="T8" fmla="*/ 0 60000 65536"/>
              <a:gd name="T9" fmla="*/ 0 60000 65536"/>
              <a:gd name="T10" fmla="*/ 0 60000 65536"/>
              <a:gd name="T11" fmla="*/ 0 60000 65536"/>
              <a:gd name="T12" fmla="*/ 0 w 1406"/>
              <a:gd name="T13" fmla="*/ 0 h 2185"/>
              <a:gd name="T14" fmla="*/ 1406 w 1406"/>
              <a:gd name="T15" fmla="*/ 2185 h 21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6" h="2185">
                <a:moveTo>
                  <a:pt x="1406" y="0"/>
                </a:moveTo>
                <a:cubicBezTo>
                  <a:pt x="1395" y="525"/>
                  <a:pt x="1384" y="1051"/>
                  <a:pt x="1225" y="1406"/>
                </a:cubicBezTo>
                <a:cubicBezTo>
                  <a:pt x="1066" y="1761"/>
                  <a:pt x="658" y="2079"/>
                  <a:pt x="454" y="2132"/>
                </a:cubicBezTo>
                <a:cubicBezTo>
                  <a:pt x="250" y="2185"/>
                  <a:pt x="76" y="1800"/>
                  <a:pt x="0" y="1724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oval" w="med" len="med"/>
            <a:tailEnd type="stealth" w="lg" len="lg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7818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  <p:bldP spid="178183" grpId="1" animBg="1"/>
      <p:bldP spid="178184" grpId="0" animBg="1"/>
      <p:bldP spid="178185" grpId="0" animBg="1"/>
      <p:bldP spid="1781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Signal : </a:t>
            </a:r>
            <a:r>
              <a:rPr lang="ko-KR" altLang="en-US" smtClean="0"/>
              <a:t>호출순서 지정</a:t>
            </a: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561657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4149725"/>
            <a:ext cx="5688012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4859338" y="4437063"/>
            <a:ext cx="720725" cy="863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792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Signal : </a:t>
            </a:r>
            <a:r>
              <a:rPr lang="ko-KR" altLang="en-US" b="1" smtClean="0"/>
              <a:t>리턴값 되돌려받기</a:t>
            </a:r>
            <a:endParaRPr lang="ko-KR" altLang="en-US" smtClean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89138"/>
            <a:ext cx="78486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419475" y="2565400"/>
            <a:ext cx="936625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0230" name="Line 6"/>
          <p:cNvSpPr>
            <a:spLocks noChangeShapeType="1"/>
          </p:cNvSpPr>
          <p:nvPr/>
        </p:nvSpPr>
        <p:spPr bwMode="auto">
          <a:xfrm>
            <a:off x="1042988" y="6021388"/>
            <a:ext cx="2881312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802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nimBg="1"/>
      <p:bldP spid="180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Signal : </a:t>
            </a:r>
            <a:r>
              <a:rPr lang="en-US" altLang="ko-KR" dirty="0" err="1" smtClean="0"/>
              <a:t>gui</a:t>
            </a:r>
            <a:r>
              <a:rPr lang="ko-KR" altLang="en-US" dirty="0" smtClean="0"/>
              <a:t>예제</a:t>
            </a:r>
          </a:p>
        </p:txBody>
      </p:sp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12875"/>
            <a:ext cx="7345363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Signal : connection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773238"/>
            <a:ext cx="748823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3" name="Line 5"/>
          <p:cNvSpPr>
            <a:spLocks noChangeShapeType="1"/>
          </p:cNvSpPr>
          <p:nvPr/>
        </p:nvSpPr>
        <p:spPr bwMode="auto">
          <a:xfrm>
            <a:off x="900113" y="2276475"/>
            <a:ext cx="3455987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900113" y="4941888"/>
            <a:ext cx="1655762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1403350" y="3284538"/>
            <a:ext cx="1655763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  <p:bldP spid="186374" grpId="0" animBg="1"/>
      <p:bldP spid="1863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Signal : scope connection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스코프에서는 벋어나면 슬롯 접속을 해제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636838"/>
            <a:ext cx="8280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1258888" y="3429000"/>
            <a:ext cx="4033837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Signal : </a:t>
            </a:r>
            <a:r>
              <a:rPr lang="ko-KR" altLang="en-US" smtClean="0"/>
              <a:t>자동화된 접속 관리 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349500"/>
            <a:ext cx="7345363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916113"/>
            <a:ext cx="74168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1042988" y="1395413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000" b="1" u="sng">
                <a:solidFill>
                  <a:srgbClr val="FFFF00"/>
                </a:solidFill>
              </a:rPr>
              <a:t>boost::signals::trackable </a:t>
            </a: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971550" y="2565400"/>
            <a:ext cx="4608513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3635375" y="5373688"/>
            <a:ext cx="4105275" cy="7207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3366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8" name="Freeform 12"/>
          <p:cNvSpPr>
            <a:spLocks/>
          </p:cNvSpPr>
          <p:nvPr/>
        </p:nvSpPr>
        <p:spPr bwMode="auto">
          <a:xfrm>
            <a:off x="2771775" y="3644900"/>
            <a:ext cx="3744913" cy="2016125"/>
          </a:xfrm>
          <a:custGeom>
            <a:avLst/>
            <a:gdLst>
              <a:gd name="T0" fmla="*/ 0 w 953"/>
              <a:gd name="T1" fmla="*/ 0 h 1406"/>
              <a:gd name="T2" fmla="*/ 3744913 w 953"/>
              <a:gd name="T3" fmla="*/ 2016125 h 1406"/>
              <a:gd name="T4" fmla="*/ 0 60000 65536"/>
              <a:gd name="T5" fmla="*/ 0 60000 65536"/>
              <a:gd name="T6" fmla="*/ 0 w 953"/>
              <a:gd name="T7" fmla="*/ 0 h 1406"/>
              <a:gd name="T8" fmla="*/ 953 w 953"/>
              <a:gd name="T9" fmla="*/ 1406 h 14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3" h="1406">
                <a:moveTo>
                  <a:pt x="0" y="0"/>
                </a:moveTo>
                <a:cubicBezTo>
                  <a:pt x="408" y="620"/>
                  <a:pt x="817" y="1240"/>
                  <a:pt x="953" y="1406"/>
                </a:cubicBezTo>
              </a:path>
            </a:pathLst>
          </a:custGeom>
          <a:noFill/>
          <a:ln w="38100" cap="flat">
            <a:solidFill>
              <a:srgbClr val="00CCFF"/>
            </a:solidFill>
            <a:prstDash val="sysDot"/>
            <a:round/>
            <a:headEnd type="oval" w="med" len="med"/>
            <a:tailEnd type="stealth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8429" name="Freeform 13"/>
          <p:cNvSpPr>
            <a:spLocks/>
          </p:cNvSpPr>
          <p:nvPr/>
        </p:nvSpPr>
        <p:spPr bwMode="auto">
          <a:xfrm>
            <a:off x="4211638" y="5445125"/>
            <a:ext cx="431800" cy="431800"/>
          </a:xfrm>
          <a:custGeom>
            <a:avLst/>
            <a:gdLst>
              <a:gd name="T0" fmla="*/ 0 w 953"/>
              <a:gd name="T1" fmla="*/ 0 h 1406"/>
              <a:gd name="T2" fmla="*/ 431800 w 953"/>
              <a:gd name="T3" fmla="*/ 431800 h 1406"/>
              <a:gd name="T4" fmla="*/ 0 60000 65536"/>
              <a:gd name="T5" fmla="*/ 0 60000 65536"/>
              <a:gd name="T6" fmla="*/ 0 w 953"/>
              <a:gd name="T7" fmla="*/ 0 h 1406"/>
              <a:gd name="T8" fmla="*/ 953 w 953"/>
              <a:gd name="T9" fmla="*/ 1406 h 14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3" h="1406">
                <a:moveTo>
                  <a:pt x="0" y="0"/>
                </a:moveTo>
                <a:cubicBezTo>
                  <a:pt x="408" y="620"/>
                  <a:pt x="817" y="1240"/>
                  <a:pt x="953" y="1406"/>
                </a:cubicBezTo>
              </a:path>
            </a:pathLst>
          </a:custGeom>
          <a:noFill/>
          <a:ln w="38100" cap="flat">
            <a:solidFill>
              <a:srgbClr val="00CCFF"/>
            </a:solidFill>
            <a:prstDash val="sysDot"/>
            <a:round/>
            <a:headEnd type="oval" w="med" len="med"/>
            <a:tailEnd type="stealth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 flipV="1">
            <a:off x="5580063" y="2133600"/>
            <a:ext cx="2376487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8843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/>
      <p:bldP spid="188425" grpId="0" animBg="1"/>
      <p:bldP spid="188427" grpId="0" animBg="1"/>
      <p:bldP spid="188427" grpId="1" animBg="1"/>
      <p:bldP spid="188428" grpId="0" animBg="1"/>
      <p:bldP spid="188428" grpId="1" animBg="1"/>
      <p:bldP spid="188429" grpId="0" animBg="1"/>
      <p:bldP spid="188429" grpId="1" animBg="1"/>
      <p:bldP spid="1884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Signal FAQ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Signal </a:t>
            </a:r>
            <a:r>
              <a:rPr lang="ko-KR" altLang="en-US" sz="2800" smtClean="0"/>
              <a:t>객체는 </a:t>
            </a:r>
            <a:r>
              <a:rPr lang="en-US" altLang="ko-KR" sz="2800" smtClean="0"/>
              <a:t>noncopyable</a:t>
            </a:r>
            <a:r>
              <a:rPr lang="ko-KR" altLang="en-US" sz="2800" smtClean="0"/>
              <a:t>이다</a:t>
            </a:r>
            <a:r>
              <a:rPr lang="en-US" altLang="ko-KR" sz="2800" smtClean="0"/>
              <a:t>.</a:t>
            </a:r>
          </a:p>
          <a:p>
            <a:pPr lvl="1" eaLnBrk="1" hangingPunct="1"/>
            <a:r>
              <a:rPr lang="en-US" altLang="ko-KR" sz="2400" smtClean="0"/>
              <a:t>Signal</a:t>
            </a:r>
            <a:r>
              <a:rPr lang="ko-KR" altLang="en-US" sz="2400" smtClean="0"/>
              <a:t>객체 끼리 복사하면안됨</a:t>
            </a:r>
            <a:r>
              <a:rPr lang="en-US" altLang="ko-KR" sz="2400" smtClean="0"/>
              <a:t>.</a:t>
            </a:r>
          </a:p>
          <a:p>
            <a:pPr lvl="1" eaLnBrk="1" hangingPunct="1"/>
            <a:endParaRPr lang="en-US" altLang="ko-KR" sz="2400" smtClean="0"/>
          </a:p>
          <a:p>
            <a:pPr eaLnBrk="1" hangingPunct="1"/>
            <a:r>
              <a:rPr lang="ko-KR" altLang="en-US" sz="2800" smtClean="0"/>
              <a:t>아직까지는 </a:t>
            </a:r>
            <a:r>
              <a:rPr lang="en-US" altLang="ko-KR" sz="2800" smtClean="0"/>
              <a:t>ThreadSafe </a:t>
            </a:r>
            <a:r>
              <a:rPr lang="ko-KR" altLang="en-US" sz="2800" smtClean="0"/>
              <a:t>하지 않다</a:t>
            </a:r>
            <a:r>
              <a:rPr lang="en-US" altLang="ko-KR" sz="2800" smtClean="0"/>
              <a:t>.</a:t>
            </a:r>
          </a:p>
          <a:p>
            <a:pPr lvl="1" eaLnBrk="1" hangingPunct="1"/>
            <a:r>
              <a:rPr lang="ko-KR" altLang="en-US" sz="2400" smtClean="0"/>
              <a:t>지금 버전은 지원되는지 모르겠음</a:t>
            </a:r>
            <a:r>
              <a:rPr lang="en-US" altLang="ko-KR" sz="2400" smtClean="0"/>
              <a:t>.</a:t>
            </a:r>
          </a:p>
          <a:p>
            <a:pPr lvl="1" eaLnBrk="1" hangingPunct="1"/>
            <a:endParaRPr lang="en-US" altLang="ko-KR" sz="2400" smtClean="0"/>
          </a:p>
          <a:p>
            <a:pPr eaLnBrk="1" hangingPunct="1"/>
            <a:r>
              <a:rPr lang="en-US" altLang="ko-KR" sz="2800" smtClean="0"/>
              <a:t>.NET delegate</a:t>
            </a:r>
            <a:r>
              <a:rPr lang="ko-KR" altLang="en-US" sz="2800" smtClean="0"/>
              <a:t>은 </a:t>
            </a:r>
            <a:r>
              <a:rPr lang="en-US" altLang="ko-KR" sz="2800" smtClean="0"/>
              <a:t>signal</a:t>
            </a:r>
            <a:r>
              <a:rPr lang="ko-KR" altLang="en-US" sz="2800" smtClean="0"/>
              <a:t>과 유사하나 기능이 한정적이다</a:t>
            </a:r>
            <a:r>
              <a:rPr lang="en-US" altLang="ko-KR" sz="2800" smtClean="0"/>
              <a:t>.</a:t>
            </a:r>
          </a:p>
          <a:p>
            <a:pPr lvl="1" eaLnBrk="1" hangingPunct="1"/>
            <a:r>
              <a:rPr lang="ko-KR" altLang="en-US" sz="2400" smtClean="0"/>
              <a:t>반환값형 지원안됨</a:t>
            </a:r>
            <a:r>
              <a:rPr lang="en-US" altLang="ko-KR" sz="2400" smtClean="0"/>
              <a:t>. this</a:t>
            </a:r>
            <a:r>
              <a:rPr lang="ko-KR" altLang="en-US" sz="2400" smtClean="0"/>
              <a:t>정보를 바인딩하고 있어야함</a:t>
            </a:r>
          </a:p>
          <a:p>
            <a:pPr lvl="1" eaLnBrk="1" hangingPunct="1"/>
            <a:endParaRPr lang="ko-KR" altLang="en-US" sz="2400" smtClean="0"/>
          </a:p>
          <a:p>
            <a:pPr eaLnBrk="1" hangingPunct="1"/>
            <a:endParaRPr lang="en-US" altLang="ko-KR" sz="2800" smtClean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화면 슬라이드 쇼(4:3)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Signal</vt:lpstr>
      <vt:lpstr>boost::signal 예제</vt:lpstr>
      <vt:lpstr>Signal : 호출순서 지정</vt:lpstr>
      <vt:lpstr>Signal : 리턴값 되돌려받기</vt:lpstr>
      <vt:lpstr>Signal : gui예제</vt:lpstr>
      <vt:lpstr>Signal : connection</vt:lpstr>
      <vt:lpstr>Signal : scope connection</vt:lpstr>
      <vt:lpstr>Signal : 자동화된 접속 관리 </vt:lpstr>
      <vt:lpstr>Signal FAQ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</dc:title>
  <dc:creator>조 욱래</dc:creator>
  <cp:lastModifiedBy>조 욱래</cp:lastModifiedBy>
  <cp:revision>1</cp:revision>
  <dcterms:created xsi:type="dcterms:W3CDTF">2012-02-06T05:57:04Z</dcterms:created>
  <dcterms:modified xsi:type="dcterms:W3CDTF">2012-02-06T05:58:12Z</dcterms:modified>
</cp:coreProperties>
</file>