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2" r:id="rId4"/>
    <p:sldId id="263" r:id="rId5"/>
    <p:sldId id="264" r:id="rId6"/>
    <p:sldId id="265" r:id="rId7"/>
    <p:sldId id="266" r:id="rId8"/>
    <p:sldId id="268" r:id="rId9"/>
    <p:sldId id="26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Boost::random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Boost::random</a:t>
            </a:r>
            <a:r>
              <a:rPr lang="ko-KR" altLang="en-US" dirty="0" smtClean="0"/>
              <a:t>함수 종류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4199" y="1600200"/>
            <a:ext cx="497560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835696" y="3429000"/>
            <a:ext cx="568863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869209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7285223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824735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5" y="2253456"/>
            <a:ext cx="55816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04664"/>
            <a:ext cx="64008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</Words>
  <Application>Microsoft Office PowerPoint</Application>
  <PresentationFormat>화면 슬라이드 쇼(4:3)</PresentationFormat>
  <Paragraphs>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Boost::random</vt:lpstr>
      <vt:lpstr>Boost::random함수 종류.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조 욱래</cp:lastModifiedBy>
  <cp:revision>25</cp:revision>
  <dcterms:created xsi:type="dcterms:W3CDTF">2006-10-05T04:04:58Z</dcterms:created>
  <dcterms:modified xsi:type="dcterms:W3CDTF">2012-01-27T05:57:00Z</dcterms:modified>
</cp:coreProperties>
</file>