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ldp.org/node/10734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asio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/>
              <a:t>Timer + </a:t>
            </a:r>
            <a:r>
              <a:rPr lang="en-US" altLang="ko-KR" dirty="0" err="1" smtClean="0"/>
              <a:t>deadline_timer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(windows)</a:t>
            </a:r>
            <a:endParaRPr lang="ko-KR" altLang="en-US" dirty="0" smtClean="0"/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1773238"/>
            <a:ext cx="5210175" cy="2676525"/>
          </a:xfrm>
          <a:noFill/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5157788"/>
            <a:ext cx="34194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/>
              <a:t>Timer + </a:t>
            </a:r>
            <a:r>
              <a:rPr lang="en-US" altLang="ko-KR" dirty="0" err="1" smtClean="0"/>
              <a:t>deadline_timer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(Linux)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1000" dirty="0" smtClean="0"/>
              <a:t>bash-3.2$ cat deadline_timer.cpp </a:t>
            </a:r>
          </a:p>
          <a:p>
            <a:pPr eaLnBrk="1" hangingPunct="1"/>
            <a:r>
              <a:rPr lang="en-US" altLang="ko-KR" sz="1000" dirty="0" smtClean="0"/>
              <a:t>#include &lt;</a:t>
            </a:r>
            <a:r>
              <a:rPr lang="en-US" altLang="ko-KR" sz="1000" dirty="0" err="1" smtClean="0"/>
              <a:t>iostream</a:t>
            </a:r>
            <a:r>
              <a:rPr lang="en-US" altLang="ko-KR" sz="1000" dirty="0" smtClean="0"/>
              <a:t>&gt;</a:t>
            </a:r>
          </a:p>
          <a:p>
            <a:pPr eaLnBrk="1" hangingPunct="1"/>
            <a:r>
              <a:rPr lang="en-US" altLang="ko-KR" sz="1000" dirty="0" smtClean="0"/>
              <a:t>#include &lt;boost/timer.hpp&gt;</a:t>
            </a:r>
          </a:p>
          <a:p>
            <a:pPr eaLnBrk="1" hangingPunct="1"/>
            <a:r>
              <a:rPr lang="en-US" altLang="ko-KR" sz="1000" dirty="0" smtClean="0"/>
              <a:t>#include &lt;boost/asio.hpp&gt;</a:t>
            </a:r>
          </a:p>
          <a:p>
            <a:pPr eaLnBrk="1" hangingPunct="1"/>
            <a:r>
              <a:rPr lang="en-US" altLang="ko-KR" sz="1000" dirty="0" smtClean="0"/>
              <a:t>#include &lt;boost/</a:t>
            </a:r>
            <a:r>
              <a:rPr lang="en-US" altLang="ko-KR" sz="1000" dirty="0" err="1" smtClean="0"/>
              <a:t>date_time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posix_time</a:t>
            </a:r>
            <a:r>
              <a:rPr lang="en-US" altLang="ko-KR" sz="1000" dirty="0" smtClean="0"/>
              <a:t>/posix_time.hpp&gt;</a:t>
            </a:r>
          </a:p>
          <a:p>
            <a:pPr eaLnBrk="1" hangingPunct="1"/>
            <a:r>
              <a:rPr lang="en-US" altLang="ko-KR" sz="1000" dirty="0" smtClean="0"/>
              <a:t> </a:t>
            </a:r>
          </a:p>
          <a:p>
            <a:pPr eaLnBrk="1" hangingPunct="1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main(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argc</a:t>
            </a:r>
            <a:r>
              <a:rPr lang="en-US" altLang="ko-KR" sz="1000" dirty="0" smtClean="0"/>
              <a:t>, char *</a:t>
            </a:r>
            <a:r>
              <a:rPr lang="en-US" altLang="ko-KR" sz="1000" dirty="0" err="1" smtClean="0"/>
              <a:t>argv</a:t>
            </a:r>
            <a:r>
              <a:rPr lang="en-US" altLang="ko-KR" sz="1000" dirty="0" smtClean="0"/>
              <a:t>[])</a:t>
            </a:r>
          </a:p>
          <a:p>
            <a:pPr eaLnBrk="1" hangingPunct="1"/>
            <a:r>
              <a:rPr lang="en-US" altLang="ko-KR" sz="1000" dirty="0" smtClean="0"/>
              <a:t>{</a:t>
            </a:r>
          </a:p>
          <a:p>
            <a:pPr eaLnBrk="1" hangingPunct="1"/>
            <a:r>
              <a:rPr lang="en-US" altLang="ko-KR" sz="1000" dirty="0" smtClean="0"/>
              <a:t>    boost::</a:t>
            </a:r>
            <a:r>
              <a:rPr lang="en-US" altLang="ko-KR" sz="1000" dirty="0" err="1" smtClean="0"/>
              <a:t>asio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io_service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io</a:t>
            </a:r>
            <a:r>
              <a:rPr lang="en-US" altLang="ko-KR" sz="1000" dirty="0" smtClean="0"/>
              <a:t>;</a:t>
            </a:r>
          </a:p>
          <a:p>
            <a:pPr eaLnBrk="1" hangingPunct="1"/>
            <a:r>
              <a:rPr lang="en-US" altLang="ko-KR" sz="1000" dirty="0" smtClean="0"/>
              <a:t> </a:t>
            </a:r>
          </a:p>
          <a:p>
            <a:pPr eaLnBrk="1" hangingPunct="1"/>
            <a:r>
              <a:rPr lang="en-US" altLang="ko-KR" sz="1000" dirty="0" smtClean="0"/>
              <a:t>    boost::timer </a:t>
            </a:r>
            <a:r>
              <a:rPr lang="en-US" altLang="ko-KR" sz="1000" dirty="0" err="1" smtClean="0"/>
              <a:t>ti</a:t>
            </a:r>
            <a:r>
              <a:rPr lang="en-US" altLang="ko-KR" sz="1000" dirty="0" smtClean="0"/>
              <a:t>;</a:t>
            </a:r>
          </a:p>
          <a:p>
            <a:pPr eaLnBrk="1" hangingPunct="1"/>
            <a:r>
              <a:rPr lang="en-US" altLang="ko-KR" sz="1000" dirty="0" smtClean="0"/>
              <a:t>    boost::</a:t>
            </a:r>
            <a:r>
              <a:rPr lang="en-US" altLang="ko-KR" sz="1000" dirty="0" err="1" smtClean="0"/>
              <a:t>asio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deadline_timer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io</a:t>
            </a:r>
            <a:r>
              <a:rPr lang="en-US" altLang="ko-KR" sz="1000" dirty="0" smtClean="0"/>
              <a:t>, boost::</a:t>
            </a:r>
            <a:r>
              <a:rPr lang="en-US" altLang="ko-KR" sz="1000" dirty="0" err="1" smtClean="0"/>
              <a:t>posix_time</a:t>
            </a:r>
            <a:r>
              <a:rPr lang="en-US" altLang="ko-KR" sz="1000" dirty="0" smtClean="0"/>
              <a:t>::seconds(2));</a:t>
            </a:r>
          </a:p>
          <a:p>
            <a:pPr eaLnBrk="1" hangingPunct="1"/>
            <a:r>
              <a:rPr lang="en-US" altLang="ko-KR" sz="1000" dirty="0" smtClean="0"/>
              <a:t> </a:t>
            </a:r>
          </a:p>
          <a:p>
            <a:pPr eaLnBrk="1" hangingPunct="1"/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dt.wait</a:t>
            </a:r>
            <a:r>
              <a:rPr lang="en-US" altLang="ko-KR" sz="1000" dirty="0" smtClean="0"/>
              <a:t>();</a:t>
            </a:r>
          </a:p>
          <a:p>
            <a:pPr eaLnBrk="1" hangingPunct="1"/>
            <a:r>
              <a:rPr lang="en-US" altLang="ko-KR" sz="1000" dirty="0" smtClean="0"/>
              <a:t>    std::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&lt;&lt; </a:t>
            </a:r>
            <a:r>
              <a:rPr lang="en-US" altLang="ko-KR" sz="1000" dirty="0" err="1" smtClean="0"/>
              <a:t>ti.elapsed</a:t>
            </a:r>
            <a:r>
              <a:rPr lang="en-US" altLang="ko-KR" sz="1000" dirty="0" smtClean="0"/>
              <a:t>() &lt;&lt; " seconds" &lt;&lt; std::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</a:p>
          <a:p>
            <a:pPr eaLnBrk="1" hangingPunct="1"/>
            <a:r>
              <a:rPr lang="en-US" altLang="ko-KR" sz="1000" dirty="0" smtClean="0"/>
              <a:t> </a:t>
            </a:r>
          </a:p>
          <a:p>
            <a:pPr eaLnBrk="1" hangingPunct="1"/>
            <a:r>
              <a:rPr lang="en-US" altLang="ko-KR" sz="1000" dirty="0" smtClean="0"/>
              <a:t>    return 0;</a:t>
            </a:r>
          </a:p>
          <a:p>
            <a:pPr eaLnBrk="1" hangingPunct="1"/>
            <a:r>
              <a:rPr lang="en-US" altLang="ko-KR" sz="1000" dirty="0" smtClean="0"/>
              <a:t>}</a:t>
            </a:r>
          </a:p>
          <a:p>
            <a:pPr eaLnBrk="1" hangingPunct="1"/>
            <a:endParaRPr lang="en-US" altLang="ko-KR" sz="1000" dirty="0" smtClean="0"/>
          </a:p>
          <a:p>
            <a:pPr eaLnBrk="1" hangingPunct="1"/>
            <a:endParaRPr lang="en-US" altLang="ko-KR" sz="1000" dirty="0" smtClean="0"/>
          </a:p>
          <a:p>
            <a:pPr eaLnBrk="1" hangingPunct="1"/>
            <a:r>
              <a:rPr lang="en-US" altLang="ko-KR" sz="1000" dirty="0" smtClean="0"/>
              <a:t>bash-3.2$ g++ deadline_timer.cpp -</a:t>
            </a:r>
            <a:r>
              <a:rPr lang="en-US" altLang="ko-KR" sz="1000" dirty="0" err="1" smtClean="0"/>
              <a:t>lboost_system</a:t>
            </a:r>
            <a:r>
              <a:rPr lang="en-US" altLang="ko-KR" sz="1000" dirty="0" smtClean="0"/>
              <a:t> -</a:t>
            </a:r>
            <a:r>
              <a:rPr lang="en-US" altLang="ko-KR" sz="1000" dirty="0" err="1" smtClean="0"/>
              <a:t>lpthread</a:t>
            </a:r>
            <a:endParaRPr lang="en-US" altLang="ko-KR" sz="1000" dirty="0" smtClean="0"/>
          </a:p>
          <a:p>
            <a:pPr eaLnBrk="1" hangingPunct="1"/>
            <a:r>
              <a:rPr lang="en-US" altLang="ko-KR" sz="1000" dirty="0" smtClean="0"/>
              <a:t>bash-3.2$ ./</a:t>
            </a:r>
            <a:r>
              <a:rPr lang="en-US" altLang="ko-KR" sz="1000" dirty="0" err="1" smtClean="0"/>
              <a:t>a.out</a:t>
            </a:r>
            <a:endParaRPr lang="en-US" altLang="ko-KR" sz="1000" dirty="0" smtClean="0"/>
          </a:p>
          <a:p>
            <a:pPr eaLnBrk="1" hangingPunct="1"/>
            <a:r>
              <a:rPr lang="en-US" altLang="ko-KR" sz="1000" dirty="0" smtClean="0"/>
              <a:t>0.000219 seconds</a:t>
            </a:r>
          </a:p>
          <a:p>
            <a:pPr eaLnBrk="1" hangingPunct="1"/>
            <a:r>
              <a:rPr lang="en-US" altLang="ko-KR" sz="1000" dirty="0" smtClean="0"/>
              <a:t>bash-3.2$ </a:t>
            </a:r>
          </a:p>
          <a:p>
            <a:pPr eaLnBrk="1" hangingPunct="1"/>
            <a:endParaRPr lang="en-US" altLang="ko-KR" sz="1000" dirty="0" smtClean="0"/>
          </a:p>
          <a:p>
            <a:pPr eaLnBrk="1" hangingPunct="1"/>
            <a:endParaRPr lang="en-US" altLang="ko-KR" sz="1000" dirty="0" smtClean="0"/>
          </a:p>
          <a:p>
            <a:pPr eaLnBrk="1" hangingPunct="1"/>
            <a:r>
              <a:rPr lang="en-US" altLang="ko-KR" sz="1000" dirty="0" smtClean="0"/>
              <a:t>---</a:t>
            </a:r>
          </a:p>
          <a:p>
            <a:pPr eaLnBrk="1" hangingPunct="1"/>
            <a:r>
              <a:rPr lang="en-US" altLang="ko-KR" sz="1000" dirty="0" smtClean="0">
                <a:hlinkClick r:id="rId2"/>
              </a:rPr>
              <a:t>http://kldp.org/node/107343</a:t>
            </a:r>
            <a:endParaRPr lang="en-US" altLang="ko-KR" sz="1000" dirty="0" smtClean="0"/>
          </a:p>
          <a:p>
            <a:pPr eaLnBrk="1" hangingPunct="1"/>
            <a:endParaRPr lang="ko-KR" altLang="en-US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11760" y="5517232"/>
            <a:ext cx="35283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리눅스에서는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timer</a:t>
            </a:r>
            <a:r>
              <a:rPr lang="ko-KR" altLang="en-US" dirty="0" smtClean="0"/>
              <a:t>에 의한 시간 측정이 정확하지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progress_timer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	progress_timer t;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	start = t.elapsed();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Cout &lt;&lt; t.elapsed() - start &lt;&lt; " seconds \n" &lt;&lt; endl; </a:t>
            </a:r>
            <a:endParaRPr lang="ko-KR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913"/>
            <a:ext cx="7300913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2425" y="4768850"/>
            <a:ext cx="244157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pic>
        <p:nvPicPr>
          <p:cNvPr id="1536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32040" y="1412776"/>
            <a:ext cx="1819275" cy="2400300"/>
          </a:xfrm>
          <a:noFill/>
        </p:spPr>
      </p:pic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4648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038600"/>
            <a:ext cx="6991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6300" y="4509120"/>
            <a:ext cx="4457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Asio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deadline_time</a:t>
            </a:r>
            <a:r>
              <a:rPr lang="en-US" altLang="ko-KR" dirty="0" smtClean="0"/>
              <a:t>::cancel</a:t>
            </a:r>
            <a:endParaRPr lang="ko-KR" altLang="en-US" dirty="0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Cancel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즉시 호출되므로 </a:t>
            </a:r>
            <a:r>
              <a:rPr lang="ko-KR" altLang="en-US" dirty="0" err="1" smtClean="0"/>
              <a:t>핸들러의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error_code</a:t>
            </a:r>
            <a:r>
              <a:rPr lang="ko-KR" altLang="en-US" dirty="0" smtClean="0"/>
              <a:t>로 호출이유를 확인해야 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timer_handle</a:t>
            </a:r>
            <a:r>
              <a:rPr lang="en-US" altLang="ko-KR" sz="1400" dirty="0" smtClean="0"/>
              <a:t>(const </a:t>
            </a:r>
            <a:r>
              <a:rPr lang="en-US" altLang="ko-KR" sz="1400" dirty="0" smtClean="0"/>
              <a:t>boost::system::</a:t>
            </a:r>
            <a:r>
              <a:rPr lang="en-US" altLang="ko-KR" sz="1400" dirty="0" err="1" smtClean="0"/>
              <a:t>error_code</a:t>
            </a:r>
            <a:r>
              <a:rPr lang="en-US" altLang="ko-KR" sz="1400" dirty="0" smtClean="0"/>
              <a:t>&amp; error)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 if (error == boost::</a:t>
            </a:r>
            <a:r>
              <a:rPr lang="en-US" altLang="ko-KR" sz="1400" dirty="0" err="1" smtClean="0"/>
              <a:t>asio</a:t>
            </a:r>
            <a:r>
              <a:rPr lang="en-US" altLang="ko-KR" sz="1400" dirty="0" smtClean="0"/>
              <a:t>::error::</a:t>
            </a:r>
            <a:r>
              <a:rPr lang="en-US" altLang="ko-KR" sz="1400" dirty="0" err="1" smtClean="0"/>
              <a:t>operation_aborted</a:t>
            </a:r>
            <a:r>
              <a:rPr lang="en-US" altLang="ko-KR" sz="1400" dirty="0" smtClean="0"/>
              <a:t>) </a:t>
            </a:r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     std::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"Timer was canceled" &lt;&lt; std::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pPr lvl="1"/>
            <a:r>
              <a:rPr lang="en-US" altLang="ko-KR" sz="1000" dirty="0" smtClean="0"/>
              <a:t> return;</a:t>
            </a:r>
            <a:endParaRPr lang="en-US" altLang="ko-KR" sz="1000" dirty="0" smtClean="0"/>
          </a:p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}</a:t>
            </a:r>
          </a:p>
          <a:p>
            <a:pPr eaLnBrk="1" hangingPunct="1"/>
            <a:endParaRPr lang="ko-KR" altLang="en-US" sz="1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asio</vt:lpstr>
      <vt:lpstr>Timer + deadline_timer (windows)</vt:lpstr>
      <vt:lpstr>Timer + deadline_timer (Linux)</vt:lpstr>
      <vt:lpstr>progress_timer</vt:lpstr>
      <vt:lpstr>슬라이드 5</vt:lpstr>
      <vt:lpstr>슬라이드 6</vt:lpstr>
      <vt:lpstr>Asio::deadline_time::cancel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asio</dc:title>
  <dc:creator>Microsoft Corporation</dc:creator>
  <cp:lastModifiedBy>조 욱래</cp:lastModifiedBy>
  <cp:revision>2</cp:revision>
  <dcterms:created xsi:type="dcterms:W3CDTF">2006-10-05T04:04:58Z</dcterms:created>
  <dcterms:modified xsi:type="dcterms:W3CDTF">2012-02-06T05:54:52Z</dcterms:modified>
</cp:coreProperties>
</file>