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1623D-690D-4819-89D8-B3956DD439AE}" type="datetimeFigureOut">
              <a:rPr lang="ko-KR" altLang="en-US" smtClean="0"/>
              <a:pPr/>
              <a:t>2011-05-04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47F1F-5805-44E8-8AD6-19458EFA30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47F1F-5805-44E8-8AD6-19458EFA30B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오른쪽 그림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 기본적으로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가지의 파일을 </a:t>
            </a:r>
            <a:r>
              <a:rPr lang="ko-KR" altLang="en-US" dirty="0" err="1" smtClean="0"/>
              <a:t>세팅해야한다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4077072"/>
            <a:ext cx="4597808" cy="23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배치파일 </a:t>
            </a:r>
            <a:r>
              <a:rPr lang="en-US" altLang="ko-KR" dirty="0" smtClean="0"/>
              <a:t>gen_seq.bat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PacketGenerator.exe </a:t>
            </a:r>
            <a:r>
              <a:rPr lang="en-US" altLang="ko-KR" dirty="0" err="1" smtClean="0"/>
              <a:t>usd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출력폴더</a:t>
            </a:r>
            <a:r>
              <a:rPr lang="en-US" altLang="ko-KR" dirty="0" smtClean="0"/>
              <a:t>&gt; &lt;</a:t>
            </a:r>
            <a:r>
              <a:rPr lang="en-US" altLang="ko-KR" dirty="0" err="1" smtClean="0"/>
              <a:t>usd</a:t>
            </a:r>
            <a:r>
              <a:rPr lang="ko-KR" altLang="en-US" dirty="0" smtClean="0"/>
              <a:t>입력폴더</a:t>
            </a:r>
            <a:r>
              <a:rPr lang="en-US" altLang="ko-KR" dirty="0" smtClean="0"/>
              <a:t>&gt;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5229200"/>
            <a:ext cx="6438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645024"/>
            <a:ext cx="5972175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774" y="1598058"/>
            <a:ext cx="5829300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ProtocalDefine.xml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네트웍</a:t>
            </a:r>
            <a:r>
              <a:rPr lang="ko-KR" altLang="en-US" dirty="0" smtClean="0"/>
              <a:t> 연결될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를 나열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835696" y="2564904"/>
            <a:ext cx="597666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691680" y="3429000"/>
            <a:ext cx="28083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187624" y="2420888"/>
            <a:ext cx="648072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87624" y="3356992"/>
            <a:ext cx="648072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ProtocalPrototype.xml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i_DebugPrint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</a:t>
            </a:r>
          </a:p>
          <a:p>
            <a:pPr lvl="1"/>
            <a:r>
              <a:rPr lang="en-US" altLang="ko-KR" dirty="0" smtClean="0"/>
              <a:t>1 : </a:t>
            </a:r>
          </a:p>
          <a:p>
            <a:pPr lvl="1"/>
            <a:r>
              <a:rPr lang="en-US" altLang="ko-KR" dirty="0" smtClean="0"/>
              <a:t>2 :</a:t>
            </a:r>
          </a:p>
          <a:p>
            <a:pPr lvl="1"/>
            <a:r>
              <a:rPr lang="en-US" altLang="ko-KR" dirty="0" smtClean="0"/>
              <a:t>3 :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365104"/>
            <a:ext cx="5314950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Netconfig.xml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앞서 </a:t>
            </a:r>
            <a:r>
              <a:rPr lang="ko-KR" altLang="en-US" dirty="0" err="1" smtClean="0"/>
              <a:t>세팅된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MonitorServer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에 정의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928"/>
            <a:ext cx="74009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644008" y="4365104"/>
            <a:ext cx="172819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17032"/>
            <a:ext cx="3907411" cy="2521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PT_MonitorServer_Enum.cpp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에러가 뜨는 이유는</a:t>
            </a:r>
            <a:r>
              <a:rPr lang="en-US" altLang="ko-KR" dirty="0" smtClean="0"/>
              <a:t> gen_seq.bat</a:t>
            </a:r>
            <a:r>
              <a:rPr lang="ko-KR" altLang="en-US" dirty="0" smtClean="0"/>
              <a:t>에서 빌드된 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파일이 </a:t>
            </a:r>
            <a:r>
              <a:rPr lang="ko-KR" altLang="en-US" dirty="0" err="1" smtClean="0"/>
              <a:t>빌드에</a:t>
            </a:r>
            <a:r>
              <a:rPr lang="ko-KR" altLang="en-US" dirty="0" smtClean="0"/>
              <a:t> 포함이 안 된 것이다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725144"/>
            <a:ext cx="2952328" cy="91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5517232"/>
            <a:ext cx="25908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59</Words>
  <Application>Microsoft Office PowerPoint</Application>
  <PresentationFormat>화면 슬라이드 쇼(4:3)</PresentationFormat>
  <Paragraphs>16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기본 세팅</vt:lpstr>
      <vt:lpstr>배치파일 gen_seq.bat</vt:lpstr>
      <vt:lpstr>ProtocalDefine.xml (네트웍 연결될 Process를 나열.)</vt:lpstr>
      <vt:lpstr>ProtocalPrototype.xml</vt:lpstr>
      <vt:lpstr>Netconfig.xml 설정</vt:lpstr>
      <vt:lpstr>PT_MonitorServer_Enum.cpp </vt:lpstr>
      <vt:lpstr>슬라이드 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user</cp:lastModifiedBy>
  <cp:revision>4</cp:revision>
  <dcterms:created xsi:type="dcterms:W3CDTF">2006-10-05T04:04:58Z</dcterms:created>
  <dcterms:modified xsi:type="dcterms:W3CDTF">2011-05-04T12:09:33Z</dcterms:modified>
</cp:coreProperties>
</file>