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8" r:id="rId9"/>
    <p:sldId id="265" r:id="rId10"/>
    <p:sldId id="259" r:id="rId11"/>
    <p:sldId id="264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7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1623D-690D-4819-89D8-B3956DD439AE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47F1F-5805-44E8-8AD6-19458EFA30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47F1F-5805-44E8-8AD6-19458EFA30B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protobuf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ProtocalPrototype.xml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276490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err="1" smtClean="0"/>
              <a:t>i_DebugPrint</a:t>
            </a:r>
            <a:r>
              <a:rPr lang="ko-KR" altLang="en-US" dirty="0" smtClean="0"/>
              <a:t>속성이 있으면 그 값이 각 프로토콜의 </a:t>
            </a:r>
            <a:r>
              <a:rPr lang="en-US" altLang="ko-KR" dirty="0" err="1" smtClean="0"/>
              <a:t>i_DebugPrint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디펄트값이됨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err="1" smtClean="0"/>
              <a:t>i_DebugPrint</a:t>
            </a:r>
            <a:r>
              <a:rPr lang="en-US" altLang="ko-KR" dirty="0" smtClean="0"/>
              <a:t>= </a:t>
            </a:r>
            <a:r>
              <a:rPr lang="en-US" altLang="ko-KR" dirty="0" smtClean="0"/>
              <a:t>0</a:t>
            </a:r>
          </a:p>
          <a:p>
            <a:pPr lvl="1"/>
            <a:r>
              <a:rPr lang="en-US" altLang="ko-KR" dirty="0" err="1" smtClean="0"/>
              <a:t>DebugPrint</a:t>
            </a:r>
            <a:r>
              <a:rPr lang="ko-KR" altLang="en-US" dirty="0" smtClean="0"/>
              <a:t>문을 </a:t>
            </a:r>
            <a:r>
              <a:rPr lang="ko-KR" altLang="en-US" dirty="0" err="1" smtClean="0"/>
              <a:t>출력안하는것이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디펄트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i_DebugPrint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=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프로토콜이름만 </a:t>
            </a:r>
            <a:r>
              <a:rPr lang="ko-KR" altLang="en-US" dirty="0" smtClean="0"/>
              <a:t>출력하는것이 </a:t>
            </a:r>
            <a:r>
              <a:rPr lang="ko-KR" altLang="en-US" dirty="0" err="1" smtClean="0"/>
              <a:t>디펄트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i_DebugPrint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=2</a:t>
            </a:r>
            <a:r>
              <a:rPr lang="ko-KR" altLang="en-US" dirty="0" smtClean="0"/>
              <a:t>이거나 </a:t>
            </a:r>
            <a:r>
              <a:rPr lang="en-US" altLang="ko-KR" dirty="0" err="1" smtClean="0"/>
              <a:t>b_DebugPrint</a:t>
            </a:r>
            <a:r>
              <a:rPr lang="ko-KR" altLang="en-US" dirty="0" smtClean="0"/>
              <a:t>속성이 없으면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 smtClean="0"/>
              <a:t>출력이 </a:t>
            </a:r>
            <a:r>
              <a:rPr lang="ko-KR" altLang="en-US" dirty="0" err="1" smtClean="0"/>
              <a:t>디펄트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i_DebugPrint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=</a:t>
            </a:r>
            <a:r>
              <a:rPr lang="en-US" altLang="ko-KR" dirty="0" smtClean="0"/>
              <a:t>3</a:t>
            </a:r>
          </a:p>
          <a:p>
            <a:pPr lvl="1"/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en-US" altLang="ko-KR" dirty="0" smtClean="0"/>
              <a:t>read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무조건 출력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4293096"/>
            <a:ext cx="5314950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b_jxDEFINE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b_jxDEFINE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있고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</a:t>
            </a:r>
            <a:r>
              <a:rPr lang="en-US" altLang="ko-KR" dirty="0" err="1" smtClean="0"/>
              <a:t>jxDEFINE</a:t>
            </a:r>
            <a:r>
              <a:rPr lang="ko-KR" altLang="en-US" dirty="0" smtClean="0"/>
              <a:t>문을 </a:t>
            </a:r>
            <a:r>
              <a:rPr lang="ko-KR" altLang="en-US" dirty="0" err="1" smtClean="0"/>
              <a:t>출력안함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	</a:t>
            </a:r>
            <a:r>
              <a:rPr lang="ko-KR" altLang="en-US" dirty="0" smtClean="0"/>
              <a:t>단 프로토콜 네임스페이스에 대한 </a:t>
            </a:r>
            <a:r>
              <a:rPr lang="en-US" altLang="ko-KR" dirty="0" err="1" smtClean="0"/>
              <a:t>jxDEFINE</a:t>
            </a:r>
            <a:r>
              <a:rPr lang="ko-KR" altLang="en-US" dirty="0" smtClean="0"/>
              <a:t>출력은 </a:t>
            </a:r>
            <a:r>
              <a:rPr lang="en-US" altLang="ko-KR" dirty="0" smtClean="0"/>
              <a:t>DOC ROOT</a:t>
            </a:r>
            <a:r>
              <a:rPr lang="ko-KR" altLang="en-US" dirty="0" smtClean="0"/>
              <a:t>에 정의하면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u_CustomNumber</a:t>
            </a:r>
            <a:r>
              <a:rPr lang="en-US" altLang="ko-KR" dirty="0" smtClean="0"/>
              <a:t>=1234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u_CustomNumber</a:t>
            </a:r>
            <a:r>
              <a:rPr lang="en-US" altLang="ko-KR" dirty="0" smtClean="0"/>
              <a:t>=1234 </a:t>
            </a:r>
            <a:r>
              <a:rPr lang="ko-KR" altLang="en-US" dirty="0" smtClean="0"/>
              <a:t>가 정의 되어 있으면 프로토콜번호를 </a:t>
            </a:r>
            <a:r>
              <a:rPr lang="en-US" altLang="ko-KR" dirty="0" smtClean="0"/>
              <a:t>1234</a:t>
            </a:r>
            <a:r>
              <a:rPr lang="ko-KR" altLang="en-US" dirty="0" smtClean="0"/>
              <a:t>로 강제 </a:t>
            </a:r>
            <a:r>
              <a:rPr lang="ko-KR" altLang="en-US" dirty="0" err="1" smtClean="0"/>
              <a:t>세팅한다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thread_name</a:t>
            </a:r>
            <a:r>
              <a:rPr lang="en-US" altLang="ko-KR" dirty="0" smtClean="0"/>
              <a:t> = </a:t>
            </a:r>
            <a:r>
              <a:rPr lang="ko-KR" altLang="en-US" dirty="0" err="1" smtClean="0"/>
              <a:t>작업스레드명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프로토콜은 </a:t>
            </a:r>
            <a:r>
              <a:rPr lang="en-US" altLang="ko-KR" dirty="0" smtClean="0"/>
              <a:t>"</a:t>
            </a:r>
            <a:r>
              <a:rPr lang="ko-KR" altLang="en-US" dirty="0" err="1" smtClean="0"/>
              <a:t>작업스레드명</a:t>
            </a:r>
            <a:r>
              <a:rPr lang="en-US" altLang="ko-KR" dirty="0" smtClean="0"/>
              <a:t>"</a:t>
            </a:r>
            <a:r>
              <a:rPr lang="ko-KR" altLang="en-US" dirty="0" smtClean="0"/>
              <a:t>의 스레드에서 따로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Google </a:t>
            </a:r>
            <a:r>
              <a:rPr lang="en-US" altLang="ko-KR" dirty="0" err="1" smtClean="0"/>
              <a:t>protocal</a:t>
            </a:r>
            <a:r>
              <a:rPr lang="en-US" altLang="ko-KR" dirty="0" smtClean="0"/>
              <a:t> buffer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http://code.google.com/p/protobuf/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오른쪽 그림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 기본적으로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가지의 파일을 </a:t>
            </a:r>
            <a:r>
              <a:rPr lang="ko-KR" altLang="en-US" dirty="0" err="1" smtClean="0"/>
              <a:t>세팅해야한다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4077072"/>
            <a:ext cx="4597808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배치파일 </a:t>
            </a:r>
            <a:r>
              <a:rPr lang="en-US" altLang="ko-KR" dirty="0" smtClean="0"/>
              <a:t>gen_seq.bat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PacketGenerator.exe </a:t>
            </a:r>
            <a:r>
              <a:rPr lang="en-US" altLang="ko-KR" dirty="0" err="1" smtClean="0"/>
              <a:t>usd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출력폴더</a:t>
            </a:r>
            <a:r>
              <a:rPr lang="en-US" altLang="ko-KR" dirty="0" smtClean="0"/>
              <a:t>&gt; &lt;</a:t>
            </a:r>
            <a:r>
              <a:rPr lang="en-US" altLang="ko-KR" dirty="0" err="1" smtClean="0"/>
              <a:t>usd</a:t>
            </a:r>
            <a:r>
              <a:rPr lang="ko-KR" altLang="en-US" dirty="0" smtClean="0"/>
              <a:t>입력폴더</a:t>
            </a:r>
            <a:r>
              <a:rPr lang="en-US" altLang="ko-KR" dirty="0" smtClean="0"/>
              <a:t>&gt;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5229200"/>
            <a:ext cx="6438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645024"/>
            <a:ext cx="5972175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774" y="1598058"/>
            <a:ext cx="5829300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ProtocalDefine.xml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네트웍</a:t>
            </a:r>
            <a:r>
              <a:rPr lang="ko-KR" altLang="en-US" dirty="0" smtClean="0"/>
              <a:t> 연결될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를 나열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835696" y="2564904"/>
            <a:ext cx="597666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691680" y="3429000"/>
            <a:ext cx="28083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187624" y="2420888"/>
            <a:ext cx="648072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7624" y="3356992"/>
            <a:ext cx="648072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16216" y="1556792"/>
            <a:ext cx="237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항상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Seucence</a:t>
            </a:r>
            <a:r>
              <a:rPr lang="ko-KR" altLang="en-US" dirty="0" smtClean="0"/>
              <a:t>파일 폴더 안에 있어야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Netconfig.xml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앞서 </a:t>
            </a:r>
            <a:r>
              <a:rPr lang="ko-KR" altLang="en-US" dirty="0" err="1" smtClean="0"/>
              <a:t>세팅된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MonitorServer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에 정의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4009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644008" y="4365104"/>
            <a:ext cx="172819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17032"/>
            <a:ext cx="3907411" cy="2521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PT_MonitorServer_Enum.cpp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에러가 뜨는 이유는</a:t>
            </a:r>
            <a:r>
              <a:rPr lang="en-US" altLang="ko-KR" dirty="0" smtClean="0"/>
              <a:t> gen_seq.bat</a:t>
            </a:r>
            <a:r>
              <a:rPr lang="ko-KR" altLang="en-US" dirty="0" smtClean="0"/>
              <a:t>에서 빌드된 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파일이 </a:t>
            </a:r>
            <a:r>
              <a:rPr lang="ko-KR" altLang="en-US" dirty="0" err="1" smtClean="0"/>
              <a:t>빌드에</a:t>
            </a:r>
            <a:r>
              <a:rPr lang="ko-KR" altLang="en-US" dirty="0" smtClean="0"/>
              <a:t> 포함이 안 된 것이다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725144"/>
            <a:ext cx="2952328" cy="91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5517232"/>
            <a:ext cx="25908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usd</a:t>
            </a:r>
            <a:r>
              <a:rPr lang="ko-KR" altLang="en-US" dirty="0" smtClean="0"/>
              <a:t>파일에서 </a:t>
            </a:r>
            <a:r>
              <a:rPr lang="en-US" altLang="ko-KR" dirty="0" err="1" smtClean="0"/>
              <a:t>enum</a:t>
            </a:r>
            <a:r>
              <a:rPr lang="ko-KR" altLang="en-US" dirty="0" smtClean="0"/>
              <a:t>형 정의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프로토콜도메인명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enum</a:t>
            </a:r>
            <a:r>
              <a:rPr lang="ko-KR" altLang="en-US" dirty="0" err="1" smtClean="0"/>
              <a:t>형대표이름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enum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[=</a:t>
            </a:r>
            <a:r>
              <a:rPr lang="ko-KR" altLang="en-US" dirty="0" err="1" smtClean="0"/>
              <a:t>상수값</a:t>
            </a:r>
            <a:r>
              <a:rPr lang="en-US" altLang="ko-KR" dirty="0" smtClean="0"/>
              <a:t>] , </a:t>
            </a:r>
            <a:r>
              <a:rPr lang="ko-KR" altLang="en-US" dirty="0" smtClean="0"/>
              <a:t>설명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GMServer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EAddAccount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AA_SUCCESS=0</a:t>
            </a:r>
            <a:r>
              <a:rPr lang="en-US" altLang="ko-KR" dirty="0" smtClean="0"/>
              <a:t>,</a:t>
            </a:r>
            <a:r>
              <a:rPr lang="ko-KR" altLang="en-US" dirty="0" smtClean="0"/>
              <a:t>성공 </a:t>
            </a:r>
          </a:p>
          <a:p>
            <a:pPr lvl="1"/>
            <a:r>
              <a:rPr lang="en-US" altLang="ko-KR" dirty="0" err="1" smtClean="0"/>
              <a:t>AA_AccountDuple</a:t>
            </a:r>
            <a:r>
              <a:rPr lang="en-US" altLang="ko-KR" dirty="0" smtClean="0"/>
              <a:t>,</a:t>
            </a:r>
            <a:r>
              <a:rPr lang="ko-KR" altLang="en-US" dirty="0" smtClean="0"/>
              <a:t>계정중복</a:t>
            </a:r>
          </a:p>
          <a:p>
            <a:pPr lvl="1"/>
            <a:r>
              <a:rPr lang="en-US" altLang="ko-KR" dirty="0" err="1" smtClean="0"/>
              <a:t>AA_Auth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권한없음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AA_Unkown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알수없는실패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645024"/>
            <a:ext cx="28194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</a:t>
            </a:r>
            <a:r>
              <a:rPr lang="ko-KR" altLang="en-US" dirty="0" smtClean="0"/>
              <a:t>에 올수 있는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		CHAR : </a:t>
            </a:r>
            <a:r>
              <a:rPr lang="en-US" altLang="ko-KR" dirty="0" err="1" smtClean="0"/>
              <a:t>tstring</a:t>
            </a:r>
            <a:r>
              <a:rPr lang="ko-KR" altLang="en-US" dirty="0" err="1" smtClean="0"/>
              <a:t>일경우</a:t>
            </a:r>
            <a:r>
              <a:rPr lang="ko-KR" altLang="en-US" dirty="0" smtClean="0"/>
              <a:t> 사용 </a:t>
            </a:r>
          </a:p>
          <a:p>
            <a:r>
              <a:rPr lang="ko-KR" altLang="en-US" dirty="0" smtClean="0"/>
              <a:t>			</a:t>
            </a:r>
            <a:r>
              <a:rPr lang="en-US" altLang="ko-KR" dirty="0" smtClean="0"/>
              <a:t>WCHAR : </a:t>
            </a:r>
            <a:r>
              <a:rPr lang="en-US" altLang="ko-KR" dirty="0" err="1" smtClean="0"/>
              <a:t>wstring</a:t>
            </a:r>
            <a:r>
              <a:rPr lang="ko-KR" altLang="en-US" dirty="0" smtClean="0"/>
              <a:t>일 경우 사용</a:t>
            </a:r>
          </a:p>
          <a:p>
            <a:r>
              <a:rPr lang="ko-KR" altLang="en-US" dirty="0" smtClean="0"/>
              <a:t>			</a:t>
            </a:r>
            <a:r>
              <a:rPr lang="en-US" altLang="ko-KR" dirty="0" err="1" smtClean="0"/>
              <a:t>tstring</a:t>
            </a:r>
            <a:endParaRPr lang="en-US" altLang="ko-KR" dirty="0" smtClean="0"/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wstring</a:t>
            </a:r>
            <a:endParaRPr lang="en-US" altLang="ko-KR" dirty="0" smtClean="0"/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astring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		int8 : </a:t>
            </a:r>
          </a:p>
          <a:p>
            <a:r>
              <a:rPr lang="en-US" altLang="ko-KR" dirty="0" smtClean="0"/>
              <a:t>			uint8 :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		int16 : </a:t>
            </a:r>
          </a:p>
          <a:p>
            <a:r>
              <a:rPr lang="en-US" altLang="ko-KR" dirty="0" smtClean="0"/>
              <a:t>			uint16 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		int32 : </a:t>
            </a:r>
          </a:p>
          <a:p>
            <a:r>
              <a:rPr lang="en-US" altLang="ko-KR" dirty="0" smtClean="0"/>
              <a:t>			uint32 :</a:t>
            </a:r>
          </a:p>
          <a:p>
            <a:r>
              <a:rPr lang="en-US" altLang="ko-KR" dirty="0" smtClean="0"/>
              <a:t>			</a:t>
            </a:r>
          </a:p>
          <a:p>
            <a:r>
              <a:rPr lang="en-US" altLang="ko-KR" dirty="0" smtClean="0"/>
              <a:t>			float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프로토콜의 속성 항목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USD</a:t>
            </a:r>
            <a:r>
              <a:rPr lang="ko-KR" altLang="en-US" dirty="0" smtClean="0"/>
              <a:t>파일에서  </a:t>
            </a:r>
            <a:r>
              <a:rPr lang="ko-KR" altLang="en-US" dirty="0" err="1" smtClean="0"/>
              <a:t>프로토콜정의할때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{OPTION} </a:t>
            </a:r>
            <a:r>
              <a:rPr lang="ko-KR" altLang="en-US" dirty="0" smtClean="0"/>
              <a:t>다음에 위치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178</Words>
  <Application>Microsoft Office PowerPoint</Application>
  <PresentationFormat>화면 슬라이드 쇼(4:3)</PresentationFormat>
  <Paragraphs>68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기본 세팅</vt:lpstr>
      <vt:lpstr>배치파일 gen_seq.bat</vt:lpstr>
      <vt:lpstr>ProtocalDefine.xml (네트웍 연결될 Process를 나열.)</vt:lpstr>
      <vt:lpstr>Netconfig.xml 설정</vt:lpstr>
      <vt:lpstr>PT_MonitorServer_Enum.cpp </vt:lpstr>
      <vt:lpstr>usd파일에서 enum형 정의 문법</vt:lpstr>
      <vt:lpstr>TYPE에 올수 있는 자료형</vt:lpstr>
      <vt:lpstr>프로토콜의 속성 항목 </vt:lpstr>
      <vt:lpstr>ProtocalPrototype.xml</vt:lpstr>
      <vt:lpstr>b_jxDEFINE</vt:lpstr>
      <vt:lpstr>u_CustomNumber=1234</vt:lpstr>
      <vt:lpstr>thread_name = 작업스레드명</vt:lpstr>
      <vt:lpstr>Google protocal buffer 지원.</vt:lpstr>
      <vt:lpstr>슬라이드 15</vt:lpstr>
      <vt:lpstr>슬라이드 16</vt:lpstr>
      <vt:lpstr>슬라이드 17</vt:lpstr>
      <vt:lpstr>슬라이드 18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조 욱래</cp:lastModifiedBy>
  <cp:revision>30</cp:revision>
  <dcterms:created xsi:type="dcterms:W3CDTF">2006-10-05T04:04:58Z</dcterms:created>
  <dcterms:modified xsi:type="dcterms:W3CDTF">2011-12-23T09:06:54Z</dcterms:modified>
</cp:coreProperties>
</file>