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05" r:id="rId2"/>
    <p:sldId id="399" r:id="rId3"/>
    <p:sldId id="456" r:id="rId4"/>
    <p:sldId id="407" r:id="rId5"/>
    <p:sldId id="408" r:id="rId6"/>
    <p:sldId id="409" r:id="rId7"/>
    <p:sldId id="490" r:id="rId8"/>
    <p:sldId id="410" r:id="rId9"/>
    <p:sldId id="411" r:id="rId10"/>
    <p:sldId id="457" r:id="rId11"/>
    <p:sldId id="459" r:id="rId12"/>
    <p:sldId id="458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92" r:id="rId24"/>
    <p:sldId id="470" r:id="rId25"/>
    <p:sldId id="471" r:id="rId26"/>
    <p:sldId id="49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81" r:id="rId35"/>
    <p:sldId id="479" r:id="rId36"/>
    <p:sldId id="480" r:id="rId37"/>
    <p:sldId id="482" r:id="rId38"/>
    <p:sldId id="484" r:id="rId39"/>
    <p:sldId id="485" r:id="rId40"/>
    <p:sldId id="486" r:id="rId41"/>
    <p:sldId id="489" r:id="rId42"/>
    <p:sldId id="438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61F07E1-B17E-404B-AA27-9C305D10D69B}">
          <p14:sldIdLst>
            <p14:sldId id="405"/>
            <p14:sldId id="399"/>
            <p14:sldId id="456"/>
            <p14:sldId id="407"/>
            <p14:sldId id="408"/>
            <p14:sldId id="409"/>
            <p14:sldId id="490"/>
            <p14:sldId id="410"/>
            <p14:sldId id="411"/>
            <p14:sldId id="457"/>
            <p14:sldId id="459"/>
            <p14:sldId id="458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92"/>
            <p14:sldId id="470"/>
            <p14:sldId id="471"/>
            <p14:sldId id="49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484"/>
            <p14:sldId id="485"/>
            <p14:sldId id="486"/>
            <p14:sldId id="489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ED84"/>
    <a:srgbClr val="B2B2B2"/>
    <a:srgbClr val="006600"/>
    <a:srgbClr val="0000FF"/>
    <a:srgbClr val="0000CC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67213" autoAdjust="0"/>
  </p:normalViewPr>
  <p:slideViewPr>
    <p:cSldViewPr>
      <p:cViewPr varScale="1">
        <p:scale>
          <a:sx n="76" d="100"/>
          <a:sy n="76" d="100"/>
        </p:scale>
        <p:origin x="24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FF36-1A31-4D15-A51B-EFF841E3CA4F}" type="datetime1">
              <a:rPr lang="en-US" altLang="zh-CN" smtClean="0"/>
              <a:t>11/20/2019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1AD09-3893-40BD-857F-A919398B8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0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D27A9-7F10-4D72-9F15-D9CF1AB56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3662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0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这个框架可以分为</a:t>
            </a:r>
            <a:r>
              <a:rPr lang="en-US" altLang="zh-CN" dirty="0"/>
              <a:t>3</a:t>
            </a:r>
            <a:r>
              <a:rPr lang="zh-CN" altLang="en-US" dirty="0"/>
              <a:t>块，分别是数据的预处理，执行计划生成，和子图枚举。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2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27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第三步是子图枚举过程，数据图在</a:t>
            </a:r>
            <a:r>
              <a:rPr lang="en-US" altLang="zh-CN" dirty="0"/>
              <a:t>master</a:t>
            </a:r>
            <a:r>
              <a:rPr lang="zh-CN" altLang="en-US" dirty="0"/>
              <a:t>节点上进行划分 ，产生多个任务，从而分配到多个机器上。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98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在本文提出了 一种 </a:t>
            </a:r>
            <a:r>
              <a:rPr lang="en-US" altLang="zh-CN" dirty="0"/>
              <a:t>“on </a:t>
            </a:r>
            <a:r>
              <a:rPr lang="en-US" altLang="zh-CN" dirty="0" err="1"/>
              <a:t>demad</a:t>
            </a:r>
            <a:r>
              <a:rPr lang="en-US" altLang="zh-CN" dirty="0"/>
              <a:t>  query”</a:t>
            </a:r>
            <a:r>
              <a:rPr lang="zh-CN" altLang="en-US" dirty="0"/>
              <a:t>技术，传统的基于回溯法的子图匹配算法不可避免的要有一个</a:t>
            </a:r>
            <a:r>
              <a:rPr lang="en-US" altLang="zh-CN" dirty="0"/>
              <a:t>shuffle</a:t>
            </a:r>
            <a:r>
              <a:rPr lang="zh-CN" altLang="en-US" dirty="0"/>
              <a:t>过程，去获得需要的信息，</a:t>
            </a:r>
            <a:r>
              <a:rPr lang="en-US" altLang="zh-CN" dirty="0"/>
              <a:t>shuffle</a:t>
            </a:r>
            <a:r>
              <a:rPr lang="zh-CN" altLang="en-US" dirty="0"/>
              <a:t>的中间结果的代价很大。作者考虑，那么是否可能当，需要的时候去查询相关信息而不是 利用</a:t>
            </a:r>
            <a:r>
              <a:rPr lang="en-US" altLang="zh-CN" dirty="0"/>
              <a:t>shuffle</a:t>
            </a:r>
            <a:r>
              <a:rPr lang="zh-CN" altLang="en-US" dirty="0"/>
              <a:t>过程</a:t>
            </a:r>
            <a:endParaRPr lang="en-US" altLang="zh-CN" dirty="0"/>
          </a:p>
          <a:p>
            <a:r>
              <a:rPr lang="zh-CN" altLang="en-US" dirty="0"/>
              <a:t>也就是当这个算法需要获得相关边的信息，去向分布式数据库发出一个请求 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2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32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6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85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搜索和候选集生成的过程。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69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 采用了和数据库相似的执行计划优化的思想。首先定义了一些操作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9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30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 采用了和数据库相似的执行计划优化的思想。首先定义了一些操作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21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93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不同的指令具有不同的速度，比如说  </a:t>
            </a:r>
            <a:r>
              <a:rPr lang="en-US" altLang="zh-CN" dirty="0" err="1"/>
              <a:t>interset</a:t>
            </a:r>
            <a:r>
              <a:rPr lang="zh-CN" altLang="en-US" dirty="0"/>
              <a:t>指令耗费 较大的计算代价，</a:t>
            </a:r>
            <a:r>
              <a:rPr lang="en-US" altLang="zh-CN" dirty="0"/>
              <a:t>DBQ</a:t>
            </a:r>
            <a:r>
              <a:rPr lang="zh-CN" altLang="en-US" dirty="0"/>
              <a:t>查询指令需要较长的时间去向分布式数据库查询。</a:t>
            </a:r>
            <a:endParaRPr lang="en-US" altLang="zh-CN" dirty="0"/>
          </a:p>
          <a:p>
            <a:r>
              <a:rPr lang="zh-CN" altLang="en-US" dirty="0"/>
              <a:t>嵌套循环的个数影响着这些指令的计算次数。因此如果能在保证正确性的情况下去调整顺序就能节省很多时间。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87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不同的指令具有不同的速度，比如说  </a:t>
            </a:r>
            <a:r>
              <a:rPr lang="en-US" altLang="zh-CN" dirty="0" err="1"/>
              <a:t>interset</a:t>
            </a:r>
            <a:r>
              <a:rPr lang="zh-CN" altLang="en-US" dirty="0"/>
              <a:t>指令耗费 较大的计算代价，</a:t>
            </a:r>
            <a:r>
              <a:rPr lang="en-US" altLang="zh-CN" dirty="0"/>
              <a:t>DBQ</a:t>
            </a:r>
            <a:r>
              <a:rPr lang="zh-CN" altLang="en-US" dirty="0"/>
              <a:t>查询指令需要较长的时间去向分布式数据库查询。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嵌套循环的个数影响着这些指令的计算次数。因此如果能在保证正确性的情况下去调整顺序就能节省很多时间。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437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16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25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14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1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12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8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24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054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现实生活中的图大都是幂次分布的，也叫做二八分布 ，存在部分顶点的度数非常大。那么这些度数高的点在遍历的时候，很自然的拖慢 了整个节奏，那么一些度数小的点，很快执行完了 ，实际上会处于等待状态，这不是我们想要的。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每个</a:t>
            </a:r>
            <a:r>
              <a:rPr lang="en-US" altLang="zh-CN" dirty="0"/>
              <a:t>task</a:t>
            </a:r>
            <a:r>
              <a:rPr lang="zh-CN" altLang="en-US" dirty="0"/>
              <a:t>的计算时间往往和初始顶点的度数有关。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18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95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89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044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803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428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702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834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2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3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关于子图匹配已经有很多单机的算法，包括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UILmann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VF2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。但是随着数据图的尺寸增加，单机难以适应整个图。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1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刚才已经介绍过分布式下的子图匹配，主要采用了</a:t>
            </a:r>
            <a:r>
              <a:rPr lang="en-US" altLang="zh-CN" dirty="0"/>
              <a:t>join</a:t>
            </a:r>
            <a:r>
              <a:rPr lang="zh-CN" altLang="en-US" dirty="0"/>
              <a:t>的方式，但是中间结果的</a:t>
            </a:r>
            <a:r>
              <a:rPr lang="en-US" altLang="zh-CN" dirty="0"/>
              <a:t>shuffle</a:t>
            </a:r>
            <a:r>
              <a:rPr lang="zh-CN" altLang="en-US" dirty="0"/>
              <a:t>代价很大。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9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目前虽然有一些方法包括</a:t>
            </a:r>
            <a:r>
              <a:rPr lang="en-US" altLang="zh-CN" dirty="0"/>
              <a:t>CBF</a:t>
            </a:r>
            <a:r>
              <a:rPr lang="zh-CN" altLang="en-US" dirty="0"/>
              <a:t>来对中间结果进行压缩，但是</a:t>
            </a:r>
            <a:r>
              <a:rPr lang="en-US" altLang="zh-CN" dirty="0"/>
              <a:t>CBF</a:t>
            </a:r>
            <a:r>
              <a:rPr lang="zh-CN" altLang="en-US" dirty="0"/>
              <a:t>中需要额外的空间进行索引以及额外的代价去构建索引。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047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6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这篇论文主要提出了一个 分布式的基于回溯的子图枚举框架。</a:t>
            </a:r>
            <a:endParaRPr lang="en-US" altLang="zh-CN" dirty="0"/>
          </a:p>
          <a:p>
            <a:r>
              <a:rPr lang="zh-CN" altLang="en-US" dirty="0"/>
              <a:t>这篇文章的主要贡献包括两点</a:t>
            </a:r>
            <a:endParaRPr lang="en-US" altLang="zh-CN" dirty="0"/>
          </a:p>
          <a:p>
            <a:r>
              <a:rPr lang="zh-CN" altLang="en-US" dirty="0"/>
              <a:t>第一点是基于回溯法的执行计划</a:t>
            </a:r>
            <a:endParaRPr lang="en-US" altLang="zh-CN" dirty="0"/>
          </a:p>
          <a:p>
            <a:r>
              <a:rPr lang="zh-CN" altLang="en-US" dirty="0"/>
              <a:t>第二点是“</a:t>
            </a:r>
            <a:r>
              <a:rPr lang="en-US" altLang="zh-CN" dirty="0"/>
              <a:t>shuffle</a:t>
            </a:r>
            <a:r>
              <a:rPr lang="zh-CN" altLang="en-US" dirty="0"/>
              <a:t>”中间结果而不是部分的匹配结果。</a:t>
            </a:r>
            <a:endParaRPr lang="en-US" altLang="zh-CN" dirty="0"/>
          </a:p>
          <a:p>
            <a:r>
              <a:rPr lang="zh-CN" altLang="en-US" dirty="0"/>
              <a:t>在上面的基础上提出了一些优化策略，后面会介绍。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11/20/2019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3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251520" y="2132856"/>
            <a:ext cx="2880320" cy="720080"/>
          </a:xfrm>
        </p:spPr>
        <p:txBody>
          <a:bodyPr anchor="b">
            <a:normAutofit/>
          </a:bodyPr>
          <a:lstStyle>
            <a:lvl1pPr algn="l">
              <a:defRPr lang="en-US" sz="2800" baseline="0" dirty="0">
                <a:solidFill>
                  <a:schemeClr val="accent1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kumimoji="0" lang="en-US" dirty="0"/>
              <a:t>Chapter ?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755576" y="3212976"/>
            <a:ext cx="7704856" cy="1152128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32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Microsoft Himalaya" panose="01010100010101010101" pitchFamily="2" charset="0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Chapter Title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483768" y="6179111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Institute of Massive Computing</a:t>
            </a:r>
            <a:endParaRPr kumimoji="0" lang="en-US" altLang="zh-CN" sz="240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79464" y="616996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t>11/20/2019</a:t>
            </a:fld>
            <a:endParaRPr kumimoji="0" lang="en-US" altLang="zh-CN" sz="240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2852936"/>
            <a:ext cx="9144000" cy="4571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CA33F52F-3EBF-4EFF-BC80-5E2AFBE079C8}" type="datetime4">
              <a:rPr lang="en-US" altLang="zh-CN" smtClean="0"/>
              <a:t>November 20, 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278" y="2708920"/>
            <a:ext cx="533400" cy="244476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FF8D82D2-4F37-4CA7-B39C-5ADA3084D0E9}" type="datetime4">
              <a:rPr lang="en-US" altLang="zh-CN" smtClean="0"/>
              <a:t>November 20, 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6477000" cy="18288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anose="020B0A04020102020204" pitchFamily="34" charset="0"/>
                <a:ea typeface="Microsoft Himalaya" panose="01010100010101010101" pitchFamily="2" charset="0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5445968" cy="648072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单击以编辑母版副标题样式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483768" y="6179111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Institute for Data Science and Engineering</a:t>
            </a:r>
            <a:endParaRPr kumimoji="0" lang="en-US" altLang="zh-CN" sz="240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79464" y="616996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t>11/20/2019</a:t>
            </a:fld>
            <a:endParaRPr kumimoji="0" lang="en-US" altLang="zh-CN" sz="240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720080" cy="244476"/>
          </a:xfrm>
          <a:prstGeom prst="rect">
            <a:avLst/>
          </a:prstGeom>
        </p:spPr>
        <p:txBody>
          <a:bodyPr/>
          <a:lstStyle>
            <a:lvl1pPr>
              <a:defRPr kumimoji="0" lang="en-US" altLang="zh-CN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ED3E4F7-A091-42AC-825C-7093DCF883D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Iskoola Pota" panose="020B0502040204020203" pitchFamily="34" charset="0"/>
                <a:cs typeface="Iskoola Pota" panose="020B0502040204020203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/>
              <a:t>标题</a:t>
            </a:r>
            <a:endParaRPr kumimoji="0" lang="zh-CN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8100392" y="6453336"/>
            <a:ext cx="677416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7956376" y="6424884"/>
            <a:ext cx="749424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573D6B4A-EF74-47E0-8C90-D00442E06633}" type="datetime4">
              <a:rPr lang="en-US" altLang="zh-CN" smtClean="0"/>
              <a:t>November 20, 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2278" y="2708920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6BC694B-E336-457A-B6A1-9A292BCC8706}" type="datetime4">
              <a:rPr lang="en-US" altLang="zh-CN" smtClean="0"/>
              <a:t>November 20, 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278" y="2708920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2E17B02-4080-4764-B3F3-7D959B2FFB20}" type="datetime4">
              <a:rPr lang="en-US" altLang="zh-CN" smtClean="0"/>
              <a:t>November 20, 2019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将图片拖动到占位符，或单击添加图标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660232" y="64590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BBD6-798D-41F4-BFBC-DBD6518CD3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ctrTitle"/>
          </p:nvPr>
        </p:nvSpPr>
        <p:spPr>
          <a:xfrm>
            <a:off x="443484" y="1052736"/>
            <a:ext cx="8712968" cy="3672409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BENU: Distributed Subgraph Enumeration with Backtracking-Based Framework  		            </a:t>
            </a:r>
            <a:r>
              <a:rPr lang="pl-PL" altLang="zh-CN" dirty="0"/>
              <a:t>Wang Z, Gu R, Hu W, et al.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							      (ICDE’2019)</a:t>
            </a:r>
            <a:br>
              <a:rPr lang="en-US" altLang="zh-CN" dirty="0"/>
            </a:br>
            <a:r>
              <a:rPr lang="en-US" altLang="zh-CN" dirty="0"/>
              <a:t>					</a:t>
            </a:r>
            <a:br>
              <a:rPr lang="en-US" altLang="zh-CN" dirty="0"/>
            </a:br>
            <a:r>
              <a:rPr lang="en-US" altLang="zh-CN" dirty="0"/>
              <a:t>			</a:t>
            </a:r>
            <a:br>
              <a:rPr lang="en-US" altLang="zh-CN" dirty="0"/>
            </a:br>
            <a:r>
              <a:rPr lang="en-US" altLang="zh-CN" sz="2400" dirty="0"/>
              <a:t>				                                          </a:t>
            </a:r>
            <a:r>
              <a:rPr lang="zh-CN" altLang="en-US" sz="2000" dirty="0"/>
              <a:t>汇报人：陈波冯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071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Settings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Compression</a:t>
            </a:r>
          </a:p>
          <a:p>
            <a:pPr marL="0" indent="0">
              <a:buNone/>
            </a:pPr>
            <a:r>
              <a:rPr lang="en-US" altLang="zh-CN" sz="3200" dirty="0"/>
              <a:t>    CBF[VLDB’17]  (Core-crystal decomposition)</a:t>
            </a:r>
          </a:p>
          <a:p>
            <a:pPr marL="0" indent="0">
              <a:buNone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Problem</a:t>
            </a:r>
          </a:p>
          <a:p>
            <a:pPr marL="0" indent="0">
              <a:buNone/>
            </a:pPr>
            <a:r>
              <a:rPr lang="en-US" altLang="zh-CN" dirty="0"/>
              <a:t>	Index requires not only non-trivial computation costs to construct </a:t>
            </a:r>
          </a:p>
          <a:p>
            <a:pPr marL="0" indent="0">
              <a:buNone/>
            </a:pPr>
            <a:r>
              <a:rPr lang="en-US" altLang="zh-CN" dirty="0"/>
              <a:t>	Disk space to store. </a:t>
            </a:r>
          </a:p>
          <a:p>
            <a:endParaRPr lang="zh-CN" altLang="en-US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281D8AC-DF7E-4750-839B-763A05C7AA8B}"/>
              </a:ext>
            </a:extLst>
          </p:cNvPr>
          <p:cNvSpPr/>
          <p:nvPr/>
        </p:nvSpPr>
        <p:spPr>
          <a:xfrm>
            <a:off x="612648" y="2175724"/>
            <a:ext cx="7918704" cy="2189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BC338BD7-1BE0-4939-8966-48653F0BFA55}"/>
              </a:ext>
            </a:extLst>
          </p:cNvPr>
          <p:cNvSpPr/>
          <p:nvPr/>
        </p:nvSpPr>
        <p:spPr>
          <a:xfrm>
            <a:off x="7581554" y="4514516"/>
            <a:ext cx="1076660" cy="369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88727B4-B980-4407-8721-4D2AA76DA9CF}"/>
              </a:ext>
            </a:extLst>
          </p:cNvPr>
          <p:cNvSpPr/>
          <p:nvPr/>
        </p:nvSpPr>
        <p:spPr>
          <a:xfrm>
            <a:off x="4852613" y="3847660"/>
            <a:ext cx="3082743" cy="608203"/>
          </a:xfrm>
          <a:custGeom>
            <a:avLst/>
            <a:gdLst/>
            <a:ahLst/>
            <a:cxnLst/>
            <a:rect l="l" t="t" r="r" b="b"/>
            <a:pathLst>
              <a:path w="3566795" h="847090">
                <a:moveTo>
                  <a:pt x="115736" y="37181"/>
                </a:moveTo>
                <a:lnTo>
                  <a:pt x="107412" y="74278"/>
                </a:lnTo>
                <a:lnTo>
                  <a:pt x="3558158" y="847090"/>
                </a:lnTo>
                <a:lnTo>
                  <a:pt x="3566413" y="809917"/>
                </a:lnTo>
                <a:lnTo>
                  <a:pt x="115736" y="37181"/>
                </a:lnTo>
                <a:close/>
              </a:path>
              <a:path w="3566795" h="847090">
                <a:moveTo>
                  <a:pt x="124078" y="0"/>
                </a:moveTo>
                <a:lnTo>
                  <a:pt x="0" y="30734"/>
                </a:lnTo>
                <a:lnTo>
                  <a:pt x="99059" y="111506"/>
                </a:lnTo>
                <a:lnTo>
                  <a:pt x="107412" y="74278"/>
                </a:lnTo>
                <a:lnTo>
                  <a:pt x="88772" y="70104"/>
                </a:lnTo>
                <a:lnTo>
                  <a:pt x="97154" y="33020"/>
                </a:lnTo>
                <a:lnTo>
                  <a:pt x="116670" y="33020"/>
                </a:lnTo>
                <a:lnTo>
                  <a:pt x="124078" y="0"/>
                </a:lnTo>
                <a:close/>
              </a:path>
              <a:path w="3566795" h="847090">
                <a:moveTo>
                  <a:pt x="97154" y="33020"/>
                </a:moveTo>
                <a:lnTo>
                  <a:pt x="88772" y="70104"/>
                </a:lnTo>
                <a:lnTo>
                  <a:pt x="107412" y="74278"/>
                </a:lnTo>
                <a:lnTo>
                  <a:pt x="115736" y="37181"/>
                </a:lnTo>
                <a:lnTo>
                  <a:pt x="97154" y="33020"/>
                </a:lnTo>
                <a:close/>
              </a:path>
              <a:path w="3566795" h="847090">
                <a:moveTo>
                  <a:pt x="116670" y="33020"/>
                </a:moveTo>
                <a:lnTo>
                  <a:pt x="97154" y="33020"/>
                </a:lnTo>
                <a:lnTo>
                  <a:pt x="115736" y="37181"/>
                </a:lnTo>
                <a:lnTo>
                  <a:pt x="116670" y="3302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5CB4F149-768B-4E75-8AE0-8B1A1C1220E7}"/>
              </a:ext>
            </a:extLst>
          </p:cNvPr>
          <p:cNvSpPr/>
          <p:nvPr/>
        </p:nvSpPr>
        <p:spPr>
          <a:xfrm>
            <a:off x="7812360" y="3501008"/>
            <a:ext cx="275396" cy="1107255"/>
          </a:xfrm>
          <a:custGeom>
            <a:avLst/>
            <a:gdLst/>
            <a:ahLst/>
            <a:cxnLst/>
            <a:rect l="l" t="t" r="r" b="b"/>
            <a:pathLst>
              <a:path w="3566795" h="847090">
                <a:moveTo>
                  <a:pt x="115736" y="37181"/>
                </a:moveTo>
                <a:lnTo>
                  <a:pt x="107412" y="74278"/>
                </a:lnTo>
                <a:lnTo>
                  <a:pt x="3558158" y="847090"/>
                </a:lnTo>
                <a:lnTo>
                  <a:pt x="3566413" y="809917"/>
                </a:lnTo>
                <a:lnTo>
                  <a:pt x="115736" y="37181"/>
                </a:lnTo>
                <a:close/>
              </a:path>
              <a:path w="3566795" h="847090">
                <a:moveTo>
                  <a:pt x="124078" y="0"/>
                </a:moveTo>
                <a:lnTo>
                  <a:pt x="0" y="30734"/>
                </a:lnTo>
                <a:lnTo>
                  <a:pt x="99059" y="111506"/>
                </a:lnTo>
                <a:lnTo>
                  <a:pt x="107412" y="74278"/>
                </a:lnTo>
                <a:lnTo>
                  <a:pt x="88772" y="70104"/>
                </a:lnTo>
                <a:lnTo>
                  <a:pt x="97154" y="33020"/>
                </a:lnTo>
                <a:lnTo>
                  <a:pt x="116670" y="33020"/>
                </a:lnTo>
                <a:lnTo>
                  <a:pt x="124078" y="0"/>
                </a:lnTo>
                <a:close/>
              </a:path>
              <a:path w="3566795" h="847090">
                <a:moveTo>
                  <a:pt x="97154" y="33020"/>
                </a:moveTo>
                <a:lnTo>
                  <a:pt x="88772" y="70104"/>
                </a:lnTo>
                <a:lnTo>
                  <a:pt x="107412" y="74278"/>
                </a:lnTo>
                <a:lnTo>
                  <a:pt x="115736" y="37181"/>
                </a:lnTo>
                <a:lnTo>
                  <a:pt x="97154" y="33020"/>
                </a:lnTo>
                <a:close/>
              </a:path>
              <a:path w="3566795" h="847090">
                <a:moveTo>
                  <a:pt x="116670" y="33020"/>
                </a:moveTo>
                <a:lnTo>
                  <a:pt x="97154" y="33020"/>
                </a:lnTo>
                <a:lnTo>
                  <a:pt x="115736" y="37181"/>
                </a:lnTo>
                <a:lnTo>
                  <a:pt x="116670" y="3302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356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26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/>
              <a:t>Preliminaries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Challenge and Setting</a:t>
            </a:r>
            <a:r>
              <a:rPr lang="zh-CN" altLang="zh-CN" dirty="0"/>
              <a:t>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b="1" spc="65" dirty="0">
                <a:solidFill>
                  <a:srgbClr val="00B050"/>
                </a:solidFill>
                <a:cs typeface="Calibri"/>
              </a:rPr>
              <a:t>BENU</a:t>
            </a:r>
            <a:r>
              <a:rPr lang="en-US" altLang="zh-CN" sz="2800" b="1" spc="-80" dirty="0">
                <a:solidFill>
                  <a:srgbClr val="00B050"/>
                </a:solidFill>
                <a:cs typeface="Calibri"/>
              </a:rPr>
              <a:t> </a:t>
            </a:r>
            <a:r>
              <a:rPr lang="en-US" altLang="zh-CN" sz="2800" b="1" spc="45" dirty="0">
                <a:solidFill>
                  <a:srgbClr val="00B050"/>
                </a:solidFill>
                <a:cs typeface="Calibri"/>
              </a:rPr>
              <a:t>Framework</a:t>
            </a:r>
            <a:endParaRPr lang="en-US" altLang="zh-CN" sz="2800" b="1" dirty="0">
              <a:solidFill>
                <a:srgbClr val="00B050"/>
              </a:solidFill>
              <a:cs typeface="Calibri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spc="50" dirty="0">
                <a:cs typeface="Calibri"/>
              </a:rPr>
              <a:t>Implementation</a:t>
            </a:r>
            <a:r>
              <a:rPr lang="en-US" altLang="zh-CN" sz="2800" spc="-80" dirty="0">
                <a:cs typeface="Calibri"/>
              </a:rPr>
              <a:t> </a:t>
            </a:r>
            <a:r>
              <a:rPr lang="en-US" altLang="zh-CN" sz="2800" spc="65" dirty="0">
                <a:cs typeface="Calibri"/>
              </a:rPr>
              <a:t>Techniques</a:t>
            </a:r>
            <a:endParaRPr lang="en-US" altLang="zh-CN" sz="2800" dirty="0">
              <a:cs typeface="Calibri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Experiments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4075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BENU Framework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A new distributed Backtracking-based subgraph </a:t>
            </a:r>
            <a:r>
              <a:rPr lang="en-US" altLang="zh-CN" dirty="0" err="1"/>
              <a:t>ENUmeration</a:t>
            </a:r>
            <a:r>
              <a:rPr lang="en-US" altLang="zh-CN" dirty="0"/>
              <a:t> framework BENU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800" b="1" spc="95" dirty="0">
                <a:solidFill>
                  <a:srgbClr val="3333CC"/>
                </a:solidFill>
                <a:cs typeface="Calibri"/>
              </a:rPr>
              <a:t>Backtracking-based </a:t>
            </a:r>
            <a:r>
              <a:rPr lang="en-US" altLang="zh-CN" sz="2800" b="1" spc="75" dirty="0">
                <a:solidFill>
                  <a:srgbClr val="3333CC"/>
                </a:solidFill>
                <a:cs typeface="Calibri"/>
              </a:rPr>
              <a:t>execution</a:t>
            </a:r>
            <a:r>
              <a:rPr lang="en-US" altLang="zh-CN" sz="2800" b="1" spc="-240" dirty="0">
                <a:solidFill>
                  <a:srgbClr val="3333CC"/>
                </a:solidFill>
                <a:cs typeface="Calibri"/>
              </a:rPr>
              <a:t> </a:t>
            </a:r>
            <a:r>
              <a:rPr lang="en-US" altLang="zh-CN" sz="2800" b="1" spc="85" dirty="0">
                <a:solidFill>
                  <a:srgbClr val="3333CC"/>
                </a:solidFill>
                <a:cs typeface="Calibri"/>
              </a:rPr>
              <a:t>plan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800" b="1" spc="120" dirty="0">
                <a:solidFill>
                  <a:srgbClr val="3333CC"/>
                </a:solidFill>
                <a:cs typeface="Calibri"/>
              </a:rPr>
              <a:t>“Shuffle”</a:t>
            </a:r>
            <a:r>
              <a:rPr lang="en-US" altLang="zh-CN" sz="2800" b="1" spc="-80" dirty="0">
                <a:solidFill>
                  <a:srgbClr val="3333CC"/>
                </a:solidFill>
                <a:cs typeface="Calibri"/>
              </a:rPr>
              <a:t> </a:t>
            </a:r>
            <a:r>
              <a:rPr lang="en-US" altLang="zh-CN" sz="2800" b="1" spc="65" dirty="0">
                <a:solidFill>
                  <a:srgbClr val="3333CC"/>
                </a:solidFill>
                <a:cs typeface="Calibri"/>
              </a:rPr>
              <a:t>the</a:t>
            </a:r>
            <a:r>
              <a:rPr lang="en-US" altLang="zh-CN" sz="2800" b="1" spc="-65" dirty="0">
                <a:solidFill>
                  <a:srgbClr val="3333CC"/>
                </a:solidFill>
                <a:cs typeface="Calibri"/>
              </a:rPr>
              <a:t> </a:t>
            </a:r>
            <a:r>
              <a:rPr lang="en-US" altLang="zh-CN" sz="2800" b="1" spc="80" dirty="0">
                <a:solidFill>
                  <a:srgbClr val="3333CC"/>
                </a:solidFill>
                <a:cs typeface="Calibri"/>
              </a:rPr>
              <a:t>data</a:t>
            </a:r>
            <a:r>
              <a:rPr lang="en-US" altLang="zh-CN" sz="2800" b="1" spc="-65" dirty="0">
                <a:solidFill>
                  <a:srgbClr val="3333CC"/>
                </a:solidFill>
                <a:cs typeface="Calibri"/>
              </a:rPr>
              <a:t> </a:t>
            </a:r>
            <a:r>
              <a:rPr lang="en-US" altLang="zh-CN" sz="2800" b="1" spc="95" dirty="0">
                <a:solidFill>
                  <a:srgbClr val="3333CC"/>
                </a:solidFill>
                <a:cs typeface="Calibri"/>
              </a:rPr>
              <a:t>graph</a:t>
            </a:r>
            <a:r>
              <a:rPr lang="en-US" altLang="zh-CN" sz="2800" b="1" spc="-65" dirty="0">
                <a:solidFill>
                  <a:srgbClr val="3333CC"/>
                </a:solidFill>
                <a:cs typeface="Calibri"/>
              </a:rPr>
              <a:t> </a:t>
            </a:r>
            <a:r>
              <a:rPr lang="en-US" altLang="zh-CN" sz="2800" b="1" spc="75" dirty="0">
                <a:solidFill>
                  <a:srgbClr val="3333CC"/>
                </a:solidFill>
                <a:cs typeface="Calibri"/>
              </a:rPr>
              <a:t>instead</a:t>
            </a:r>
            <a:r>
              <a:rPr lang="en-US" altLang="zh-CN" sz="2800" b="1" spc="-70" dirty="0">
                <a:solidFill>
                  <a:srgbClr val="3333CC"/>
                </a:solidFill>
                <a:cs typeface="Calibri"/>
              </a:rPr>
              <a:t> </a:t>
            </a:r>
            <a:r>
              <a:rPr lang="en-US" altLang="zh-CN" sz="2800" b="1" spc="50" dirty="0">
                <a:solidFill>
                  <a:srgbClr val="3333CC"/>
                </a:solidFill>
                <a:cs typeface="Calibri"/>
              </a:rPr>
              <a:t>of</a:t>
            </a:r>
            <a:r>
              <a:rPr lang="en-US" altLang="zh-CN" sz="2800" b="1" spc="-75" dirty="0">
                <a:solidFill>
                  <a:srgbClr val="3333CC"/>
                </a:solidFill>
                <a:cs typeface="Calibri"/>
              </a:rPr>
              <a:t> </a:t>
            </a:r>
            <a:r>
              <a:rPr lang="en-US" altLang="zh-CN" sz="2800" b="1" spc="85" dirty="0">
                <a:solidFill>
                  <a:srgbClr val="3333CC"/>
                </a:solidFill>
                <a:cs typeface="Calibri"/>
              </a:rPr>
              <a:t>partial</a:t>
            </a:r>
            <a:r>
              <a:rPr lang="en-US" altLang="zh-CN" sz="2800" b="1" spc="-65" dirty="0">
                <a:solidFill>
                  <a:srgbClr val="3333CC"/>
                </a:solidFill>
                <a:cs typeface="Calibri"/>
              </a:rPr>
              <a:t> </a:t>
            </a:r>
            <a:r>
              <a:rPr lang="en-US" altLang="zh-CN" sz="2800" b="1" spc="95" dirty="0">
                <a:solidFill>
                  <a:srgbClr val="3333CC"/>
                </a:solidFill>
                <a:cs typeface="Calibri"/>
              </a:rPr>
              <a:t>matching</a:t>
            </a:r>
            <a:r>
              <a:rPr lang="en-US" altLang="zh-CN" sz="2800" b="1" spc="-45" dirty="0">
                <a:solidFill>
                  <a:srgbClr val="3333CC"/>
                </a:solidFill>
                <a:cs typeface="Calibri"/>
              </a:rPr>
              <a:t> </a:t>
            </a:r>
            <a:r>
              <a:rPr lang="en-US" altLang="zh-CN" sz="2800" b="1" spc="85" dirty="0">
                <a:solidFill>
                  <a:srgbClr val="3333CC"/>
                </a:solidFill>
                <a:cs typeface="Calibri"/>
              </a:rPr>
              <a:t>results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800" spc="35" dirty="0">
                <a:cs typeface="Calibri"/>
              </a:rPr>
              <a:t>Three</a:t>
            </a:r>
            <a:r>
              <a:rPr lang="en-US" altLang="zh-CN" sz="2800" spc="-85" dirty="0">
                <a:cs typeface="Calibri"/>
              </a:rPr>
              <a:t> </a:t>
            </a:r>
            <a:r>
              <a:rPr lang="en-US" altLang="zh-CN" sz="2800" spc="55" dirty="0">
                <a:cs typeface="Calibri"/>
              </a:rPr>
              <a:t>optimization</a:t>
            </a:r>
            <a:r>
              <a:rPr lang="en-US" altLang="zh-CN" sz="2800" spc="-55" dirty="0">
                <a:cs typeface="Calibri"/>
              </a:rPr>
              <a:t> </a:t>
            </a:r>
            <a:r>
              <a:rPr lang="en-US" altLang="zh-CN" sz="2800" spc="50" dirty="0">
                <a:cs typeface="Calibri"/>
              </a:rPr>
              <a:t>techniques</a:t>
            </a:r>
            <a:r>
              <a:rPr lang="en-US" altLang="zh-CN" sz="2800" spc="-80" dirty="0">
                <a:cs typeface="Calibri"/>
              </a:rPr>
              <a:t> </a:t>
            </a:r>
            <a:r>
              <a:rPr lang="en-US" altLang="zh-CN" sz="2800" spc="25" dirty="0">
                <a:cs typeface="Calibri"/>
              </a:rPr>
              <a:t>to</a:t>
            </a:r>
            <a:r>
              <a:rPr lang="en-US" altLang="zh-CN" sz="2800" spc="-70" dirty="0">
                <a:cs typeface="Calibri"/>
              </a:rPr>
              <a:t> </a:t>
            </a:r>
            <a:r>
              <a:rPr lang="en-US" altLang="zh-CN" sz="2800" spc="35" dirty="0">
                <a:cs typeface="Calibri"/>
              </a:rPr>
              <a:t>reduce</a:t>
            </a:r>
            <a:r>
              <a:rPr lang="en-US" altLang="zh-CN" sz="2800" spc="-80" dirty="0">
                <a:cs typeface="Calibri"/>
              </a:rPr>
              <a:t> </a:t>
            </a:r>
            <a:r>
              <a:rPr lang="en-US" altLang="zh-CN" sz="2800" spc="20" dirty="0">
                <a:cs typeface="Calibri"/>
              </a:rPr>
              <a:t>the</a:t>
            </a:r>
            <a:r>
              <a:rPr lang="en-US" altLang="zh-CN" sz="2800" spc="-75" dirty="0">
                <a:cs typeface="Calibri"/>
              </a:rPr>
              <a:t> </a:t>
            </a:r>
            <a:r>
              <a:rPr lang="en-US" altLang="zh-CN" sz="2800" spc="65" dirty="0">
                <a:cs typeface="Calibri"/>
              </a:rPr>
              <a:t>costs  </a:t>
            </a:r>
            <a:r>
              <a:rPr lang="en-US" altLang="zh-CN" sz="2800" dirty="0">
                <a:cs typeface="Calibri"/>
              </a:rPr>
              <a:t>of </a:t>
            </a:r>
            <a:r>
              <a:rPr lang="en-US" altLang="zh-CN" sz="2800" spc="40" dirty="0">
                <a:cs typeface="Calibri"/>
              </a:rPr>
              <a:t>execution </a:t>
            </a:r>
            <a:r>
              <a:rPr lang="en-US" altLang="zh-CN" sz="2800" spc="80" dirty="0">
                <a:cs typeface="Calibri"/>
              </a:rPr>
              <a:t>plans </a:t>
            </a:r>
            <a:r>
              <a:rPr lang="en-US" altLang="zh-CN" sz="2800" spc="60" dirty="0">
                <a:cs typeface="Calibri"/>
              </a:rPr>
              <a:t>in</a:t>
            </a:r>
            <a:r>
              <a:rPr lang="en-US" altLang="zh-CN" sz="2800" spc="-455" dirty="0">
                <a:cs typeface="Calibri"/>
              </a:rPr>
              <a:t> </a:t>
            </a:r>
            <a:r>
              <a:rPr lang="en-US" altLang="zh-CN" sz="2800" spc="50" dirty="0">
                <a:cs typeface="Calibri"/>
              </a:rPr>
              <a:t>BENU.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800" spc="-25" dirty="0">
                <a:cs typeface="Calibri"/>
              </a:rPr>
              <a:t>An</a:t>
            </a:r>
            <a:r>
              <a:rPr lang="en-US" altLang="zh-CN" sz="2800" spc="-90" dirty="0">
                <a:cs typeface="Calibri"/>
              </a:rPr>
              <a:t> </a:t>
            </a:r>
            <a:r>
              <a:rPr lang="en-US" altLang="zh-CN" sz="2800" spc="20" dirty="0">
                <a:cs typeface="Calibri"/>
              </a:rPr>
              <a:t>efficient</a:t>
            </a:r>
            <a:r>
              <a:rPr lang="en-US" altLang="zh-CN" sz="2800" spc="-70" dirty="0">
                <a:cs typeface="Calibri"/>
              </a:rPr>
              <a:t> </a:t>
            </a:r>
            <a:r>
              <a:rPr lang="en-US" altLang="zh-CN" sz="2800" spc="50" dirty="0">
                <a:cs typeface="Calibri"/>
              </a:rPr>
              <a:t>implementation</a:t>
            </a:r>
            <a:r>
              <a:rPr lang="en-US" altLang="zh-CN" sz="2800" spc="-80" dirty="0">
                <a:cs typeface="Calibri"/>
              </a:rPr>
              <a:t> </a:t>
            </a:r>
            <a:r>
              <a:rPr lang="en-US" altLang="zh-CN" sz="2800" dirty="0">
                <a:cs typeface="Calibri"/>
              </a:rPr>
              <a:t>of</a:t>
            </a:r>
            <a:r>
              <a:rPr lang="en-US" altLang="zh-CN" sz="2800" spc="-85" dirty="0">
                <a:cs typeface="Calibri"/>
              </a:rPr>
              <a:t> </a:t>
            </a:r>
            <a:r>
              <a:rPr lang="en-US" altLang="zh-CN" sz="2800" spc="65" dirty="0">
                <a:cs typeface="Calibri"/>
              </a:rPr>
              <a:t>BENU</a:t>
            </a:r>
            <a:r>
              <a:rPr lang="en-US" altLang="zh-CN" sz="2800" spc="-75" dirty="0">
                <a:cs typeface="Calibri"/>
              </a:rPr>
              <a:t> </a:t>
            </a:r>
            <a:r>
              <a:rPr lang="en-US" altLang="zh-CN" sz="2800" spc="30" dirty="0">
                <a:cs typeface="Calibri"/>
              </a:rPr>
              <a:t>with</a:t>
            </a:r>
            <a:r>
              <a:rPr lang="en-US" altLang="zh-CN" sz="2800" spc="-85" dirty="0">
                <a:cs typeface="Calibri"/>
              </a:rPr>
              <a:t> </a:t>
            </a:r>
            <a:r>
              <a:rPr lang="en-US" altLang="zh-CN" sz="2800" spc="20" dirty="0">
                <a:cs typeface="Calibri"/>
              </a:rPr>
              <a:t>two  </a:t>
            </a:r>
            <a:r>
              <a:rPr lang="en-US" altLang="zh-CN" sz="2800" spc="50" dirty="0">
                <a:cs typeface="Calibri"/>
              </a:rPr>
              <a:t>implementation</a:t>
            </a:r>
            <a:r>
              <a:rPr lang="en-US" altLang="zh-CN" sz="2800" spc="-75" dirty="0">
                <a:cs typeface="Calibri"/>
              </a:rPr>
              <a:t> </a:t>
            </a:r>
            <a:r>
              <a:rPr lang="en-US" altLang="zh-CN" sz="2800" spc="45" dirty="0">
                <a:cs typeface="Calibri"/>
              </a:rPr>
              <a:t>techniques.</a:t>
            </a:r>
            <a:endParaRPr lang="en-US" altLang="zh-CN" sz="2800" dirty="0">
              <a:cs typeface="Calibri"/>
            </a:endParaRPr>
          </a:p>
          <a:p>
            <a:pPr marL="365760" lvl="1" indent="0">
              <a:buNone/>
            </a:pPr>
            <a:endParaRPr lang="en-US" altLang="zh-CN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641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BENU Framework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13</a:t>
            </a:fld>
            <a:endParaRPr lang="zh-CN" altLang="en-US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D99E2413-0DB6-41E9-A7D6-D142B14A108B}"/>
              </a:ext>
            </a:extLst>
          </p:cNvPr>
          <p:cNvSpPr/>
          <p:nvPr/>
        </p:nvSpPr>
        <p:spPr>
          <a:xfrm>
            <a:off x="44033" y="3455184"/>
            <a:ext cx="8569107" cy="2550160"/>
          </a:xfrm>
          <a:custGeom>
            <a:avLst/>
            <a:gdLst/>
            <a:ahLst/>
            <a:cxnLst/>
            <a:rect l="l" t="t" r="r" b="b"/>
            <a:pathLst>
              <a:path w="8052434" h="2550160">
                <a:moveTo>
                  <a:pt x="6777228" y="0"/>
                </a:moveTo>
                <a:lnTo>
                  <a:pt x="6777228" y="637413"/>
                </a:lnTo>
                <a:lnTo>
                  <a:pt x="0" y="637413"/>
                </a:lnTo>
                <a:lnTo>
                  <a:pt x="0" y="1912239"/>
                </a:lnTo>
                <a:lnTo>
                  <a:pt x="6777228" y="1912239"/>
                </a:lnTo>
                <a:lnTo>
                  <a:pt x="6777228" y="2549652"/>
                </a:lnTo>
                <a:lnTo>
                  <a:pt x="8052054" y="1274826"/>
                </a:lnTo>
                <a:lnTo>
                  <a:pt x="6777228" y="0"/>
                </a:lnTo>
                <a:close/>
              </a:path>
            </a:pathLst>
          </a:custGeom>
          <a:solidFill>
            <a:srgbClr val="F9C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663B13D-E93B-47F4-A0FA-5010FC310803}"/>
              </a:ext>
            </a:extLst>
          </p:cNvPr>
          <p:cNvSpPr txBox="1"/>
          <p:nvPr/>
        </p:nvSpPr>
        <p:spPr>
          <a:xfrm>
            <a:off x="50414" y="4466104"/>
            <a:ext cx="2409703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5" dirty="0">
                <a:solidFill>
                  <a:srgbClr val="FFFFFF"/>
                </a:solidFill>
                <a:latin typeface="Calibri"/>
                <a:cs typeface="Calibri"/>
              </a:rPr>
              <a:t>Preprocessing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E5B0B15D-7F7F-422E-A4D5-8CE9527EDBB1}"/>
              </a:ext>
            </a:extLst>
          </p:cNvPr>
          <p:cNvSpPr/>
          <p:nvPr/>
        </p:nvSpPr>
        <p:spPr>
          <a:xfrm>
            <a:off x="2923851" y="4219851"/>
            <a:ext cx="3137479" cy="1020444"/>
          </a:xfrm>
          <a:custGeom>
            <a:avLst/>
            <a:gdLst/>
            <a:ahLst/>
            <a:cxnLst/>
            <a:rect l="l" t="t" r="r" b="b"/>
            <a:pathLst>
              <a:path w="2948304" h="1020445">
                <a:moveTo>
                  <a:pt x="2778125" y="0"/>
                </a:moveTo>
                <a:lnTo>
                  <a:pt x="170053" y="0"/>
                </a:lnTo>
                <a:lnTo>
                  <a:pt x="124824" y="6070"/>
                </a:lnTo>
                <a:lnTo>
                  <a:pt x="84196" y="23203"/>
                </a:lnTo>
                <a:lnTo>
                  <a:pt x="49784" y="49784"/>
                </a:lnTo>
                <a:lnTo>
                  <a:pt x="23203" y="84196"/>
                </a:lnTo>
                <a:lnTo>
                  <a:pt x="6070" y="124824"/>
                </a:lnTo>
                <a:lnTo>
                  <a:pt x="0" y="170052"/>
                </a:lnTo>
                <a:lnTo>
                  <a:pt x="0" y="850265"/>
                </a:lnTo>
                <a:lnTo>
                  <a:pt x="6070" y="895449"/>
                </a:lnTo>
                <a:lnTo>
                  <a:pt x="23203" y="936065"/>
                </a:lnTo>
                <a:lnTo>
                  <a:pt x="49784" y="970486"/>
                </a:lnTo>
                <a:lnTo>
                  <a:pt x="84196" y="997086"/>
                </a:lnTo>
                <a:lnTo>
                  <a:pt x="124824" y="1014239"/>
                </a:lnTo>
                <a:lnTo>
                  <a:pt x="170053" y="1020318"/>
                </a:lnTo>
                <a:lnTo>
                  <a:pt x="2778125" y="1020318"/>
                </a:lnTo>
                <a:lnTo>
                  <a:pt x="2823309" y="1014239"/>
                </a:lnTo>
                <a:lnTo>
                  <a:pt x="2863925" y="997086"/>
                </a:lnTo>
                <a:lnTo>
                  <a:pt x="2898346" y="970486"/>
                </a:lnTo>
                <a:lnTo>
                  <a:pt x="2924946" y="936065"/>
                </a:lnTo>
                <a:lnTo>
                  <a:pt x="2942099" y="895449"/>
                </a:lnTo>
                <a:lnTo>
                  <a:pt x="2948178" y="850265"/>
                </a:lnTo>
                <a:lnTo>
                  <a:pt x="2948178" y="170052"/>
                </a:lnTo>
                <a:lnTo>
                  <a:pt x="2942099" y="124824"/>
                </a:lnTo>
                <a:lnTo>
                  <a:pt x="2924946" y="84196"/>
                </a:lnTo>
                <a:lnTo>
                  <a:pt x="2898346" y="49784"/>
                </a:lnTo>
                <a:lnTo>
                  <a:pt x="2863925" y="23203"/>
                </a:lnTo>
                <a:lnTo>
                  <a:pt x="2823309" y="6070"/>
                </a:lnTo>
                <a:lnTo>
                  <a:pt x="2778125" y="0"/>
                </a:lnTo>
                <a:close/>
              </a:path>
            </a:pathLst>
          </a:custGeom>
          <a:solidFill>
            <a:srgbClr val="F1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EA9A1E12-9B25-48AC-8863-47EDDAE68D56}"/>
              </a:ext>
            </a:extLst>
          </p:cNvPr>
          <p:cNvSpPr/>
          <p:nvPr/>
        </p:nvSpPr>
        <p:spPr>
          <a:xfrm>
            <a:off x="2928102" y="4219851"/>
            <a:ext cx="3137479" cy="1020444"/>
          </a:xfrm>
          <a:custGeom>
            <a:avLst/>
            <a:gdLst/>
            <a:ahLst/>
            <a:cxnLst/>
            <a:rect l="l" t="t" r="r" b="b"/>
            <a:pathLst>
              <a:path w="2948304" h="1020445">
                <a:moveTo>
                  <a:pt x="0" y="170052"/>
                </a:moveTo>
                <a:lnTo>
                  <a:pt x="6070" y="124824"/>
                </a:lnTo>
                <a:lnTo>
                  <a:pt x="23203" y="84196"/>
                </a:lnTo>
                <a:lnTo>
                  <a:pt x="49784" y="49784"/>
                </a:lnTo>
                <a:lnTo>
                  <a:pt x="84196" y="23203"/>
                </a:lnTo>
                <a:lnTo>
                  <a:pt x="124824" y="6070"/>
                </a:lnTo>
                <a:lnTo>
                  <a:pt x="170053" y="0"/>
                </a:lnTo>
                <a:lnTo>
                  <a:pt x="2778125" y="0"/>
                </a:lnTo>
                <a:lnTo>
                  <a:pt x="2823309" y="6070"/>
                </a:lnTo>
                <a:lnTo>
                  <a:pt x="2863925" y="23203"/>
                </a:lnTo>
                <a:lnTo>
                  <a:pt x="2898346" y="49784"/>
                </a:lnTo>
                <a:lnTo>
                  <a:pt x="2924946" y="84196"/>
                </a:lnTo>
                <a:lnTo>
                  <a:pt x="2942099" y="124824"/>
                </a:lnTo>
                <a:lnTo>
                  <a:pt x="2948178" y="170052"/>
                </a:lnTo>
                <a:lnTo>
                  <a:pt x="2948178" y="850265"/>
                </a:lnTo>
                <a:lnTo>
                  <a:pt x="2942099" y="895449"/>
                </a:lnTo>
                <a:lnTo>
                  <a:pt x="2924946" y="936065"/>
                </a:lnTo>
                <a:lnTo>
                  <a:pt x="2898346" y="970486"/>
                </a:lnTo>
                <a:lnTo>
                  <a:pt x="2863925" y="997086"/>
                </a:lnTo>
                <a:lnTo>
                  <a:pt x="2823309" y="1014239"/>
                </a:lnTo>
                <a:lnTo>
                  <a:pt x="2778125" y="1020318"/>
                </a:lnTo>
                <a:lnTo>
                  <a:pt x="170053" y="1020318"/>
                </a:lnTo>
                <a:lnTo>
                  <a:pt x="124824" y="1014239"/>
                </a:lnTo>
                <a:lnTo>
                  <a:pt x="84196" y="997086"/>
                </a:lnTo>
                <a:lnTo>
                  <a:pt x="49784" y="970486"/>
                </a:lnTo>
                <a:lnTo>
                  <a:pt x="23203" y="936065"/>
                </a:lnTo>
                <a:lnTo>
                  <a:pt x="6070" y="895449"/>
                </a:lnTo>
                <a:lnTo>
                  <a:pt x="0" y="850265"/>
                </a:lnTo>
                <a:lnTo>
                  <a:pt x="0" y="170052"/>
                </a:lnTo>
                <a:close/>
              </a:path>
            </a:pathLst>
          </a:custGeom>
          <a:ln w="12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25058C40-4BB5-4A24-A752-8F47A4E1A49F}"/>
              </a:ext>
            </a:extLst>
          </p:cNvPr>
          <p:cNvSpPr txBox="1"/>
          <p:nvPr/>
        </p:nvSpPr>
        <p:spPr>
          <a:xfrm>
            <a:off x="3256127" y="4264936"/>
            <a:ext cx="2518498" cy="86882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00990" marR="5080" indent="-288925">
              <a:lnSpc>
                <a:spcPts val="3160"/>
              </a:lnSpc>
              <a:spcBef>
                <a:spcPts val="375"/>
              </a:spcBef>
            </a:pPr>
            <a:r>
              <a:rPr sz="2800" b="1" spc="10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2800" b="1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120" dirty="0">
                <a:solidFill>
                  <a:srgbClr val="FFFFFF"/>
                </a:solidFill>
                <a:latin typeface="Calibri"/>
                <a:cs typeface="Calibri"/>
              </a:rPr>
              <a:t>Plan  </a:t>
            </a:r>
            <a:r>
              <a:rPr sz="2800" b="1" spc="70" dirty="0">
                <a:solidFill>
                  <a:srgbClr val="FFFFFF"/>
                </a:solidFill>
                <a:latin typeface="Calibri"/>
                <a:cs typeface="Calibri"/>
              </a:rPr>
              <a:t>Generation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9A578AB1-768D-4391-962B-EFF273DF804B}"/>
              </a:ext>
            </a:extLst>
          </p:cNvPr>
          <p:cNvSpPr/>
          <p:nvPr/>
        </p:nvSpPr>
        <p:spPr>
          <a:xfrm>
            <a:off x="6186374" y="4219851"/>
            <a:ext cx="3138154" cy="1020444"/>
          </a:xfrm>
          <a:custGeom>
            <a:avLst/>
            <a:gdLst/>
            <a:ahLst/>
            <a:cxnLst/>
            <a:rect l="l" t="t" r="r" b="b"/>
            <a:pathLst>
              <a:path w="2948940" h="1020445">
                <a:moveTo>
                  <a:pt x="2778886" y="0"/>
                </a:moveTo>
                <a:lnTo>
                  <a:pt x="170052" y="0"/>
                </a:lnTo>
                <a:lnTo>
                  <a:pt x="124868" y="6078"/>
                </a:lnTo>
                <a:lnTo>
                  <a:pt x="84252" y="23231"/>
                </a:lnTo>
                <a:lnTo>
                  <a:pt x="49831" y="49831"/>
                </a:lnTo>
                <a:lnTo>
                  <a:pt x="23231" y="84252"/>
                </a:lnTo>
                <a:lnTo>
                  <a:pt x="6078" y="124868"/>
                </a:lnTo>
                <a:lnTo>
                  <a:pt x="0" y="170052"/>
                </a:lnTo>
                <a:lnTo>
                  <a:pt x="0" y="850265"/>
                </a:lnTo>
                <a:lnTo>
                  <a:pt x="6078" y="895449"/>
                </a:lnTo>
                <a:lnTo>
                  <a:pt x="23231" y="936065"/>
                </a:lnTo>
                <a:lnTo>
                  <a:pt x="49831" y="970486"/>
                </a:lnTo>
                <a:lnTo>
                  <a:pt x="84252" y="997086"/>
                </a:lnTo>
                <a:lnTo>
                  <a:pt x="124868" y="1014239"/>
                </a:lnTo>
                <a:lnTo>
                  <a:pt x="170052" y="1020318"/>
                </a:lnTo>
                <a:lnTo>
                  <a:pt x="2778886" y="1020318"/>
                </a:lnTo>
                <a:lnTo>
                  <a:pt x="2824071" y="1014239"/>
                </a:lnTo>
                <a:lnTo>
                  <a:pt x="2864687" y="997086"/>
                </a:lnTo>
                <a:lnTo>
                  <a:pt x="2899108" y="970486"/>
                </a:lnTo>
                <a:lnTo>
                  <a:pt x="2925708" y="936065"/>
                </a:lnTo>
                <a:lnTo>
                  <a:pt x="2942861" y="895449"/>
                </a:lnTo>
                <a:lnTo>
                  <a:pt x="2948939" y="850265"/>
                </a:lnTo>
                <a:lnTo>
                  <a:pt x="2948939" y="170052"/>
                </a:lnTo>
                <a:lnTo>
                  <a:pt x="2942861" y="124868"/>
                </a:lnTo>
                <a:lnTo>
                  <a:pt x="2925708" y="84252"/>
                </a:lnTo>
                <a:lnTo>
                  <a:pt x="2899108" y="49831"/>
                </a:lnTo>
                <a:lnTo>
                  <a:pt x="2864687" y="23231"/>
                </a:lnTo>
                <a:lnTo>
                  <a:pt x="2824071" y="6078"/>
                </a:lnTo>
                <a:lnTo>
                  <a:pt x="2778886" y="0"/>
                </a:lnTo>
                <a:close/>
              </a:path>
            </a:pathLst>
          </a:custGeom>
          <a:solidFill>
            <a:srgbClr val="F1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F062AA0D-CBEA-41DE-8F5E-1D09D51AC933}"/>
              </a:ext>
            </a:extLst>
          </p:cNvPr>
          <p:cNvSpPr/>
          <p:nvPr/>
        </p:nvSpPr>
        <p:spPr>
          <a:xfrm>
            <a:off x="6182123" y="4219851"/>
            <a:ext cx="3138154" cy="1020444"/>
          </a:xfrm>
          <a:custGeom>
            <a:avLst/>
            <a:gdLst/>
            <a:ahLst/>
            <a:cxnLst/>
            <a:rect l="l" t="t" r="r" b="b"/>
            <a:pathLst>
              <a:path w="2948940" h="1020445">
                <a:moveTo>
                  <a:pt x="0" y="170052"/>
                </a:moveTo>
                <a:lnTo>
                  <a:pt x="6078" y="124868"/>
                </a:lnTo>
                <a:lnTo>
                  <a:pt x="23231" y="84252"/>
                </a:lnTo>
                <a:lnTo>
                  <a:pt x="49831" y="49831"/>
                </a:lnTo>
                <a:lnTo>
                  <a:pt x="84252" y="23231"/>
                </a:lnTo>
                <a:lnTo>
                  <a:pt x="124868" y="6078"/>
                </a:lnTo>
                <a:lnTo>
                  <a:pt x="170052" y="0"/>
                </a:lnTo>
                <a:lnTo>
                  <a:pt x="2778886" y="0"/>
                </a:lnTo>
                <a:lnTo>
                  <a:pt x="2824071" y="6078"/>
                </a:lnTo>
                <a:lnTo>
                  <a:pt x="2864687" y="23231"/>
                </a:lnTo>
                <a:lnTo>
                  <a:pt x="2899108" y="49831"/>
                </a:lnTo>
                <a:lnTo>
                  <a:pt x="2925708" y="84252"/>
                </a:lnTo>
                <a:lnTo>
                  <a:pt x="2942861" y="124868"/>
                </a:lnTo>
                <a:lnTo>
                  <a:pt x="2948939" y="170052"/>
                </a:lnTo>
                <a:lnTo>
                  <a:pt x="2948939" y="850265"/>
                </a:lnTo>
                <a:lnTo>
                  <a:pt x="2942861" y="895449"/>
                </a:lnTo>
                <a:lnTo>
                  <a:pt x="2925708" y="936065"/>
                </a:lnTo>
                <a:lnTo>
                  <a:pt x="2899108" y="970486"/>
                </a:lnTo>
                <a:lnTo>
                  <a:pt x="2864687" y="997086"/>
                </a:lnTo>
                <a:lnTo>
                  <a:pt x="2824071" y="1014239"/>
                </a:lnTo>
                <a:lnTo>
                  <a:pt x="2778886" y="1020318"/>
                </a:lnTo>
                <a:lnTo>
                  <a:pt x="170052" y="1020318"/>
                </a:lnTo>
                <a:lnTo>
                  <a:pt x="124868" y="1014239"/>
                </a:lnTo>
                <a:lnTo>
                  <a:pt x="84252" y="997086"/>
                </a:lnTo>
                <a:lnTo>
                  <a:pt x="49831" y="970486"/>
                </a:lnTo>
                <a:lnTo>
                  <a:pt x="23231" y="936065"/>
                </a:lnTo>
                <a:lnTo>
                  <a:pt x="6078" y="895449"/>
                </a:lnTo>
                <a:lnTo>
                  <a:pt x="0" y="850265"/>
                </a:lnTo>
                <a:lnTo>
                  <a:pt x="0" y="170052"/>
                </a:lnTo>
                <a:close/>
              </a:path>
            </a:pathLst>
          </a:custGeom>
          <a:ln w="12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71ACD015-F28B-43EB-9E2D-77AAA7718861}"/>
              </a:ext>
            </a:extLst>
          </p:cNvPr>
          <p:cNvSpPr txBox="1"/>
          <p:nvPr/>
        </p:nvSpPr>
        <p:spPr>
          <a:xfrm>
            <a:off x="6676832" y="4466104"/>
            <a:ext cx="2213737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95" dirty="0">
                <a:solidFill>
                  <a:srgbClr val="FFFFFF"/>
                </a:solidFill>
                <a:latin typeface="Calibri"/>
                <a:cs typeface="Calibri"/>
              </a:rPr>
              <a:t>Enumeration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E17CC681-A0A0-4FEF-8E09-F874138C0B4A}"/>
              </a:ext>
            </a:extLst>
          </p:cNvPr>
          <p:cNvSpPr/>
          <p:nvPr/>
        </p:nvSpPr>
        <p:spPr>
          <a:xfrm>
            <a:off x="1112317" y="5510679"/>
            <a:ext cx="182450" cy="487045"/>
          </a:xfrm>
          <a:custGeom>
            <a:avLst/>
            <a:gdLst/>
            <a:ahLst/>
            <a:cxnLst/>
            <a:rect l="l" t="t" r="r" b="b"/>
            <a:pathLst>
              <a:path w="171450" h="487045">
                <a:moveTo>
                  <a:pt x="114205" y="170730"/>
                </a:moveTo>
                <a:lnTo>
                  <a:pt x="57063" y="172043"/>
                </a:lnTo>
                <a:lnTo>
                  <a:pt x="64515" y="486663"/>
                </a:lnTo>
                <a:lnTo>
                  <a:pt x="121539" y="485393"/>
                </a:lnTo>
                <a:lnTo>
                  <a:pt x="114205" y="170730"/>
                </a:lnTo>
                <a:close/>
              </a:path>
              <a:path w="171450" h="487045">
                <a:moveTo>
                  <a:pt x="81660" y="0"/>
                </a:moveTo>
                <a:lnTo>
                  <a:pt x="0" y="173354"/>
                </a:lnTo>
                <a:lnTo>
                  <a:pt x="57063" y="172043"/>
                </a:lnTo>
                <a:lnTo>
                  <a:pt x="56387" y="143509"/>
                </a:lnTo>
                <a:lnTo>
                  <a:pt x="113537" y="142112"/>
                </a:lnTo>
                <a:lnTo>
                  <a:pt x="156872" y="142112"/>
                </a:lnTo>
                <a:lnTo>
                  <a:pt x="81660" y="0"/>
                </a:lnTo>
                <a:close/>
              </a:path>
              <a:path w="171450" h="487045">
                <a:moveTo>
                  <a:pt x="113537" y="142112"/>
                </a:moveTo>
                <a:lnTo>
                  <a:pt x="56387" y="143509"/>
                </a:lnTo>
                <a:lnTo>
                  <a:pt x="57063" y="172043"/>
                </a:lnTo>
                <a:lnTo>
                  <a:pt x="114205" y="170730"/>
                </a:lnTo>
                <a:lnTo>
                  <a:pt x="113537" y="142112"/>
                </a:lnTo>
                <a:close/>
              </a:path>
              <a:path w="171450" h="487045">
                <a:moveTo>
                  <a:pt x="156872" y="142112"/>
                </a:moveTo>
                <a:lnTo>
                  <a:pt x="113537" y="142112"/>
                </a:lnTo>
                <a:lnTo>
                  <a:pt x="114205" y="170730"/>
                </a:lnTo>
                <a:lnTo>
                  <a:pt x="171322" y="169417"/>
                </a:lnTo>
                <a:lnTo>
                  <a:pt x="156872" y="142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21BDF549-28BE-434C-8E1C-E44114A838A7}"/>
              </a:ext>
            </a:extLst>
          </p:cNvPr>
          <p:cNvSpPr txBox="1"/>
          <p:nvPr/>
        </p:nvSpPr>
        <p:spPr>
          <a:xfrm>
            <a:off x="50414" y="1762084"/>
            <a:ext cx="9286749" cy="1705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ts val="3745"/>
              </a:lnSpc>
              <a:spcBef>
                <a:spcPts val="95"/>
              </a:spcBef>
              <a:buClr>
                <a:srgbClr val="053A64"/>
              </a:buClr>
              <a:buSzPct val="60937"/>
              <a:buFont typeface="Wingdings"/>
              <a:buChar char=""/>
              <a:tabLst>
                <a:tab pos="469900" algn="l"/>
                <a:tab pos="470534" algn="l"/>
              </a:tabLst>
            </a:pPr>
            <a:r>
              <a:rPr sz="3200" b="1" spc="60" dirty="0">
                <a:solidFill>
                  <a:srgbClr val="3333CC"/>
                </a:solidFill>
                <a:latin typeface="Calibri"/>
                <a:cs typeface="Calibri"/>
              </a:rPr>
              <a:t>BENU</a:t>
            </a:r>
            <a:r>
              <a:rPr sz="3200" spc="60" dirty="0">
                <a:latin typeface="Calibri"/>
                <a:cs typeface="Calibri"/>
              </a:rPr>
              <a:t>: </a:t>
            </a:r>
            <a:r>
              <a:rPr sz="3200" spc="45" dirty="0">
                <a:latin typeface="Calibri"/>
                <a:cs typeface="Calibri"/>
              </a:rPr>
              <a:t>distributed </a:t>
            </a:r>
            <a:r>
              <a:rPr sz="3200" b="1" spc="75" dirty="0">
                <a:solidFill>
                  <a:srgbClr val="3333CC"/>
                </a:solidFill>
                <a:latin typeface="Calibri"/>
                <a:cs typeface="Calibri"/>
              </a:rPr>
              <a:t>B</a:t>
            </a:r>
            <a:r>
              <a:rPr sz="3200" spc="75" dirty="0">
                <a:latin typeface="Calibri"/>
                <a:cs typeface="Calibri"/>
              </a:rPr>
              <a:t>acktracking-based</a:t>
            </a:r>
            <a:r>
              <a:rPr sz="3200" spc="-335" dirty="0">
                <a:latin typeface="Calibri"/>
                <a:cs typeface="Calibri"/>
              </a:rPr>
              <a:t> </a:t>
            </a:r>
            <a:r>
              <a:rPr sz="3200" spc="70" dirty="0">
                <a:latin typeface="Calibri"/>
                <a:cs typeface="Calibri"/>
              </a:rPr>
              <a:t>subgraph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ts val="3745"/>
              </a:lnSpc>
            </a:pPr>
            <a:r>
              <a:rPr sz="3200" b="1" spc="50" dirty="0">
                <a:solidFill>
                  <a:srgbClr val="3333CC"/>
                </a:solidFill>
                <a:latin typeface="Calibri"/>
                <a:cs typeface="Calibri"/>
              </a:rPr>
              <a:t>ENU</a:t>
            </a:r>
            <a:r>
              <a:rPr sz="3200" spc="50" dirty="0">
                <a:latin typeface="Calibri"/>
                <a:cs typeface="Calibri"/>
              </a:rPr>
              <a:t>meration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framework.</a:t>
            </a:r>
            <a:endParaRPr sz="3200" dirty="0">
              <a:latin typeface="Calibri"/>
              <a:cs typeface="Calibri"/>
            </a:endParaRPr>
          </a:p>
          <a:p>
            <a:pPr marL="319405" algn="ctr">
              <a:lnSpc>
                <a:spcPct val="100000"/>
              </a:lnSpc>
              <a:spcBef>
                <a:spcPts val="2865"/>
              </a:spcBef>
            </a:pPr>
            <a:r>
              <a:rPr sz="2400" spc="35" dirty="0">
                <a:latin typeface="Calibri"/>
                <a:cs typeface="Calibri"/>
              </a:rPr>
              <a:t>For </a:t>
            </a:r>
            <a:r>
              <a:rPr sz="2400" spc="10" dirty="0">
                <a:latin typeface="Calibri"/>
                <a:cs typeface="Calibri"/>
              </a:rPr>
              <a:t>every </a:t>
            </a:r>
            <a:r>
              <a:rPr sz="2400" spc="25" dirty="0">
                <a:latin typeface="Calibri"/>
                <a:cs typeface="Calibri"/>
              </a:rPr>
              <a:t>pattern </a:t>
            </a:r>
            <a:r>
              <a:rPr sz="2400" spc="50" dirty="0">
                <a:latin typeface="Calibri"/>
                <a:cs typeface="Calibri"/>
              </a:rPr>
              <a:t>graph</a:t>
            </a:r>
            <a:r>
              <a:rPr sz="2400" spc="-3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𝑃</a:t>
            </a:r>
          </a:p>
        </p:txBody>
      </p:sp>
      <p:sp>
        <p:nvSpPr>
          <p:cNvPr id="27" name="object 16">
            <a:extLst>
              <a:ext uri="{FF2B5EF4-FFF2-40B4-BE49-F238E27FC236}">
                <a16:creationId xmlns:a16="http://schemas.microsoft.com/office/drawing/2014/main" id="{81CE74DB-A67C-4879-8AC8-972A20D59732}"/>
              </a:ext>
            </a:extLst>
          </p:cNvPr>
          <p:cNvSpPr/>
          <p:nvPr/>
        </p:nvSpPr>
        <p:spPr>
          <a:xfrm>
            <a:off x="4469435" y="3556911"/>
            <a:ext cx="182450" cy="484505"/>
          </a:xfrm>
          <a:custGeom>
            <a:avLst/>
            <a:gdLst/>
            <a:ahLst/>
            <a:cxnLst/>
            <a:rect l="l" t="t" r="r" b="b"/>
            <a:pathLst>
              <a:path w="171450" h="484504">
                <a:moveTo>
                  <a:pt x="57150" y="312800"/>
                </a:moveTo>
                <a:lnTo>
                  <a:pt x="0" y="312800"/>
                </a:lnTo>
                <a:lnTo>
                  <a:pt x="85725" y="484250"/>
                </a:lnTo>
                <a:lnTo>
                  <a:pt x="157162" y="341375"/>
                </a:lnTo>
                <a:lnTo>
                  <a:pt x="57150" y="341375"/>
                </a:lnTo>
                <a:lnTo>
                  <a:pt x="57150" y="312800"/>
                </a:lnTo>
                <a:close/>
              </a:path>
              <a:path w="171450" h="484504">
                <a:moveTo>
                  <a:pt x="114300" y="0"/>
                </a:moveTo>
                <a:lnTo>
                  <a:pt x="57150" y="0"/>
                </a:lnTo>
                <a:lnTo>
                  <a:pt x="57150" y="341375"/>
                </a:lnTo>
                <a:lnTo>
                  <a:pt x="114300" y="341375"/>
                </a:lnTo>
                <a:lnTo>
                  <a:pt x="114300" y="0"/>
                </a:lnTo>
                <a:close/>
              </a:path>
              <a:path w="171450" h="484504">
                <a:moveTo>
                  <a:pt x="171450" y="312800"/>
                </a:moveTo>
                <a:lnTo>
                  <a:pt x="114300" y="312800"/>
                </a:lnTo>
                <a:lnTo>
                  <a:pt x="114300" y="341375"/>
                </a:lnTo>
                <a:lnTo>
                  <a:pt x="157162" y="341375"/>
                </a:lnTo>
                <a:lnTo>
                  <a:pt x="171450" y="312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5BD9513-F3B6-4A5B-87A3-2DBAB894DDD0}"/>
              </a:ext>
            </a:extLst>
          </p:cNvPr>
          <p:cNvSpPr/>
          <p:nvPr/>
        </p:nvSpPr>
        <p:spPr>
          <a:xfrm>
            <a:off x="-175390" y="5856089"/>
            <a:ext cx="3431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405" algn="ctr">
              <a:spcBef>
                <a:spcPts val="2865"/>
              </a:spcBef>
            </a:pPr>
            <a:r>
              <a:rPr lang="en-US" altLang="zh-CN" sz="2400" spc="35" dirty="0">
                <a:latin typeface="Calibri"/>
                <a:cs typeface="Calibri"/>
              </a:rPr>
              <a:t>For every data graph </a:t>
            </a:r>
            <a:r>
              <a:rPr lang="zh-CN" altLang="en-US" sz="2400" spc="35" dirty="0">
                <a:latin typeface="Calibri"/>
                <a:cs typeface="Calibri"/>
              </a:rPr>
              <a:t>𝐺</a:t>
            </a:r>
          </a:p>
        </p:txBody>
      </p:sp>
    </p:spTree>
    <p:extLst>
      <p:ext uri="{BB962C8B-B14F-4D97-AF65-F5344CB8AC3E}">
        <p14:creationId xmlns:p14="http://schemas.microsoft.com/office/powerpoint/2010/main" val="234317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BENU</a:t>
            </a:r>
            <a:endParaRPr lang="zh-CN" altLang="en-US" dirty="0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663B13D-E93B-47F4-A0FA-5010FC310803}"/>
              </a:ext>
            </a:extLst>
          </p:cNvPr>
          <p:cNvSpPr txBox="1"/>
          <p:nvPr/>
        </p:nvSpPr>
        <p:spPr>
          <a:xfrm>
            <a:off x="50414" y="4466104"/>
            <a:ext cx="2409703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5" dirty="0">
                <a:solidFill>
                  <a:srgbClr val="FFFFFF"/>
                </a:solidFill>
                <a:latin typeface="Calibri"/>
                <a:cs typeface="Calibri"/>
              </a:rPr>
              <a:t>Preprocessing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4" name="object 2">
            <a:extLst>
              <a:ext uri="{FF2B5EF4-FFF2-40B4-BE49-F238E27FC236}">
                <a16:creationId xmlns:a16="http://schemas.microsoft.com/office/drawing/2014/main" id="{19629A67-70EA-47E3-8B45-3C2CE75AD3E1}"/>
              </a:ext>
            </a:extLst>
          </p:cNvPr>
          <p:cNvSpPr txBox="1">
            <a:spLocks/>
          </p:cNvSpPr>
          <p:nvPr/>
        </p:nvSpPr>
        <p:spPr>
          <a:xfrm>
            <a:off x="1646743" y="1464138"/>
            <a:ext cx="5452745" cy="66548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spc="155"/>
              <a:t>Phase </a:t>
            </a:r>
            <a:r>
              <a:rPr lang="en-US" sz="4200" spc="95"/>
              <a:t>1:</a:t>
            </a:r>
            <a:r>
              <a:rPr lang="en-US" sz="4200" spc="-390"/>
              <a:t> </a:t>
            </a:r>
            <a:r>
              <a:rPr lang="en-US" sz="4200" spc="155"/>
              <a:t>Preprocessing</a:t>
            </a:r>
            <a:endParaRPr lang="en-US" sz="4200"/>
          </a:p>
        </p:txBody>
      </p:sp>
      <p:sp>
        <p:nvSpPr>
          <p:cNvPr id="75" name="object 3">
            <a:extLst>
              <a:ext uri="{FF2B5EF4-FFF2-40B4-BE49-F238E27FC236}">
                <a16:creationId xmlns:a16="http://schemas.microsoft.com/office/drawing/2014/main" id="{6224C0CA-8D98-4F5D-A27E-4E1350397DDC}"/>
              </a:ext>
            </a:extLst>
          </p:cNvPr>
          <p:cNvSpPr/>
          <p:nvPr/>
        </p:nvSpPr>
        <p:spPr>
          <a:xfrm>
            <a:off x="1516061" y="5339035"/>
            <a:ext cx="1374775" cy="562610"/>
          </a:xfrm>
          <a:custGeom>
            <a:avLst/>
            <a:gdLst/>
            <a:ahLst/>
            <a:cxnLst/>
            <a:rect l="l" t="t" r="r" b="b"/>
            <a:pathLst>
              <a:path w="1374775" h="562610">
                <a:moveTo>
                  <a:pt x="687324" y="0"/>
                </a:moveTo>
                <a:lnTo>
                  <a:pt x="621129" y="1286"/>
                </a:lnTo>
                <a:lnTo>
                  <a:pt x="556715" y="5068"/>
                </a:lnTo>
                <a:lnTo>
                  <a:pt x="494369" y="11228"/>
                </a:lnTo>
                <a:lnTo>
                  <a:pt x="434380" y="19647"/>
                </a:lnTo>
                <a:lnTo>
                  <a:pt x="377035" y="30209"/>
                </a:lnTo>
                <a:lnTo>
                  <a:pt x="322622" y="42795"/>
                </a:lnTo>
                <a:lnTo>
                  <a:pt x="271430" y="57287"/>
                </a:lnTo>
                <a:lnTo>
                  <a:pt x="223746" y="73568"/>
                </a:lnTo>
                <a:lnTo>
                  <a:pt x="179859" y="91521"/>
                </a:lnTo>
                <a:lnTo>
                  <a:pt x="140057" y="111027"/>
                </a:lnTo>
                <a:lnTo>
                  <a:pt x="104627" y="131969"/>
                </a:lnTo>
                <a:lnTo>
                  <a:pt x="48037" y="177689"/>
                </a:lnTo>
                <a:lnTo>
                  <a:pt x="12393" y="227739"/>
                </a:lnTo>
                <a:lnTo>
                  <a:pt x="0" y="281178"/>
                </a:lnTo>
                <a:lnTo>
                  <a:pt x="3146" y="308262"/>
                </a:lnTo>
                <a:lnTo>
                  <a:pt x="27452" y="360124"/>
                </a:lnTo>
                <a:lnTo>
                  <a:pt x="73858" y="408127"/>
                </a:lnTo>
                <a:lnTo>
                  <a:pt x="140057" y="451328"/>
                </a:lnTo>
                <a:lnTo>
                  <a:pt x="179859" y="470834"/>
                </a:lnTo>
                <a:lnTo>
                  <a:pt x="223746" y="488787"/>
                </a:lnTo>
                <a:lnTo>
                  <a:pt x="271430" y="505068"/>
                </a:lnTo>
                <a:lnTo>
                  <a:pt x="322622" y="519560"/>
                </a:lnTo>
                <a:lnTo>
                  <a:pt x="377035" y="532146"/>
                </a:lnTo>
                <a:lnTo>
                  <a:pt x="434380" y="542708"/>
                </a:lnTo>
                <a:lnTo>
                  <a:pt x="494369" y="551127"/>
                </a:lnTo>
                <a:lnTo>
                  <a:pt x="556715" y="557287"/>
                </a:lnTo>
                <a:lnTo>
                  <a:pt x="621129" y="561069"/>
                </a:lnTo>
                <a:lnTo>
                  <a:pt x="687324" y="562356"/>
                </a:lnTo>
                <a:lnTo>
                  <a:pt x="753518" y="561069"/>
                </a:lnTo>
                <a:lnTo>
                  <a:pt x="817932" y="557287"/>
                </a:lnTo>
                <a:lnTo>
                  <a:pt x="880278" y="551127"/>
                </a:lnTo>
                <a:lnTo>
                  <a:pt x="940267" y="542708"/>
                </a:lnTo>
                <a:lnTo>
                  <a:pt x="997612" y="532146"/>
                </a:lnTo>
                <a:lnTo>
                  <a:pt x="1052025" y="519560"/>
                </a:lnTo>
                <a:lnTo>
                  <a:pt x="1103217" y="505068"/>
                </a:lnTo>
                <a:lnTo>
                  <a:pt x="1150901" y="488787"/>
                </a:lnTo>
                <a:lnTo>
                  <a:pt x="1194788" y="470834"/>
                </a:lnTo>
                <a:lnTo>
                  <a:pt x="1234590" y="451328"/>
                </a:lnTo>
                <a:lnTo>
                  <a:pt x="1270020" y="430386"/>
                </a:lnTo>
                <a:lnTo>
                  <a:pt x="1326610" y="384666"/>
                </a:lnTo>
                <a:lnTo>
                  <a:pt x="1362254" y="334616"/>
                </a:lnTo>
                <a:lnTo>
                  <a:pt x="1374648" y="281178"/>
                </a:lnTo>
                <a:lnTo>
                  <a:pt x="1371501" y="254093"/>
                </a:lnTo>
                <a:lnTo>
                  <a:pt x="1347195" y="202231"/>
                </a:lnTo>
                <a:lnTo>
                  <a:pt x="1300789" y="154228"/>
                </a:lnTo>
                <a:lnTo>
                  <a:pt x="1234590" y="111027"/>
                </a:lnTo>
                <a:lnTo>
                  <a:pt x="1194788" y="91521"/>
                </a:lnTo>
                <a:lnTo>
                  <a:pt x="1150901" y="73568"/>
                </a:lnTo>
                <a:lnTo>
                  <a:pt x="1103217" y="57287"/>
                </a:lnTo>
                <a:lnTo>
                  <a:pt x="1052025" y="42795"/>
                </a:lnTo>
                <a:lnTo>
                  <a:pt x="997612" y="30209"/>
                </a:lnTo>
                <a:lnTo>
                  <a:pt x="940267" y="19647"/>
                </a:lnTo>
                <a:lnTo>
                  <a:pt x="880278" y="11228"/>
                </a:lnTo>
                <a:lnTo>
                  <a:pt x="817932" y="5068"/>
                </a:lnTo>
                <a:lnTo>
                  <a:pt x="753518" y="1286"/>
                </a:lnTo>
                <a:lnTo>
                  <a:pt x="687324" y="0"/>
                </a:lnTo>
                <a:close/>
              </a:path>
            </a:pathLst>
          </a:custGeom>
          <a:solidFill>
            <a:srgbClr val="FFE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4">
            <a:extLst>
              <a:ext uri="{FF2B5EF4-FFF2-40B4-BE49-F238E27FC236}">
                <a16:creationId xmlns:a16="http://schemas.microsoft.com/office/drawing/2014/main" id="{AA7DC1E1-9817-470C-A336-EB9AA2B5BDD1}"/>
              </a:ext>
            </a:extLst>
          </p:cNvPr>
          <p:cNvSpPr/>
          <p:nvPr/>
        </p:nvSpPr>
        <p:spPr>
          <a:xfrm>
            <a:off x="1516061" y="5339035"/>
            <a:ext cx="1374775" cy="562610"/>
          </a:xfrm>
          <a:custGeom>
            <a:avLst/>
            <a:gdLst/>
            <a:ahLst/>
            <a:cxnLst/>
            <a:rect l="l" t="t" r="r" b="b"/>
            <a:pathLst>
              <a:path w="1374775" h="562610">
                <a:moveTo>
                  <a:pt x="0" y="281178"/>
                </a:moveTo>
                <a:lnTo>
                  <a:pt x="12393" y="227739"/>
                </a:lnTo>
                <a:lnTo>
                  <a:pt x="48037" y="177689"/>
                </a:lnTo>
                <a:lnTo>
                  <a:pt x="104627" y="131969"/>
                </a:lnTo>
                <a:lnTo>
                  <a:pt x="140057" y="111027"/>
                </a:lnTo>
                <a:lnTo>
                  <a:pt x="179859" y="91521"/>
                </a:lnTo>
                <a:lnTo>
                  <a:pt x="223746" y="73568"/>
                </a:lnTo>
                <a:lnTo>
                  <a:pt x="271430" y="57287"/>
                </a:lnTo>
                <a:lnTo>
                  <a:pt x="322622" y="42795"/>
                </a:lnTo>
                <a:lnTo>
                  <a:pt x="377035" y="30209"/>
                </a:lnTo>
                <a:lnTo>
                  <a:pt x="434380" y="19647"/>
                </a:lnTo>
                <a:lnTo>
                  <a:pt x="494369" y="11228"/>
                </a:lnTo>
                <a:lnTo>
                  <a:pt x="556715" y="5068"/>
                </a:lnTo>
                <a:lnTo>
                  <a:pt x="621129" y="1286"/>
                </a:lnTo>
                <a:lnTo>
                  <a:pt x="687324" y="0"/>
                </a:lnTo>
                <a:lnTo>
                  <a:pt x="753518" y="1286"/>
                </a:lnTo>
                <a:lnTo>
                  <a:pt x="817932" y="5068"/>
                </a:lnTo>
                <a:lnTo>
                  <a:pt x="880278" y="11228"/>
                </a:lnTo>
                <a:lnTo>
                  <a:pt x="940267" y="19647"/>
                </a:lnTo>
                <a:lnTo>
                  <a:pt x="997612" y="30209"/>
                </a:lnTo>
                <a:lnTo>
                  <a:pt x="1052025" y="42795"/>
                </a:lnTo>
                <a:lnTo>
                  <a:pt x="1103217" y="57287"/>
                </a:lnTo>
                <a:lnTo>
                  <a:pt x="1150901" y="73568"/>
                </a:lnTo>
                <a:lnTo>
                  <a:pt x="1194788" y="91521"/>
                </a:lnTo>
                <a:lnTo>
                  <a:pt x="1234590" y="111027"/>
                </a:lnTo>
                <a:lnTo>
                  <a:pt x="1270020" y="131969"/>
                </a:lnTo>
                <a:lnTo>
                  <a:pt x="1326610" y="177689"/>
                </a:lnTo>
                <a:lnTo>
                  <a:pt x="1362254" y="227739"/>
                </a:lnTo>
                <a:lnTo>
                  <a:pt x="1374648" y="281178"/>
                </a:lnTo>
                <a:lnTo>
                  <a:pt x="1371501" y="308262"/>
                </a:lnTo>
                <a:lnTo>
                  <a:pt x="1347195" y="360124"/>
                </a:lnTo>
                <a:lnTo>
                  <a:pt x="1300789" y="408127"/>
                </a:lnTo>
                <a:lnTo>
                  <a:pt x="1234590" y="451328"/>
                </a:lnTo>
                <a:lnTo>
                  <a:pt x="1194788" y="470834"/>
                </a:lnTo>
                <a:lnTo>
                  <a:pt x="1150901" y="488787"/>
                </a:lnTo>
                <a:lnTo>
                  <a:pt x="1103217" y="505068"/>
                </a:lnTo>
                <a:lnTo>
                  <a:pt x="1052025" y="519560"/>
                </a:lnTo>
                <a:lnTo>
                  <a:pt x="997612" y="532146"/>
                </a:lnTo>
                <a:lnTo>
                  <a:pt x="940267" y="542708"/>
                </a:lnTo>
                <a:lnTo>
                  <a:pt x="880278" y="551127"/>
                </a:lnTo>
                <a:lnTo>
                  <a:pt x="817932" y="557287"/>
                </a:lnTo>
                <a:lnTo>
                  <a:pt x="753518" y="561069"/>
                </a:lnTo>
                <a:lnTo>
                  <a:pt x="687324" y="562356"/>
                </a:lnTo>
                <a:lnTo>
                  <a:pt x="621129" y="561069"/>
                </a:lnTo>
                <a:lnTo>
                  <a:pt x="556715" y="557287"/>
                </a:lnTo>
                <a:lnTo>
                  <a:pt x="494369" y="551127"/>
                </a:lnTo>
                <a:lnTo>
                  <a:pt x="434380" y="542708"/>
                </a:lnTo>
                <a:lnTo>
                  <a:pt x="377035" y="532146"/>
                </a:lnTo>
                <a:lnTo>
                  <a:pt x="322622" y="519560"/>
                </a:lnTo>
                <a:lnTo>
                  <a:pt x="271430" y="505068"/>
                </a:lnTo>
                <a:lnTo>
                  <a:pt x="223746" y="488787"/>
                </a:lnTo>
                <a:lnTo>
                  <a:pt x="179859" y="470834"/>
                </a:lnTo>
                <a:lnTo>
                  <a:pt x="140057" y="451328"/>
                </a:lnTo>
                <a:lnTo>
                  <a:pt x="104627" y="430386"/>
                </a:lnTo>
                <a:lnTo>
                  <a:pt x="48037" y="384666"/>
                </a:lnTo>
                <a:lnTo>
                  <a:pt x="12393" y="334616"/>
                </a:lnTo>
                <a:lnTo>
                  <a:pt x="0" y="2811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5">
            <a:extLst>
              <a:ext uri="{FF2B5EF4-FFF2-40B4-BE49-F238E27FC236}">
                <a16:creationId xmlns:a16="http://schemas.microsoft.com/office/drawing/2014/main" id="{093FF9CF-B708-47DB-B43D-1A6B15612657}"/>
              </a:ext>
            </a:extLst>
          </p:cNvPr>
          <p:cNvSpPr txBox="1"/>
          <p:nvPr/>
        </p:nvSpPr>
        <p:spPr>
          <a:xfrm>
            <a:off x="1826321" y="5399360"/>
            <a:ext cx="7524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5080" indent="-138430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Executio</a:t>
            </a:r>
            <a:r>
              <a:rPr sz="1300" b="1" spc="25" dirty="0">
                <a:latin typeface="Calibri"/>
                <a:cs typeface="Calibri"/>
              </a:rPr>
              <a:t>n  </a:t>
            </a:r>
            <a:r>
              <a:rPr sz="1300" b="1" spc="55" dirty="0">
                <a:latin typeface="Calibri"/>
                <a:cs typeface="Calibri"/>
              </a:rPr>
              <a:t>Plan</a:t>
            </a:r>
            <a:r>
              <a:rPr sz="1300" b="1" spc="-55" dirty="0">
                <a:latin typeface="Calibri"/>
                <a:cs typeface="Calibri"/>
              </a:rPr>
              <a:t> </a:t>
            </a:r>
            <a:r>
              <a:rPr sz="1300" b="1" spc="7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8" name="object 8">
            <a:extLst>
              <a:ext uri="{FF2B5EF4-FFF2-40B4-BE49-F238E27FC236}">
                <a16:creationId xmlns:a16="http://schemas.microsoft.com/office/drawing/2014/main" id="{2A6C5637-C400-40CA-9F2C-BBD5ABD23FFD}"/>
              </a:ext>
            </a:extLst>
          </p:cNvPr>
          <p:cNvSpPr txBox="1"/>
          <p:nvPr/>
        </p:nvSpPr>
        <p:spPr>
          <a:xfrm>
            <a:off x="122744" y="5389962"/>
            <a:ext cx="6038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Pattern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35" dirty="0">
                <a:latin typeface="Calibri"/>
                <a:cs typeface="Calibri"/>
              </a:rPr>
              <a:t>Graph</a:t>
            </a:r>
            <a:r>
              <a:rPr sz="1300" b="1" spc="-130" dirty="0">
                <a:latin typeface="Calibri"/>
                <a:cs typeface="Calibri"/>
              </a:rPr>
              <a:t> </a:t>
            </a:r>
            <a:r>
              <a:rPr sz="1300" b="1" spc="85" dirty="0"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9" name="object 11">
            <a:extLst>
              <a:ext uri="{FF2B5EF4-FFF2-40B4-BE49-F238E27FC236}">
                <a16:creationId xmlns:a16="http://schemas.microsoft.com/office/drawing/2014/main" id="{65ADB54B-EFD2-49B0-B739-859CE3A500A6}"/>
              </a:ext>
            </a:extLst>
          </p:cNvPr>
          <p:cNvSpPr txBox="1"/>
          <p:nvPr/>
        </p:nvSpPr>
        <p:spPr>
          <a:xfrm>
            <a:off x="107504" y="3892886"/>
            <a:ext cx="6108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0">
              <a:lnSpc>
                <a:spcPct val="100000"/>
              </a:lnSpc>
              <a:spcBef>
                <a:spcPts val="100"/>
              </a:spcBef>
            </a:pPr>
            <a:r>
              <a:rPr sz="1300" b="1" spc="35" dirty="0">
                <a:latin typeface="Calibri"/>
                <a:cs typeface="Calibri"/>
              </a:rPr>
              <a:t>Data  Graph</a:t>
            </a:r>
            <a:r>
              <a:rPr sz="1300" b="1" spc="-1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0" name="object 12">
            <a:extLst>
              <a:ext uri="{FF2B5EF4-FFF2-40B4-BE49-F238E27FC236}">
                <a16:creationId xmlns:a16="http://schemas.microsoft.com/office/drawing/2014/main" id="{BE693402-A484-4085-B369-D91C38E41590}"/>
              </a:ext>
            </a:extLst>
          </p:cNvPr>
          <p:cNvSpPr/>
          <p:nvPr/>
        </p:nvSpPr>
        <p:spPr>
          <a:xfrm>
            <a:off x="1844483" y="3630631"/>
            <a:ext cx="793750" cy="966469"/>
          </a:xfrm>
          <a:custGeom>
            <a:avLst/>
            <a:gdLst/>
            <a:ahLst/>
            <a:cxnLst/>
            <a:rect l="l" t="t" r="r" b="b"/>
            <a:pathLst>
              <a:path w="793750" h="966470">
                <a:moveTo>
                  <a:pt x="661034" y="0"/>
                </a:moveTo>
                <a:lnTo>
                  <a:pt x="132206" y="0"/>
                </a:lnTo>
                <a:lnTo>
                  <a:pt x="90415" y="6739"/>
                </a:lnTo>
                <a:lnTo>
                  <a:pt x="54123" y="25505"/>
                </a:lnTo>
                <a:lnTo>
                  <a:pt x="25505" y="54123"/>
                </a:lnTo>
                <a:lnTo>
                  <a:pt x="6739" y="90415"/>
                </a:lnTo>
                <a:lnTo>
                  <a:pt x="0" y="132206"/>
                </a:lnTo>
                <a:lnTo>
                  <a:pt x="0" y="834008"/>
                </a:lnTo>
                <a:lnTo>
                  <a:pt x="6739" y="875800"/>
                </a:lnTo>
                <a:lnTo>
                  <a:pt x="25505" y="912092"/>
                </a:lnTo>
                <a:lnTo>
                  <a:pt x="54123" y="940710"/>
                </a:lnTo>
                <a:lnTo>
                  <a:pt x="90415" y="959476"/>
                </a:lnTo>
                <a:lnTo>
                  <a:pt x="132206" y="966215"/>
                </a:lnTo>
                <a:lnTo>
                  <a:pt x="661034" y="966215"/>
                </a:lnTo>
                <a:lnTo>
                  <a:pt x="702826" y="959476"/>
                </a:lnTo>
                <a:lnTo>
                  <a:pt x="739118" y="940710"/>
                </a:lnTo>
                <a:lnTo>
                  <a:pt x="767736" y="912092"/>
                </a:lnTo>
                <a:lnTo>
                  <a:pt x="786502" y="875800"/>
                </a:lnTo>
                <a:lnTo>
                  <a:pt x="793241" y="834008"/>
                </a:lnTo>
                <a:lnTo>
                  <a:pt x="793241" y="132206"/>
                </a:lnTo>
                <a:lnTo>
                  <a:pt x="786502" y="90415"/>
                </a:lnTo>
                <a:lnTo>
                  <a:pt x="767736" y="54123"/>
                </a:lnTo>
                <a:lnTo>
                  <a:pt x="739118" y="25505"/>
                </a:lnTo>
                <a:lnTo>
                  <a:pt x="702826" y="6739"/>
                </a:lnTo>
                <a:lnTo>
                  <a:pt x="661034" y="0"/>
                </a:lnTo>
                <a:close/>
              </a:path>
            </a:pathLst>
          </a:custGeom>
          <a:solidFill>
            <a:srgbClr val="CD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3">
            <a:extLst>
              <a:ext uri="{FF2B5EF4-FFF2-40B4-BE49-F238E27FC236}">
                <a16:creationId xmlns:a16="http://schemas.microsoft.com/office/drawing/2014/main" id="{EECA9E4C-E340-4C17-A0F5-C217AA70D980}"/>
              </a:ext>
            </a:extLst>
          </p:cNvPr>
          <p:cNvSpPr/>
          <p:nvPr/>
        </p:nvSpPr>
        <p:spPr>
          <a:xfrm>
            <a:off x="1844483" y="3630631"/>
            <a:ext cx="793750" cy="966469"/>
          </a:xfrm>
          <a:custGeom>
            <a:avLst/>
            <a:gdLst/>
            <a:ahLst/>
            <a:cxnLst/>
            <a:rect l="l" t="t" r="r" b="b"/>
            <a:pathLst>
              <a:path w="793750" h="966470">
                <a:moveTo>
                  <a:pt x="0" y="132206"/>
                </a:moveTo>
                <a:lnTo>
                  <a:pt x="6739" y="90415"/>
                </a:lnTo>
                <a:lnTo>
                  <a:pt x="25505" y="54123"/>
                </a:lnTo>
                <a:lnTo>
                  <a:pt x="54123" y="25505"/>
                </a:lnTo>
                <a:lnTo>
                  <a:pt x="90415" y="6739"/>
                </a:lnTo>
                <a:lnTo>
                  <a:pt x="132206" y="0"/>
                </a:lnTo>
                <a:lnTo>
                  <a:pt x="661034" y="0"/>
                </a:lnTo>
                <a:lnTo>
                  <a:pt x="702826" y="6739"/>
                </a:lnTo>
                <a:lnTo>
                  <a:pt x="739118" y="25505"/>
                </a:lnTo>
                <a:lnTo>
                  <a:pt x="767736" y="54123"/>
                </a:lnTo>
                <a:lnTo>
                  <a:pt x="786502" y="90415"/>
                </a:lnTo>
                <a:lnTo>
                  <a:pt x="793241" y="132206"/>
                </a:lnTo>
                <a:lnTo>
                  <a:pt x="793241" y="834008"/>
                </a:lnTo>
                <a:lnTo>
                  <a:pt x="786502" y="875800"/>
                </a:lnTo>
                <a:lnTo>
                  <a:pt x="767736" y="912092"/>
                </a:lnTo>
                <a:lnTo>
                  <a:pt x="739118" y="940710"/>
                </a:lnTo>
                <a:lnTo>
                  <a:pt x="702826" y="959476"/>
                </a:lnTo>
                <a:lnTo>
                  <a:pt x="661034" y="966215"/>
                </a:lnTo>
                <a:lnTo>
                  <a:pt x="132206" y="966215"/>
                </a:lnTo>
                <a:lnTo>
                  <a:pt x="90415" y="959476"/>
                </a:lnTo>
                <a:lnTo>
                  <a:pt x="54123" y="940710"/>
                </a:lnTo>
                <a:lnTo>
                  <a:pt x="25505" y="912092"/>
                </a:lnTo>
                <a:lnTo>
                  <a:pt x="6739" y="875800"/>
                </a:lnTo>
                <a:lnTo>
                  <a:pt x="0" y="834008"/>
                </a:lnTo>
                <a:lnTo>
                  <a:pt x="0" y="13220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14">
            <a:extLst>
              <a:ext uri="{FF2B5EF4-FFF2-40B4-BE49-F238E27FC236}">
                <a16:creationId xmlns:a16="http://schemas.microsoft.com/office/drawing/2014/main" id="{88715D76-4D84-4D99-8216-B526F9AC18FC}"/>
              </a:ext>
            </a:extLst>
          </p:cNvPr>
          <p:cNvSpPr txBox="1"/>
          <p:nvPr/>
        </p:nvSpPr>
        <p:spPr>
          <a:xfrm>
            <a:off x="1977452" y="3793826"/>
            <a:ext cx="52705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300" b="1" spc="55" dirty="0">
                <a:latin typeface="Calibri"/>
                <a:cs typeface="Calibri"/>
              </a:rPr>
              <a:t>Local  </a:t>
            </a:r>
            <a:r>
              <a:rPr sz="1300" b="1" spc="60" dirty="0">
                <a:latin typeface="Calibri"/>
                <a:cs typeface="Calibri"/>
              </a:rPr>
              <a:t>Sea</a:t>
            </a:r>
            <a:r>
              <a:rPr sz="1300" b="1" spc="30" dirty="0">
                <a:latin typeface="Calibri"/>
                <a:cs typeface="Calibri"/>
              </a:rPr>
              <a:t>r</a:t>
            </a:r>
            <a:r>
              <a:rPr sz="1300" b="1" spc="40" dirty="0">
                <a:latin typeface="Calibri"/>
                <a:cs typeface="Calibri"/>
              </a:rPr>
              <a:t>ch  </a:t>
            </a:r>
            <a:r>
              <a:rPr sz="1300" b="1" spc="65" dirty="0">
                <a:latin typeface="Calibri"/>
                <a:cs typeface="Calibri"/>
              </a:rPr>
              <a:t>Tasks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3" name="object 15">
            <a:extLst>
              <a:ext uri="{FF2B5EF4-FFF2-40B4-BE49-F238E27FC236}">
                <a16:creationId xmlns:a16="http://schemas.microsoft.com/office/drawing/2014/main" id="{F39D7991-CDA0-4883-80C8-B3DC6CBAD90B}"/>
              </a:ext>
            </a:extLst>
          </p:cNvPr>
          <p:cNvSpPr/>
          <p:nvPr/>
        </p:nvSpPr>
        <p:spPr>
          <a:xfrm>
            <a:off x="1059241" y="4056208"/>
            <a:ext cx="785495" cy="114300"/>
          </a:xfrm>
          <a:custGeom>
            <a:avLst/>
            <a:gdLst/>
            <a:ahLst/>
            <a:cxnLst/>
            <a:rect l="l" t="t" r="r" b="b"/>
            <a:pathLst>
              <a:path w="785494" h="114300">
                <a:moveTo>
                  <a:pt x="670813" y="0"/>
                </a:moveTo>
                <a:lnTo>
                  <a:pt x="670813" y="114300"/>
                </a:lnTo>
                <a:lnTo>
                  <a:pt x="747013" y="76200"/>
                </a:lnTo>
                <a:lnTo>
                  <a:pt x="689863" y="76200"/>
                </a:lnTo>
                <a:lnTo>
                  <a:pt x="689863" y="38100"/>
                </a:lnTo>
                <a:lnTo>
                  <a:pt x="747013" y="38100"/>
                </a:lnTo>
                <a:lnTo>
                  <a:pt x="670813" y="0"/>
                </a:lnTo>
                <a:close/>
              </a:path>
              <a:path w="785494" h="114300">
                <a:moveTo>
                  <a:pt x="6708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70813" y="76200"/>
                </a:lnTo>
                <a:lnTo>
                  <a:pt x="670813" y="38100"/>
                </a:lnTo>
                <a:close/>
              </a:path>
              <a:path w="785494" h="114300">
                <a:moveTo>
                  <a:pt x="747013" y="38100"/>
                </a:moveTo>
                <a:lnTo>
                  <a:pt x="689863" y="38100"/>
                </a:lnTo>
                <a:lnTo>
                  <a:pt x="689863" y="76200"/>
                </a:lnTo>
                <a:lnTo>
                  <a:pt x="747013" y="76200"/>
                </a:lnTo>
                <a:lnTo>
                  <a:pt x="785113" y="57150"/>
                </a:lnTo>
                <a:lnTo>
                  <a:pt x="74701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16">
            <a:extLst>
              <a:ext uri="{FF2B5EF4-FFF2-40B4-BE49-F238E27FC236}">
                <a16:creationId xmlns:a16="http://schemas.microsoft.com/office/drawing/2014/main" id="{23B7D298-F51C-4F8D-A6C3-EEAC4BD56030}"/>
              </a:ext>
            </a:extLst>
          </p:cNvPr>
          <p:cNvSpPr txBox="1"/>
          <p:nvPr/>
        </p:nvSpPr>
        <p:spPr>
          <a:xfrm>
            <a:off x="1026984" y="4165936"/>
            <a:ext cx="7632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25" dirty="0">
                <a:latin typeface="Calibri"/>
                <a:cs typeface="Calibri"/>
              </a:rPr>
              <a:t>Generate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40" dirty="0">
                <a:latin typeface="Calibri"/>
                <a:cs typeface="Calibri"/>
              </a:rPr>
              <a:t>in</a:t>
            </a:r>
            <a:r>
              <a:rPr sz="1300" b="1" spc="-85" dirty="0">
                <a:latin typeface="Calibri"/>
                <a:cs typeface="Calibri"/>
              </a:rPr>
              <a:t> </a:t>
            </a:r>
            <a:r>
              <a:rPr sz="1300" b="1" spc="45" dirty="0">
                <a:latin typeface="Calibri"/>
                <a:cs typeface="Calibri"/>
              </a:rPr>
              <a:t>Parallel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5" name="object 17">
            <a:extLst>
              <a:ext uri="{FF2B5EF4-FFF2-40B4-BE49-F238E27FC236}">
                <a16:creationId xmlns:a16="http://schemas.microsoft.com/office/drawing/2014/main" id="{FCFE35C7-A23D-434A-B5BA-4860BF48C2C3}"/>
              </a:ext>
            </a:extLst>
          </p:cNvPr>
          <p:cNvSpPr/>
          <p:nvPr/>
        </p:nvSpPr>
        <p:spPr>
          <a:xfrm>
            <a:off x="1070290" y="5559634"/>
            <a:ext cx="445770" cy="114300"/>
          </a:xfrm>
          <a:custGeom>
            <a:avLst/>
            <a:gdLst/>
            <a:ahLst/>
            <a:cxnLst/>
            <a:rect l="l" t="t" r="r" b="b"/>
            <a:pathLst>
              <a:path w="445769" h="114300">
                <a:moveTo>
                  <a:pt x="332486" y="0"/>
                </a:moveTo>
                <a:lnTo>
                  <a:pt x="331679" y="38206"/>
                </a:lnTo>
                <a:lnTo>
                  <a:pt x="350774" y="38607"/>
                </a:lnTo>
                <a:lnTo>
                  <a:pt x="349884" y="76581"/>
                </a:lnTo>
                <a:lnTo>
                  <a:pt x="330869" y="76581"/>
                </a:lnTo>
                <a:lnTo>
                  <a:pt x="330072" y="114300"/>
                </a:lnTo>
                <a:lnTo>
                  <a:pt x="409624" y="76581"/>
                </a:lnTo>
                <a:lnTo>
                  <a:pt x="349884" y="76581"/>
                </a:lnTo>
                <a:lnTo>
                  <a:pt x="330877" y="76187"/>
                </a:lnTo>
                <a:lnTo>
                  <a:pt x="410453" y="76187"/>
                </a:lnTo>
                <a:lnTo>
                  <a:pt x="445515" y="59562"/>
                </a:lnTo>
                <a:lnTo>
                  <a:pt x="332486" y="0"/>
                </a:lnTo>
                <a:close/>
              </a:path>
              <a:path w="445769" h="114300">
                <a:moveTo>
                  <a:pt x="331679" y="38206"/>
                </a:moveTo>
                <a:lnTo>
                  <a:pt x="330877" y="76187"/>
                </a:lnTo>
                <a:lnTo>
                  <a:pt x="349884" y="76581"/>
                </a:lnTo>
                <a:lnTo>
                  <a:pt x="350774" y="38607"/>
                </a:lnTo>
                <a:lnTo>
                  <a:pt x="331679" y="38206"/>
                </a:lnTo>
                <a:close/>
              </a:path>
              <a:path w="445769" h="114300">
                <a:moveTo>
                  <a:pt x="762" y="31242"/>
                </a:moveTo>
                <a:lnTo>
                  <a:pt x="0" y="69342"/>
                </a:lnTo>
                <a:lnTo>
                  <a:pt x="330877" y="76187"/>
                </a:lnTo>
                <a:lnTo>
                  <a:pt x="331679" y="38206"/>
                </a:lnTo>
                <a:lnTo>
                  <a:pt x="76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8">
            <a:extLst>
              <a:ext uri="{FF2B5EF4-FFF2-40B4-BE49-F238E27FC236}">
                <a16:creationId xmlns:a16="http://schemas.microsoft.com/office/drawing/2014/main" id="{5583B13B-6229-4F91-B477-5D8FE7623CDB}"/>
              </a:ext>
            </a:extLst>
          </p:cNvPr>
          <p:cNvSpPr txBox="1"/>
          <p:nvPr/>
        </p:nvSpPr>
        <p:spPr>
          <a:xfrm>
            <a:off x="863916" y="5743530"/>
            <a:ext cx="92519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b="1" spc="25" dirty="0">
                <a:latin typeface="Calibri"/>
                <a:cs typeface="Calibri"/>
              </a:rPr>
              <a:t>Generate</a:t>
            </a:r>
            <a:r>
              <a:rPr sz="1300" b="1" spc="-85" dirty="0">
                <a:latin typeface="Calibri"/>
                <a:cs typeface="Calibri"/>
              </a:rPr>
              <a:t> </a:t>
            </a:r>
            <a:r>
              <a:rPr sz="1300" b="1" spc="35" dirty="0">
                <a:latin typeface="Calibri"/>
                <a:cs typeface="Calibri"/>
              </a:rPr>
              <a:t>on  </a:t>
            </a:r>
            <a:r>
              <a:rPr sz="1300" b="1" spc="10" dirty="0">
                <a:latin typeface="Calibri"/>
                <a:cs typeface="Calibri"/>
              </a:rPr>
              <a:t>Master</a:t>
            </a:r>
            <a:r>
              <a:rPr sz="1300" b="1" spc="-105" dirty="0">
                <a:latin typeface="Calibri"/>
                <a:cs typeface="Calibri"/>
              </a:rPr>
              <a:t> </a:t>
            </a:r>
            <a:r>
              <a:rPr sz="1300" b="1" spc="30" dirty="0">
                <a:latin typeface="Calibri"/>
                <a:cs typeface="Calibri"/>
              </a:rPr>
              <a:t>node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7" name="object 19">
            <a:extLst>
              <a:ext uri="{FF2B5EF4-FFF2-40B4-BE49-F238E27FC236}">
                <a16:creationId xmlns:a16="http://schemas.microsoft.com/office/drawing/2014/main" id="{F430F665-E1ED-4CA2-92DF-48398F6D9793}"/>
              </a:ext>
            </a:extLst>
          </p:cNvPr>
          <p:cNvSpPr/>
          <p:nvPr/>
        </p:nvSpPr>
        <p:spPr>
          <a:xfrm>
            <a:off x="3927028" y="5003755"/>
            <a:ext cx="2719705" cy="1117600"/>
          </a:xfrm>
          <a:custGeom>
            <a:avLst/>
            <a:gdLst/>
            <a:ahLst/>
            <a:cxnLst/>
            <a:rect l="l" t="t" r="r" b="b"/>
            <a:pathLst>
              <a:path w="2719704" h="1117600">
                <a:moveTo>
                  <a:pt x="0" y="1117091"/>
                </a:moveTo>
                <a:lnTo>
                  <a:pt x="2719578" y="1117091"/>
                </a:lnTo>
                <a:lnTo>
                  <a:pt x="2719578" y="0"/>
                </a:lnTo>
                <a:lnTo>
                  <a:pt x="0" y="0"/>
                </a:lnTo>
                <a:lnTo>
                  <a:pt x="0" y="1117091"/>
                </a:lnTo>
                <a:close/>
              </a:path>
            </a:pathLst>
          </a:custGeom>
          <a:solidFill>
            <a:srgbClr val="D5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20">
            <a:extLst>
              <a:ext uri="{FF2B5EF4-FFF2-40B4-BE49-F238E27FC236}">
                <a16:creationId xmlns:a16="http://schemas.microsoft.com/office/drawing/2014/main" id="{C2B44B91-10B3-44E8-940B-48CED5BCA0EF}"/>
              </a:ext>
            </a:extLst>
          </p:cNvPr>
          <p:cNvSpPr/>
          <p:nvPr/>
        </p:nvSpPr>
        <p:spPr>
          <a:xfrm>
            <a:off x="3927028" y="5003755"/>
            <a:ext cx="2719705" cy="1117600"/>
          </a:xfrm>
          <a:custGeom>
            <a:avLst/>
            <a:gdLst/>
            <a:ahLst/>
            <a:cxnLst/>
            <a:rect l="l" t="t" r="r" b="b"/>
            <a:pathLst>
              <a:path w="2719704" h="1117600">
                <a:moveTo>
                  <a:pt x="0" y="1117091"/>
                </a:moveTo>
                <a:lnTo>
                  <a:pt x="2719578" y="1117091"/>
                </a:lnTo>
                <a:lnTo>
                  <a:pt x="2719578" y="0"/>
                </a:lnTo>
                <a:lnTo>
                  <a:pt x="0" y="0"/>
                </a:lnTo>
                <a:lnTo>
                  <a:pt x="0" y="111709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21">
            <a:extLst>
              <a:ext uri="{FF2B5EF4-FFF2-40B4-BE49-F238E27FC236}">
                <a16:creationId xmlns:a16="http://schemas.microsoft.com/office/drawing/2014/main" id="{18AD8402-18E6-410C-B056-97DCE0404A7C}"/>
              </a:ext>
            </a:extLst>
          </p:cNvPr>
          <p:cNvSpPr/>
          <p:nvPr/>
        </p:nvSpPr>
        <p:spPr>
          <a:xfrm>
            <a:off x="4089334" y="5265883"/>
            <a:ext cx="530860" cy="242570"/>
          </a:xfrm>
          <a:custGeom>
            <a:avLst/>
            <a:gdLst/>
            <a:ahLst/>
            <a:cxnLst/>
            <a:rect l="l" t="t" r="r" b="b"/>
            <a:pathLst>
              <a:path w="530860" h="242570">
                <a:moveTo>
                  <a:pt x="265175" y="0"/>
                </a:moveTo>
                <a:lnTo>
                  <a:pt x="204380" y="3199"/>
                </a:lnTo>
                <a:lnTo>
                  <a:pt x="148567" y="12311"/>
                </a:lnTo>
                <a:lnTo>
                  <a:pt x="99331" y="26612"/>
                </a:lnTo>
                <a:lnTo>
                  <a:pt x="58263" y="45373"/>
                </a:lnTo>
                <a:lnTo>
                  <a:pt x="26956" y="67869"/>
                </a:lnTo>
                <a:lnTo>
                  <a:pt x="0" y="121157"/>
                </a:lnTo>
                <a:lnTo>
                  <a:pt x="7004" y="148943"/>
                </a:lnTo>
                <a:lnTo>
                  <a:pt x="58263" y="196942"/>
                </a:lnTo>
                <a:lnTo>
                  <a:pt x="99331" y="215703"/>
                </a:lnTo>
                <a:lnTo>
                  <a:pt x="148567" y="230004"/>
                </a:lnTo>
                <a:lnTo>
                  <a:pt x="204380" y="239116"/>
                </a:lnTo>
                <a:lnTo>
                  <a:pt x="265175" y="242315"/>
                </a:lnTo>
                <a:lnTo>
                  <a:pt x="325971" y="239116"/>
                </a:lnTo>
                <a:lnTo>
                  <a:pt x="381784" y="230004"/>
                </a:lnTo>
                <a:lnTo>
                  <a:pt x="431020" y="215703"/>
                </a:lnTo>
                <a:lnTo>
                  <a:pt x="472088" y="196942"/>
                </a:lnTo>
                <a:lnTo>
                  <a:pt x="503395" y="174446"/>
                </a:lnTo>
                <a:lnTo>
                  <a:pt x="530351" y="121157"/>
                </a:lnTo>
                <a:lnTo>
                  <a:pt x="523347" y="93372"/>
                </a:lnTo>
                <a:lnTo>
                  <a:pt x="472088" y="45373"/>
                </a:lnTo>
                <a:lnTo>
                  <a:pt x="431020" y="26612"/>
                </a:lnTo>
                <a:lnTo>
                  <a:pt x="381784" y="12311"/>
                </a:lnTo>
                <a:lnTo>
                  <a:pt x="325971" y="3199"/>
                </a:lnTo>
                <a:lnTo>
                  <a:pt x="265175" y="0"/>
                </a:lnTo>
                <a:close/>
              </a:path>
            </a:pathLst>
          </a:custGeom>
          <a:solidFill>
            <a:srgbClr val="FFE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22">
            <a:extLst>
              <a:ext uri="{FF2B5EF4-FFF2-40B4-BE49-F238E27FC236}">
                <a16:creationId xmlns:a16="http://schemas.microsoft.com/office/drawing/2014/main" id="{B79844C3-F09A-4CDE-852D-7FB1C7AAC8B3}"/>
              </a:ext>
            </a:extLst>
          </p:cNvPr>
          <p:cNvSpPr/>
          <p:nvPr/>
        </p:nvSpPr>
        <p:spPr>
          <a:xfrm>
            <a:off x="4089334" y="5265883"/>
            <a:ext cx="530860" cy="242570"/>
          </a:xfrm>
          <a:custGeom>
            <a:avLst/>
            <a:gdLst/>
            <a:ahLst/>
            <a:cxnLst/>
            <a:rect l="l" t="t" r="r" b="b"/>
            <a:pathLst>
              <a:path w="530860" h="242570">
                <a:moveTo>
                  <a:pt x="0" y="121157"/>
                </a:moveTo>
                <a:lnTo>
                  <a:pt x="26956" y="67869"/>
                </a:lnTo>
                <a:lnTo>
                  <a:pt x="58263" y="45373"/>
                </a:lnTo>
                <a:lnTo>
                  <a:pt x="99331" y="26612"/>
                </a:lnTo>
                <a:lnTo>
                  <a:pt x="148567" y="12311"/>
                </a:lnTo>
                <a:lnTo>
                  <a:pt x="204380" y="3199"/>
                </a:lnTo>
                <a:lnTo>
                  <a:pt x="265175" y="0"/>
                </a:lnTo>
                <a:lnTo>
                  <a:pt x="325971" y="3199"/>
                </a:lnTo>
                <a:lnTo>
                  <a:pt x="381784" y="12311"/>
                </a:lnTo>
                <a:lnTo>
                  <a:pt x="431020" y="26612"/>
                </a:lnTo>
                <a:lnTo>
                  <a:pt x="472088" y="45373"/>
                </a:lnTo>
                <a:lnTo>
                  <a:pt x="503395" y="67869"/>
                </a:lnTo>
                <a:lnTo>
                  <a:pt x="530351" y="121157"/>
                </a:lnTo>
                <a:lnTo>
                  <a:pt x="523347" y="148943"/>
                </a:lnTo>
                <a:lnTo>
                  <a:pt x="472088" y="196942"/>
                </a:lnTo>
                <a:lnTo>
                  <a:pt x="431020" y="215703"/>
                </a:lnTo>
                <a:lnTo>
                  <a:pt x="381784" y="230004"/>
                </a:lnTo>
                <a:lnTo>
                  <a:pt x="325971" y="239116"/>
                </a:lnTo>
                <a:lnTo>
                  <a:pt x="265175" y="242315"/>
                </a:lnTo>
                <a:lnTo>
                  <a:pt x="204380" y="239116"/>
                </a:lnTo>
                <a:lnTo>
                  <a:pt x="148567" y="230004"/>
                </a:lnTo>
                <a:lnTo>
                  <a:pt x="99331" y="215703"/>
                </a:lnTo>
                <a:lnTo>
                  <a:pt x="58263" y="196942"/>
                </a:lnTo>
                <a:lnTo>
                  <a:pt x="26956" y="174446"/>
                </a:lnTo>
                <a:lnTo>
                  <a:pt x="0" y="12115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23">
            <a:extLst>
              <a:ext uri="{FF2B5EF4-FFF2-40B4-BE49-F238E27FC236}">
                <a16:creationId xmlns:a16="http://schemas.microsoft.com/office/drawing/2014/main" id="{0C2A9E91-7B3E-44D7-9277-EEDCA345E870}"/>
              </a:ext>
            </a:extLst>
          </p:cNvPr>
          <p:cNvSpPr txBox="1"/>
          <p:nvPr/>
        </p:nvSpPr>
        <p:spPr>
          <a:xfrm>
            <a:off x="4005895" y="4985645"/>
            <a:ext cx="132270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-290830">
              <a:lnSpc>
                <a:spcPct val="120800"/>
              </a:lnSpc>
              <a:spcBef>
                <a:spcPts val="100"/>
              </a:spcBef>
            </a:pPr>
            <a:r>
              <a:rPr sz="1300" b="1" spc="15" dirty="0">
                <a:latin typeface="Calibri"/>
                <a:cs typeface="Calibri"/>
              </a:rPr>
              <a:t>Worker Machine</a:t>
            </a:r>
            <a:r>
              <a:rPr sz="1300" b="1" spc="-150" dirty="0">
                <a:latin typeface="Calibri"/>
                <a:cs typeface="Calibri"/>
              </a:rPr>
              <a:t> </a:t>
            </a:r>
            <a:r>
              <a:rPr sz="1300" b="1" spc="25" dirty="0">
                <a:latin typeface="Calibri"/>
                <a:cs typeface="Calibri"/>
              </a:rPr>
              <a:t>2  </a:t>
            </a:r>
            <a:r>
              <a:rPr sz="1300" b="1" spc="7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2" name="object 24">
            <a:extLst>
              <a:ext uri="{FF2B5EF4-FFF2-40B4-BE49-F238E27FC236}">
                <a16:creationId xmlns:a16="http://schemas.microsoft.com/office/drawing/2014/main" id="{AA4F280C-755F-4EB9-ACA4-98EBF4B4A619}"/>
              </a:ext>
            </a:extLst>
          </p:cNvPr>
          <p:cNvSpPr txBox="1"/>
          <p:nvPr/>
        </p:nvSpPr>
        <p:spPr>
          <a:xfrm>
            <a:off x="5710489" y="5129866"/>
            <a:ext cx="853440" cy="42799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5715" rIns="0" bIns="0" rtlCol="0">
            <a:spAutoFit/>
          </a:bodyPr>
          <a:lstStyle/>
          <a:p>
            <a:pPr marL="206375" marR="115570" indent="-83185">
              <a:lnSpc>
                <a:spcPct val="100000"/>
              </a:lnSpc>
              <a:spcBef>
                <a:spcPts val="45"/>
              </a:spcBef>
            </a:pPr>
            <a:r>
              <a:rPr sz="1300" b="1" spc="45" dirty="0">
                <a:latin typeface="Calibri"/>
                <a:cs typeface="Calibri"/>
              </a:rPr>
              <a:t>Triangle  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3" name="object 25">
            <a:extLst>
              <a:ext uri="{FF2B5EF4-FFF2-40B4-BE49-F238E27FC236}">
                <a16:creationId xmlns:a16="http://schemas.microsoft.com/office/drawing/2014/main" id="{629BEFEC-BA02-4151-9770-08930810C99E}"/>
              </a:ext>
            </a:extLst>
          </p:cNvPr>
          <p:cNvSpPr/>
          <p:nvPr/>
        </p:nvSpPr>
        <p:spPr>
          <a:xfrm>
            <a:off x="5704013" y="5566873"/>
            <a:ext cx="866775" cy="440690"/>
          </a:xfrm>
          <a:custGeom>
            <a:avLst/>
            <a:gdLst/>
            <a:ahLst/>
            <a:cxnLst/>
            <a:rect l="l" t="t" r="r" b="b"/>
            <a:pathLst>
              <a:path w="866775" h="440689">
                <a:moveTo>
                  <a:pt x="0" y="440436"/>
                </a:moveTo>
                <a:lnTo>
                  <a:pt x="866394" y="440436"/>
                </a:lnTo>
                <a:lnTo>
                  <a:pt x="866394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26">
            <a:extLst>
              <a:ext uri="{FF2B5EF4-FFF2-40B4-BE49-F238E27FC236}">
                <a16:creationId xmlns:a16="http://schemas.microsoft.com/office/drawing/2014/main" id="{0409FC18-29E2-456B-80E6-9BF3EC7F7AD8}"/>
              </a:ext>
            </a:extLst>
          </p:cNvPr>
          <p:cNvSpPr/>
          <p:nvPr/>
        </p:nvSpPr>
        <p:spPr>
          <a:xfrm>
            <a:off x="5704013" y="5566873"/>
            <a:ext cx="866775" cy="440690"/>
          </a:xfrm>
          <a:custGeom>
            <a:avLst/>
            <a:gdLst/>
            <a:ahLst/>
            <a:cxnLst/>
            <a:rect l="l" t="t" r="r" b="b"/>
            <a:pathLst>
              <a:path w="866775" h="440689">
                <a:moveTo>
                  <a:pt x="0" y="440436"/>
                </a:moveTo>
                <a:lnTo>
                  <a:pt x="866394" y="440436"/>
                </a:lnTo>
                <a:lnTo>
                  <a:pt x="866394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27">
            <a:extLst>
              <a:ext uri="{FF2B5EF4-FFF2-40B4-BE49-F238E27FC236}">
                <a16:creationId xmlns:a16="http://schemas.microsoft.com/office/drawing/2014/main" id="{9FFB8F8A-D3E6-442F-96AA-E19A6F433D8D}"/>
              </a:ext>
            </a:extLst>
          </p:cNvPr>
          <p:cNvSpPr txBox="1"/>
          <p:nvPr/>
        </p:nvSpPr>
        <p:spPr>
          <a:xfrm>
            <a:off x="5710489" y="5665298"/>
            <a:ext cx="85344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300" b="1" spc="30" dirty="0">
                <a:latin typeface="Calibri"/>
                <a:cs typeface="Calibri"/>
              </a:rPr>
              <a:t>DB</a:t>
            </a:r>
            <a:r>
              <a:rPr sz="1300" b="1" spc="-60" dirty="0">
                <a:latin typeface="Calibri"/>
                <a:cs typeface="Calibri"/>
              </a:rPr>
              <a:t> </a:t>
            </a:r>
            <a:r>
              <a:rPr sz="1300" b="1" spc="45" dirty="0">
                <a:latin typeface="Calibri"/>
                <a:cs typeface="Calibri"/>
              </a:rPr>
              <a:t>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6" name="object 28">
            <a:extLst>
              <a:ext uri="{FF2B5EF4-FFF2-40B4-BE49-F238E27FC236}">
                <a16:creationId xmlns:a16="http://schemas.microsoft.com/office/drawing/2014/main" id="{527DD8D4-502A-4775-A7AB-A1D5F9A762D2}"/>
              </a:ext>
            </a:extLst>
          </p:cNvPr>
          <p:cNvSpPr/>
          <p:nvPr/>
        </p:nvSpPr>
        <p:spPr>
          <a:xfrm>
            <a:off x="4714175" y="5800045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6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3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7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5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29">
            <a:extLst>
              <a:ext uri="{FF2B5EF4-FFF2-40B4-BE49-F238E27FC236}">
                <a16:creationId xmlns:a16="http://schemas.microsoft.com/office/drawing/2014/main" id="{D37FE0BB-27AD-4D5A-8134-1E38FA383093}"/>
              </a:ext>
            </a:extLst>
          </p:cNvPr>
          <p:cNvSpPr/>
          <p:nvPr/>
        </p:nvSpPr>
        <p:spPr>
          <a:xfrm>
            <a:off x="4714175" y="5640787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7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4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8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6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30">
            <a:extLst>
              <a:ext uri="{FF2B5EF4-FFF2-40B4-BE49-F238E27FC236}">
                <a16:creationId xmlns:a16="http://schemas.microsoft.com/office/drawing/2014/main" id="{5B81ACBB-E305-426F-BAEE-850351592302}"/>
              </a:ext>
            </a:extLst>
          </p:cNvPr>
          <p:cNvSpPr/>
          <p:nvPr/>
        </p:nvSpPr>
        <p:spPr>
          <a:xfrm>
            <a:off x="4708078" y="5479243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7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4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8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6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31">
            <a:extLst>
              <a:ext uri="{FF2B5EF4-FFF2-40B4-BE49-F238E27FC236}">
                <a16:creationId xmlns:a16="http://schemas.microsoft.com/office/drawing/2014/main" id="{469BFC9B-F3BA-492A-8550-FA4EB0336422}"/>
              </a:ext>
            </a:extLst>
          </p:cNvPr>
          <p:cNvSpPr/>
          <p:nvPr/>
        </p:nvSpPr>
        <p:spPr>
          <a:xfrm>
            <a:off x="4708078" y="5303221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5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2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1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5" y="108331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2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8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2">
            <a:extLst>
              <a:ext uri="{FF2B5EF4-FFF2-40B4-BE49-F238E27FC236}">
                <a16:creationId xmlns:a16="http://schemas.microsoft.com/office/drawing/2014/main" id="{1DBB9EFD-C878-4883-8C81-9F01DDDEC8D7}"/>
              </a:ext>
            </a:extLst>
          </p:cNvPr>
          <p:cNvSpPr/>
          <p:nvPr/>
        </p:nvSpPr>
        <p:spPr>
          <a:xfrm>
            <a:off x="3934649" y="3603961"/>
            <a:ext cx="2712085" cy="1118235"/>
          </a:xfrm>
          <a:custGeom>
            <a:avLst/>
            <a:gdLst/>
            <a:ahLst/>
            <a:cxnLst/>
            <a:rect l="l" t="t" r="r" b="b"/>
            <a:pathLst>
              <a:path w="2712084" h="1118235">
                <a:moveTo>
                  <a:pt x="0" y="1117853"/>
                </a:moveTo>
                <a:lnTo>
                  <a:pt x="2711958" y="1117853"/>
                </a:lnTo>
                <a:lnTo>
                  <a:pt x="2711958" y="0"/>
                </a:lnTo>
                <a:lnTo>
                  <a:pt x="0" y="0"/>
                </a:lnTo>
                <a:lnTo>
                  <a:pt x="0" y="1117853"/>
                </a:lnTo>
                <a:close/>
              </a:path>
            </a:pathLst>
          </a:custGeom>
          <a:solidFill>
            <a:srgbClr val="D5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33">
            <a:extLst>
              <a:ext uri="{FF2B5EF4-FFF2-40B4-BE49-F238E27FC236}">
                <a16:creationId xmlns:a16="http://schemas.microsoft.com/office/drawing/2014/main" id="{6F622B17-EE8D-4504-BC9C-9DF25F52FD28}"/>
              </a:ext>
            </a:extLst>
          </p:cNvPr>
          <p:cNvSpPr/>
          <p:nvPr/>
        </p:nvSpPr>
        <p:spPr>
          <a:xfrm>
            <a:off x="3934649" y="3603961"/>
            <a:ext cx="2712085" cy="1118235"/>
          </a:xfrm>
          <a:custGeom>
            <a:avLst/>
            <a:gdLst/>
            <a:ahLst/>
            <a:cxnLst/>
            <a:rect l="l" t="t" r="r" b="b"/>
            <a:pathLst>
              <a:path w="2712084" h="1118235">
                <a:moveTo>
                  <a:pt x="0" y="1117853"/>
                </a:moveTo>
                <a:lnTo>
                  <a:pt x="2711958" y="1117853"/>
                </a:lnTo>
                <a:lnTo>
                  <a:pt x="2711958" y="0"/>
                </a:lnTo>
                <a:lnTo>
                  <a:pt x="0" y="0"/>
                </a:lnTo>
                <a:lnTo>
                  <a:pt x="0" y="111785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34">
            <a:extLst>
              <a:ext uri="{FF2B5EF4-FFF2-40B4-BE49-F238E27FC236}">
                <a16:creationId xmlns:a16="http://schemas.microsoft.com/office/drawing/2014/main" id="{B4D9F677-E411-4B43-B83E-4C59EF95D122}"/>
              </a:ext>
            </a:extLst>
          </p:cNvPr>
          <p:cNvSpPr txBox="1"/>
          <p:nvPr/>
        </p:nvSpPr>
        <p:spPr>
          <a:xfrm>
            <a:off x="4013515" y="3586358"/>
            <a:ext cx="1322705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-290830">
              <a:lnSpc>
                <a:spcPct val="120600"/>
              </a:lnSpc>
              <a:spcBef>
                <a:spcPts val="100"/>
              </a:spcBef>
            </a:pPr>
            <a:r>
              <a:rPr sz="1300" b="1" spc="15" dirty="0">
                <a:latin typeface="Calibri"/>
                <a:cs typeface="Calibri"/>
              </a:rPr>
              <a:t>Worker Machine</a:t>
            </a:r>
            <a:r>
              <a:rPr sz="1300" b="1" spc="-150" dirty="0">
                <a:latin typeface="Calibri"/>
                <a:cs typeface="Calibri"/>
              </a:rPr>
              <a:t> </a:t>
            </a:r>
            <a:r>
              <a:rPr sz="1300" b="1" spc="25" dirty="0">
                <a:latin typeface="Calibri"/>
                <a:cs typeface="Calibri"/>
              </a:rPr>
              <a:t>1  </a:t>
            </a:r>
            <a:r>
              <a:rPr sz="1300" b="1" spc="7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  <a:p>
            <a:pPr marL="198120" marR="781050" indent="-7620">
              <a:lnSpc>
                <a:spcPct val="100000"/>
              </a:lnSpc>
              <a:spcBef>
                <a:spcPts val="910"/>
              </a:spcBef>
            </a:pPr>
            <a:r>
              <a:rPr sz="1300" b="1" spc="55" dirty="0">
                <a:latin typeface="Calibri"/>
                <a:cs typeface="Calibri"/>
              </a:rPr>
              <a:t>Task  </a:t>
            </a:r>
            <a:r>
              <a:rPr sz="1300" b="1" spc="40" dirty="0">
                <a:latin typeface="Calibri"/>
                <a:cs typeface="Calibri"/>
              </a:rPr>
              <a:t>Pool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3" name="object 35">
            <a:extLst>
              <a:ext uri="{FF2B5EF4-FFF2-40B4-BE49-F238E27FC236}">
                <a16:creationId xmlns:a16="http://schemas.microsoft.com/office/drawing/2014/main" id="{3F011887-BC6B-45ED-9BAF-FD9EF091C8C3}"/>
              </a:ext>
            </a:extLst>
          </p:cNvPr>
          <p:cNvSpPr txBox="1"/>
          <p:nvPr/>
        </p:nvSpPr>
        <p:spPr>
          <a:xfrm>
            <a:off x="5718109" y="3723214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111760" indent="-83185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Triangle  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4" name="object 36">
            <a:extLst>
              <a:ext uri="{FF2B5EF4-FFF2-40B4-BE49-F238E27FC236}">
                <a16:creationId xmlns:a16="http://schemas.microsoft.com/office/drawing/2014/main" id="{0D14D28E-8739-494F-83A3-596E1B4E3471}"/>
              </a:ext>
            </a:extLst>
          </p:cNvPr>
          <p:cNvSpPr txBox="1"/>
          <p:nvPr/>
        </p:nvSpPr>
        <p:spPr>
          <a:xfrm>
            <a:off x="5711632" y="4164793"/>
            <a:ext cx="859155" cy="441325"/>
          </a:xfrm>
          <a:prstGeom prst="rect">
            <a:avLst/>
          </a:prstGeom>
          <a:solidFill>
            <a:srgbClr val="A6A6A6"/>
          </a:solidFill>
          <a:ln w="12953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300" b="1" spc="30" dirty="0">
                <a:latin typeface="Calibri"/>
                <a:cs typeface="Calibri"/>
              </a:rPr>
              <a:t>DB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b="1" spc="45" dirty="0">
                <a:latin typeface="Calibri"/>
                <a:cs typeface="Calibri"/>
              </a:rPr>
              <a:t>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5" name="object 37">
            <a:extLst>
              <a:ext uri="{FF2B5EF4-FFF2-40B4-BE49-F238E27FC236}">
                <a16:creationId xmlns:a16="http://schemas.microsoft.com/office/drawing/2014/main" id="{1327159E-CC26-41B3-B080-D0515DFE7082}"/>
              </a:ext>
            </a:extLst>
          </p:cNvPr>
          <p:cNvSpPr/>
          <p:nvPr/>
        </p:nvSpPr>
        <p:spPr>
          <a:xfrm>
            <a:off x="4721795" y="4400251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5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1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0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4" y="108331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2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8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38">
            <a:extLst>
              <a:ext uri="{FF2B5EF4-FFF2-40B4-BE49-F238E27FC236}">
                <a16:creationId xmlns:a16="http://schemas.microsoft.com/office/drawing/2014/main" id="{F91396D1-BF53-4527-A85D-C6BCE5711E78}"/>
              </a:ext>
            </a:extLst>
          </p:cNvPr>
          <p:cNvSpPr/>
          <p:nvPr/>
        </p:nvSpPr>
        <p:spPr>
          <a:xfrm>
            <a:off x="4721795" y="4240993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5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1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0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4" y="108330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1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9">
            <a:extLst>
              <a:ext uri="{FF2B5EF4-FFF2-40B4-BE49-F238E27FC236}">
                <a16:creationId xmlns:a16="http://schemas.microsoft.com/office/drawing/2014/main" id="{35B2FEE4-2E40-491E-A3EF-2B6113211CB1}"/>
              </a:ext>
            </a:extLst>
          </p:cNvPr>
          <p:cNvSpPr/>
          <p:nvPr/>
        </p:nvSpPr>
        <p:spPr>
          <a:xfrm>
            <a:off x="4715699" y="4079449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4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2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1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5" y="108331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2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8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40">
            <a:extLst>
              <a:ext uri="{FF2B5EF4-FFF2-40B4-BE49-F238E27FC236}">
                <a16:creationId xmlns:a16="http://schemas.microsoft.com/office/drawing/2014/main" id="{93C4615E-8D1C-4A00-AD0C-116CE2FC6C14}"/>
              </a:ext>
            </a:extLst>
          </p:cNvPr>
          <p:cNvSpPr/>
          <p:nvPr/>
        </p:nvSpPr>
        <p:spPr>
          <a:xfrm>
            <a:off x="4715699" y="3904189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7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4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8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6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41">
            <a:extLst>
              <a:ext uri="{FF2B5EF4-FFF2-40B4-BE49-F238E27FC236}">
                <a16:creationId xmlns:a16="http://schemas.microsoft.com/office/drawing/2014/main" id="{E938C9A1-A026-407B-9059-1551D3CD62C8}"/>
              </a:ext>
            </a:extLst>
          </p:cNvPr>
          <p:cNvSpPr/>
          <p:nvPr/>
        </p:nvSpPr>
        <p:spPr>
          <a:xfrm>
            <a:off x="2622739" y="3860374"/>
            <a:ext cx="2055240" cy="2057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42">
            <a:extLst>
              <a:ext uri="{FF2B5EF4-FFF2-40B4-BE49-F238E27FC236}">
                <a16:creationId xmlns:a16="http://schemas.microsoft.com/office/drawing/2014/main" id="{8C2CB2C8-98DC-438D-A505-8FC1FF220C7F}"/>
              </a:ext>
            </a:extLst>
          </p:cNvPr>
          <p:cNvSpPr/>
          <p:nvPr/>
        </p:nvSpPr>
        <p:spPr>
          <a:xfrm>
            <a:off x="6570026" y="4072972"/>
            <a:ext cx="2297429" cy="17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43">
            <a:extLst>
              <a:ext uri="{FF2B5EF4-FFF2-40B4-BE49-F238E27FC236}">
                <a16:creationId xmlns:a16="http://schemas.microsoft.com/office/drawing/2014/main" id="{DD6E7F93-A9DE-4147-A068-F5C556FF6329}"/>
              </a:ext>
            </a:extLst>
          </p:cNvPr>
          <p:cNvSpPr txBox="1"/>
          <p:nvPr/>
        </p:nvSpPr>
        <p:spPr>
          <a:xfrm>
            <a:off x="7871521" y="4675206"/>
            <a:ext cx="8559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00000"/>
              </a:lnSpc>
              <a:spcBef>
                <a:spcPts val="100"/>
              </a:spcBef>
            </a:pPr>
            <a:r>
              <a:rPr sz="1300" b="1" spc="40" dirty="0">
                <a:latin typeface="Calibri"/>
                <a:cs typeface="Calibri"/>
              </a:rPr>
              <a:t>Distrib</a:t>
            </a:r>
            <a:r>
              <a:rPr sz="1300" b="1" spc="45" dirty="0">
                <a:latin typeface="Calibri"/>
                <a:cs typeface="Calibri"/>
              </a:rPr>
              <a:t>u</a:t>
            </a:r>
            <a:r>
              <a:rPr sz="1300" b="1" spc="30" dirty="0">
                <a:latin typeface="Calibri"/>
                <a:cs typeface="Calibri"/>
              </a:rPr>
              <a:t>ted  </a:t>
            </a:r>
            <a:r>
              <a:rPr sz="1300" b="1" spc="35" dirty="0">
                <a:latin typeface="Calibri"/>
                <a:cs typeface="Calibri"/>
              </a:rPr>
              <a:t>Database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2" name="object 44">
            <a:extLst>
              <a:ext uri="{FF2B5EF4-FFF2-40B4-BE49-F238E27FC236}">
                <a16:creationId xmlns:a16="http://schemas.microsoft.com/office/drawing/2014/main" id="{DC4A3CDC-D00E-436B-A6C0-2A4E1967A547}"/>
              </a:ext>
            </a:extLst>
          </p:cNvPr>
          <p:cNvSpPr/>
          <p:nvPr/>
        </p:nvSpPr>
        <p:spPr>
          <a:xfrm>
            <a:off x="374966" y="3067767"/>
            <a:ext cx="8114665" cy="1011555"/>
          </a:xfrm>
          <a:custGeom>
            <a:avLst/>
            <a:gdLst/>
            <a:ahLst/>
            <a:cxnLst/>
            <a:rect l="l" t="t" r="r" b="b"/>
            <a:pathLst>
              <a:path w="8114665" h="1011555">
                <a:moveTo>
                  <a:pt x="7885557" y="630174"/>
                </a:moveTo>
                <a:lnTo>
                  <a:pt x="7733157" y="630174"/>
                </a:lnTo>
                <a:lnTo>
                  <a:pt x="7923657" y="1011174"/>
                </a:lnTo>
                <a:lnTo>
                  <a:pt x="8095107" y="668274"/>
                </a:lnTo>
                <a:lnTo>
                  <a:pt x="7885557" y="668274"/>
                </a:lnTo>
                <a:lnTo>
                  <a:pt x="7885557" y="630174"/>
                </a:lnTo>
                <a:close/>
              </a:path>
              <a:path w="8114665" h="1011555">
                <a:moveTo>
                  <a:pt x="7961757" y="0"/>
                </a:moveTo>
                <a:lnTo>
                  <a:pt x="0" y="0"/>
                </a:lnTo>
                <a:lnTo>
                  <a:pt x="0" y="764413"/>
                </a:lnTo>
                <a:lnTo>
                  <a:pt x="76200" y="764413"/>
                </a:lnTo>
                <a:lnTo>
                  <a:pt x="76200" y="76200"/>
                </a:lnTo>
                <a:lnTo>
                  <a:pt x="38100" y="76200"/>
                </a:lnTo>
                <a:lnTo>
                  <a:pt x="76200" y="38100"/>
                </a:lnTo>
                <a:lnTo>
                  <a:pt x="7961757" y="38100"/>
                </a:lnTo>
                <a:lnTo>
                  <a:pt x="7961757" y="0"/>
                </a:lnTo>
                <a:close/>
              </a:path>
              <a:path w="8114665" h="1011555">
                <a:moveTo>
                  <a:pt x="7885557" y="38100"/>
                </a:moveTo>
                <a:lnTo>
                  <a:pt x="7885557" y="668274"/>
                </a:lnTo>
                <a:lnTo>
                  <a:pt x="7961757" y="668274"/>
                </a:lnTo>
                <a:lnTo>
                  <a:pt x="7961757" y="76200"/>
                </a:lnTo>
                <a:lnTo>
                  <a:pt x="7923657" y="76200"/>
                </a:lnTo>
                <a:lnTo>
                  <a:pt x="7885557" y="38100"/>
                </a:lnTo>
                <a:close/>
              </a:path>
              <a:path w="8114665" h="1011555">
                <a:moveTo>
                  <a:pt x="8114157" y="630174"/>
                </a:moveTo>
                <a:lnTo>
                  <a:pt x="7961757" y="630174"/>
                </a:lnTo>
                <a:lnTo>
                  <a:pt x="7961757" y="668274"/>
                </a:lnTo>
                <a:lnTo>
                  <a:pt x="8095107" y="668274"/>
                </a:lnTo>
                <a:lnTo>
                  <a:pt x="8114157" y="630174"/>
                </a:lnTo>
                <a:close/>
              </a:path>
              <a:path w="8114665" h="1011555">
                <a:moveTo>
                  <a:pt x="76200" y="38100"/>
                </a:moveTo>
                <a:lnTo>
                  <a:pt x="38100" y="76200"/>
                </a:lnTo>
                <a:lnTo>
                  <a:pt x="76200" y="76200"/>
                </a:lnTo>
                <a:lnTo>
                  <a:pt x="76200" y="38100"/>
                </a:lnTo>
                <a:close/>
              </a:path>
              <a:path w="8114665" h="1011555">
                <a:moveTo>
                  <a:pt x="7885557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7885557" y="76200"/>
                </a:lnTo>
                <a:lnTo>
                  <a:pt x="7885557" y="38100"/>
                </a:lnTo>
                <a:close/>
              </a:path>
              <a:path w="8114665" h="1011555">
                <a:moveTo>
                  <a:pt x="7961757" y="38100"/>
                </a:moveTo>
                <a:lnTo>
                  <a:pt x="7885557" y="38100"/>
                </a:lnTo>
                <a:lnTo>
                  <a:pt x="7923657" y="76200"/>
                </a:lnTo>
                <a:lnTo>
                  <a:pt x="7961757" y="76200"/>
                </a:lnTo>
                <a:lnTo>
                  <a:pt x="7961757" y="381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45">
            <a:extLst>
              <a:ext uri="{FF2B5EF4-FFF2-40B4-BE49-F238E27FC236}">
                <a16:creationId xmlns:a16="http://schemas.microsoft.com/office/drawing/2014/main" id="{B5E78DF5-365B-49F7-94BB-E28BB3C00E31}"/>
              </a:ext>
            </a:extLst>
          </p:cNvPr>
          <p:cNvSpPr txBox="1"/>
          <p:nvPr/>
        </p:nvSpPr>
        <p:spPr>
          <a:xfrm>
            <a:off x="491805" y="2568530"/>
            <a:ext cx="2264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5" dirty="0">
                <a:solidFill>
                  <a:srgbClr val="3333CC"/>
                </a:solidFill>
                <a:latin typeface="Calibri"/>
                <a:cs typeface="Calibri"/>
              </a:rPr>
              <a:t>Preprocessing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4" name="object 46">
            <a:extLst>
              <a:ext uri="{FF2B5EF4-FFF2-40B4-BE49-F238E27FC236}">
                <a16:creationId xmlns:a16="http://schemas.microsoft.com/office/drawing/2014/main" id="{D22C33F7-9D3A-468C-B903-A0374EB7ACAE}"/>
              </a:ext>
            </a:extLst>
          </p:cNvPr>
          <p:cNvSpPr txBox="1"/>
          <p:nvPr/>
        </p:nvSpPr>
        <p:spPr>
          <a:xfrm>
            <a:off x="5358445" y="6255848"/>
            <a:ext cx="123317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25" dirty="0">
                <a:latin typeface="Calibri"/>
                <a:cs typeface="Calibri"/>
              </a:rPr>
              <a:t>Working</a:t>
            </a:r>
            <a:r>
              <a:rPr sz="1300" b="1" spc="-65" dirty="0">
                <a:latin typeface="Calibri"/>
                <a:cs typeface="Calibri"/>
              </a:rPr>
              <a:t> </a:t>
            </a:r>
            <a:r>
              <a:rPr sz="1300" b="1" spc="40" dirty="0">
                <a:latin typeface="Calibri"/>
                <a:cs typeface="Calibri"/>
              </a:rPr>
              <a:t>threads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5" name="object 47">
            <a:extLst>
              <a:ext uri="{FF2B5EF4-FFF2-40B4-BE49-F238E27FC236}">
                <a16:creationId xmlns:a16="http://schemas.microsoft.com/office/drawing/2014/main" id="{D4D2F09B-D58B-416D-B573-E2E8BA5F7814}"/>
              </a:ext>
            </a:extLst>
          </p:cNvPr>
          <p:cNvSpPr txBox="1"/>
          <p:nvPr/>
        </p:nvSpPr>
        <p:spPr>
          <a:xfrm>
            <a:off x="4064189" y="5588971"/>
            <a:ext cx="591820" cy="458470"/>
          </a:xfrm>
          <a:prstGeom prst="rect">
            <a:avLst/>
          </a:prstGeom>
          <a:solidFill>
            <a:srgbClr val="CDE4BC"/>
          </a:solidFill>
          <a:ln w="12953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31445" marR="116839" indent="-7620">
              <a:lnSpc>
                <a:spcPct val="100000"/>
              </a:lnSpc>
              <a:spcBef>
                <a:spcPts val="165"/>
              </a:spcBef>
            </a:pPr>
            <a:r>
              <a:rPr sz="1300" b="1" spc="55" dirty="0">
                <a:latin typeface="Calibri"/>
                <a:cs typeface="Calibri"/>
              </a:rPr>
              <a:t>Task  </a:t>
            </a:r>
            <a:r>
              <a:rPr sz="1300" b="1" spc="40" dirty="0">
                <a:latin typeface="Calibri"/>
                <a:cs typeface="Calibri"/>
              </a:rPr>
              <a:t>Pool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6" name="object 48">
            <a:extLst>
              <a:ext uri="{FF2B5EF4-FFF2-40B4-BE49-F238E27FC236}">
                <a16:creationId xmlns:a16="http://schemas.microsoft.com/office/drawing/2014/main" id="{97BB1425-0C17-46A6-A0F5-ECA5A970C865}"/>
              </a:ext>
            </a:extLst>
          </p:cNvPr>
          <p:cNvSpPr/>
          <p:nvPr/>
        </p:nvSpPr>
        <p:spPr>
          <a:xfrm>
            <a:off x="5357302" y="5954858"/>
            <a:ext cx="483870" cy="320040"/>
          </a:xfrm>
          <a:custGeom>
            <a:avLst/>
            <a:gdLst/>
            <a:ahLst/>
            <a:cxnLst/>
            <a:rect l="l" t="t" r="r" b="b"/>
            <a:pathLst>
              <a:path w="483870" h="320039">
                <a:moveTo>
                  <a:pt x="76289" y="32298"/>
                </a:moveTo>
                <a:lnTo>
                  <a:pt x="74782" y="44947"/>
                </a:lnTo>
                <a:lnTo>
                  <a:pt x="86995" y="47117"/>
                </a:lnTo>
                <a:lnTo>
                  <a:pt x="107442" y="53467"/>
                </a:lnTo>
                <a:lnTo>
                  <a:pt x="145542" y="69214"/>
                </a:lnTo>
                <a:lnTo>
                  <a:pt x="178816" y="88773"/>
                </a:lnTo>
                <a:lnTo>
                  <a:pt x="216027" y="122681"/>
                </a:lnTo>
                <a:lnTo>
                  <a:pt x="234187" y="158750"/>
                </a:lnTo>
                <a:lnTo>
                  <a:pt x="235458" y="171450"/>
                </a:lnTo>
                <a:lnTo>
                  <a:pt x="235966" y="178688"/>
                </a:lnTo>
                <a:lnTo>
                  <a:pt x="252857" y="220725"/>
                </a:lnTo>
                <a:lnTo>
                  <a:pt x="282575" y="252349"/>
                </a:lnTo>
                <a:lnTo>
                  <a:pt x="314325" y="274319"/>
                </a:lnTo>
                <a:lnTo>
                  <a:pt x="351663" y="292862"/>
                </a:lnTo>
                <a:lnTo>
                  <a:pt x="393319" y="307213"/>
                </a:lnTo>
                <a:lnTo>
                  <a:pt x="437896" y="316356"/>
                </a:lnTo>
                <a:lnTo>
                  <a:pt x="483362" y="319531"/>
                </a:lnTo>
                <a:lnTo>
                  <a:pt x="483869" y="306958"/>
                </a:lnTo>
                <a:lnTo>
                  <a:pt x="461137" y="306069"/>
                </a:lnTo>
                <a:lnTo>
                  <a:pt x="439166" y="303656"/>
                </a:lnTo>
                <a:lnTo>
                  <a:pt x="396240" y="294894"/>
                </a:lnTo>
                <a:lnTo>
                  <a:pt x="356235" y="281050"/>
                </a:lnTo>
                <a:lnTo>
                  <a:pt x="320421" y="263144"/>
                </a:lnTo>
                <a:lnTo>
                  <a:pt x="277875" y="230886"/>
                </a:lnTo>
                <a:lnTo>
                  <a:pt x="253111" y="194944"/>
                </a:lnTo>
                <a:lnTo>
                  <a:pt x="247777" y="163956"/>
                </a:lnTo>
                <a:lnTo>
                  <a:pt x="246634" y="156718"/>
                </a:lnTo>
                <a:lnTo>
                  <a:pt x="231012" y="121665"/>
                </a:lnTo>
                <a:lnTo>
                  <a:pt x="201549" y="90169"/>
                </a:lnTo>
                <a:lnTo>
                  <a:pt x="169672" y="67944"/>
                </a:lnTo>
                <a:lnTo>
                  <a:pt x="132207" y="49275"/>
                </a:lnTo>
                <a:lnTo>
                  <a:pt x="90805" y="34925"/>
                </a:lnTo>
                <a:lnTo>
                  <a:pt x="76289" y="32298"/>
                </a:lnTo>
                <a:close/>
              </a:path>
              <a:path w="483870" h="320039">
                <a:moveTo>
                  <a:pt x="80137" y="0"/>
                </a:moveTo>
                <a:lnTo>
                  <a:pt x="0" y="28828"/>
                </a:lnTo>
                <a:lnTo>
                  <a:pt x="71120" y="75692"/>
                </a:lnTo>
                <a:lnTo>
                  <a:pt x="74782" y="44947"/>
                </a:lnTo>
                <a:lnTo>
                  <a:pt x="61975" y="42671"/>
                </a:lnTo>
                <a:lnTo>
                  <a:pt x="64135" y="30099"/>
                </a:lnTo>
                <a:lnTo>
                  <a:pt x="76551" y="30099"/>
                </a:lnTo>
                <a:lnTo>
                  <a:pt x="80137" y="0"/>
                </a:lnTo>
                <a:close/>
              </a:path>
              <a:path w="483870" h="320039">
                <a:moveTo>
                  <a:pt x="64135" y="30099"/>
                </a:moveTo>
                <a:lnTo>
                  <a:pt x="61975" y="42671"/>
                </a:lnTo>
                <a:lnTo>
                  <a:pt x="74782" y="44947"/>
                </a:lnTo>
                <a:lnTo>
                  <a:pt x="76289" y="32298"/>
                </a:lnTo>
                <a:lnTo>
                  <a:pt x="64135" y="30099"/>
                </a:lnTo>
                <a:close/>
              </a:path>
              <a:path w="483870" h="320039">
                <a:moveTo>
                  <a:pt x="76551" y="30099"/>
                </a:moveTo>
                <a:lnTo>
                  <a:pt x="64135" y="30099"/>
                </a:lnTo>
                <a:lnTo>
                  <a:pt x="76289" y="32298"/>
                </a:lnTo>
                <a:lnTo>
                  <a:pt x="76551" y="3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49">
            <a:extLst>
              <a:ext uri="{FF2B5EF4-FFF2-40B4-BE49-F238E27FC236}">
                <a16:creationId xmlns:a16="http://schemas.microsoft.com/office/drawing/2014/main" id="{9D016874-E669-47DC-BC6B-B27582DE67F2}"/>
              </a:ext>
            </a:extLst>
          </p:cNvPr>
          <p:cNvSpPr txBox="1"/>
          <p:nvPr/>
        </p:nvSpPr>
        <p:spPr>
          <a:xfrm>
            <a:off x="4875591" y="6261690"/>
            <a:ext cx="34861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340" dirty="0">
                <a:latin typeface="Calibri"/>
                <a:cs typeface="Calibri"/>
              </a:rPr>
              <a:t>……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8" name="object 50">
            <a:extLst>
              <a:ext uri="{FF2B5EF4-FFF2-40B4-BE49-F238E27FC236}">
                <a16:creationId xmlns:a16="http://schemas.microsoft.com/office/drawing/2014/main" id="{2A15D23B-0E0B-4740-84F2-F46FF63C8D87}"/>
              </a:ext>
            </a:extLst>
          </p:cNvPr>
          <p:cNvSpPr txBox="1"/>
          <p:nvPr/>
        </p:nvSpPr>
        <p:spPr>
          <a:xfrm>
            <a:off x="7372157" y="5777566"/>
            <a:ext cx="17608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70" dirty="0">
                <a:solidFill>
                  <a:srgbClr val="3333CC"/>
                </a:solidFill>
                <a:latin typeface="Calibri"/>
                <a:cs typeface="Calibri"/>
              </a:rPr>
              <a:t>The </a:t>
            </a:r>
            <a:r>
              <a:rPr sz="2000" b="1" spc="65" dirty="0">
                <a:solidFill>
                  <a:srgbClr val="3333CC"/>
                </a:solidFill>
                <a:latin typeface="Calibri"/>
                <a:cs typeface="Calibri"/>
              </a:rPr>
              <a:t>database</a:t>
            </a:r>
            <a:r>
              <a:rPr sz="2000" b="1" spc="-2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spc="70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b="1" spc="65" dirty="0">
                <a:solidFill>
                  <a:srgbClr val="3333CC"/>
                </a:solidFill>
                <a:latin typeface="Calibri"/>
                <a:cs typeface="Calibri"/>
              </a:rPr>
              <a:t>shared.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9" name="object 51">
            <a:extLst>
              <a:ext uri="{FF2B5EF4-FFF2-40B4-BE49-F238E27FC236}">
                <a16:creationId xmlns:a16="http://schemas.microsoft.com/office/drawing/2014/main" id="{8A192CD3-197F-40BE-9051-8756180F9CD9}"/>
              </a:ext>
            </a:extLst>
          </p:cNvPr>
          <p:cNvSpPr/>
          <p:nvPr/>
        </p:nvSpPr>
        <p:spPr>
          <a:xfrm>
            <a:off x="7162100" y="3763600"/>
            <a:ext cx="2112645" cy="2905760"/>
          </a:xfrm>
          <a:custGeom>
            <a:avLst/>
            <a:gdLst/>
            <a:ahLst/>
            <a:cxnLst/>
            <a:rect l="l" t="t" r="r" b="b"/>
            <a:pathLst>
              <a:path w="2112645" h="2905760">
                <a:moveTo>
                  <a:pt x="0" y="352044"/>
                </a:moveTo>
                <a:lnTo>
                  <a:pt x="3213" y="304271"/>
                </a:lnTo>
                <a:lnTo>
                  <a:pt x="12574" y="258453"/>
                </a:lnTo>
                <a:lnTo>
                  <a:pt x="27664" y="215009"/>
                </a:lnTo>
                <a:lnTo>
                  <a:pt x="48062" y="174356"/>
                </a:lnTo>
                <a:lnTo>
                  <a:pt x="73350" y="136916"/>
                </a:lnTo>
                <a:lnTo>
                  <a:pt x="103108" y="103108"/>
                </a:lnTo>
                <a:lnTo>
                  <a:pt x="136916" y="73350"/>
                </a:lnTo>
                <a:lnTo>
                  <a:pt x="174356" y="48062"/>
                </a:lnTo>
                <a:lnTo>
                  <a:pt x="215009" y="27664"/>
                </a:lnTo>
                <a:lnTo>
                  <a:pt x="258453" y="12574"/>
                </a:lnTo>
                <a:lnTo>
                  <a:pt x="304271" y="3213"/>
                </a:lnTo>
                <a:lnTo>
                  <a:pt x="352043" y="0"/>
                </a:lnTo>
                <a:lnTo>
                  <a:pt x="1760219" y="0"/>
                </a:lnTo>
                <a:lnTo>
                  <a:pt x="1807992" y="3213"/>
                </a:lnTo>
                <a:lnTo>
                  <a:pt x="1853810" y="12574"/>
                </a:lnTo>
                <a:lnTo>
                  <a:pt x="1897254" y="27664"/>
                </a:lnTo>
                <a:lnTo>
                  <a:pt x="1937907" y="48062"/>
                </a:lnTo>
                <a:lnTo>
                  <a:pt x="1975347" y="73350"/>
                </a:lnTo>
                <a:lnTo>
                  <a:pt x="2009155" y="103108"/>
                </a:lnTo>
                <a:lnTo>
                  <a:pt x="2038913" y="136916"/>
                </a:lnTo>
                <a:lnTo>
                  <a:pt x="2064201" y="174356"/>
                </a:lnTo>
                <a:lnTo>
                  <a:pt x="2084599" y="215009"/>
                </a:lnTo>
                <a:lnTo>
                  <a:pt x="2099689" y="258453"/>
                </a:lnTo>
                <a:lnTo>
                  <a:pt x="2109050" y="304271"/>
                </a:lnTo>
                <a:lnTo>
                  <a:pt x="2112263" y="352044"/>
                </a:lnTo>
                <a:lnTo>
                  <a:pt x="2112263" y="2553462"/>
                </a:lnTo>
                <a:lnTo>
                  <a:pt x="2109050" y="2601234"/>
                </a:lnTo>
                <a:lnTo>
                  <a:pt x="2099689" y="2647052"/>
                </a:lnTo>
                <a:lnTo>
                  <a:pt x="2084599" y="2690496"/>
                </a:lnTo>
                <a:lnTo>
                  <a:pt x="2064201" y="2731149"/>
                </a:lnTo>
                <a:lnTo>
                  <a:pt x="2038913" y="2768589"/>
                </a:lnTo>
                <a:lnTo>
                  <a:pt x="2009155" y="2802397"/>
                </a:lnTo>
                <a:lnTo>
                  <a:pt x="1975347" y="2832155"/>
                </a:lnTo>
                <a:lnTo>
                  <a:pt x="1937907" y="2857443"/>
                </a:lnTo>
                <a:lnTo>
                  <a:pt x="1897254" y="2877841"/>
                </a:lnTo>
                <a:lnTo>
                  <a:pt x="1853810" y="2892931"/>
                </a:lnTo>
                <a:lnTo>
                  <a:pt x="1807992" y="2902292"/>
                </a:lnTo>
                <a:lnTo>
                  <a:pt x="1760219" y="2905506"/>
                </a:lnTo>
                <a:lnTo>
                  <a:pt x="352043" y="2905506"/>
                </a:lnTo>
                <a:lnTo>
                  <a:pt x="304271" y="2902292"/>
                </a:lnTo>
                <a:lnTo>
                  <a:pt x="258453" y="2892931"/>
                </a:lnTo>
                <a:lnTo>
                  <a:pt x="215009" y="2877841"/>
                </a:lnTo>
                <a:lnTo>
                  <a:pt x="174356" y="2857443"/>
                </a:lnTo>
                <a:lnTo>
                  <a:pt x="136916" y="2832155"/>
                </a:lnTo>
                <a:lnTo>
                  <a:pt x="103108" y="2802397"/>
                </a:lnTo>
                <a:lnTo>
                  <a:pt x="73350" y="2768589"/>
                </a:lnTo>
                <a:lnTo>
                  <a:pt x="48062" y="2731149"/>
                </a:lnTo>
                <a:lnTo>
                  <a:pt x="27664" y="2690496"/>
                </a:lnTo>
                <a:lnTo>
                  <a:pt x="12574" y="2647052"/>
                </a:lnTo>
                <a:lnTo>
                  <a:pt x="3213" y="2601234"/>
                </a:lnTo>
                <a:lnTo>
                  <a:pt x="0" y="2553462"/>
                </a:lnTo>
                <a:lnTo>
                  <a:pt x="0" y="352044"/>
                </a:lnTo>
                <a:close/>
              </a:path>
            </a:pathLst>
          </a:custGeom>
          <a:ln w="38100">
            <a:solidFill>
              <a:srgbClr val="0056E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528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BENU</a:t>
            </a:r>
            <a:endParaRPr lang="zh-CN" altLang="en-US" dirty="0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663B13D-E93B-47F4-A0FA-5010FC310803}"/>
              </a:ext>
            </a:extLst>
          </p:cNvPr>
          <p:cNvSpPr txBox="1"/>
          <p:nvPr/>
        </p:nvSpPr>
        <p:spPr>
          <a:xfrm>
            <a:off x="50414" y="4466104"/>
            <a:ext cx="2409703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5" dirty="0">
                <a:solidFill>
                  <a:srgbClr val="FFFFFF"/>
                </a:solidFill>
                <a:latin typeface="Calibri"/>
                <a:cs typeface="Calibri"/>
              </a:rPr>
              <a:t>Preprocessing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96" name="object 2">
            <a:extLst>
              <a:ext uri="{FF2B5EF4-FFF2-40B4-BE49-F238E27FC236}">
                <a16:creationId xmlns:a16="http://schemas.microsoft.com/office/drawing/2014/main" id="{CDE958E7-F9B0-465C-99B1-859043974FFA}"/>
              </a:ext>
            </a:extLst>
          </p:cNvPr>
          <p:cNvSpPr txBox="1">
            <a:spLocks/>
          </p:cNvSpPr>
          <p:nvPr/>
        </p:nvSpPr>
        <p:spPr>
          <a:xfrm>
            <a:off x="579437" y="1412776"/>
            <a:ext cx="8356600" cy="66548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spc="155"/>
              <a:t>Phase</a:t>
            </a:r>
            <a:r>
              <a:rPr lang="en-US" sz="4200" spc="-110"/>
              <a:t> </a:t>
            </a:r>
            <a:r>
              <a:rPr lang="en-US" sz="4200" spc="95"/>
              <a:t>2:</a:t>
            </a:r>
            <a:r>
              <a:rPr lang="en-US" sz="4200" spc="-110"/>
              <a:t> </a:t>
            </a:r>
            <a:r>
              <a:rPr lang="en-US" sz="4200" spc="150"/>
              <a:t>Execution</a:t>
            </a:r>
            <a:r>
              <a:rPr lang="en-US" sz="4200" spc="-110"/>
              <a:t> </a:t>
            </a:r>
            <a:r>
              <a:rPr lang="en-US" sz="4200" spc="180"/>
              <a:t>Plan</a:t>
            </a:r>
            <a:r>
              <a:rPr lang="en-US" sz="4200" spc="-125"/>
              <a:t> </a:t>
            </a:r>
            <a:r>
              <a:rPr lang="en-US" sz="4200" spc="105"/>
              <a:t>Generation</a:t>
            </a:r>
            <a:endParaRPr lang="en-US" sz="4200"/>
          </a:p>
        </p:txBody>
      </p:sp>
      <p:sp>
        <p:nvSpPr>
          <p:cNvPr id="197" name="object 3">
            <a:extLst>
              <a:ext uri="{FF2B5EF4-FFF2-40B4-BE49-F238E27FC236}">
                <a16:creationId xmlns:a16="http://schemas.microsoft.com/office/drawing/2014/main" id="{99B59562-0DDD-4AA4-BBEA-793F4C1B0B34}"/>
              </a:ext>
            </a:extLst>
          </p:cNvPr>
          <p:cNvSpPr/>
          <p:nvPr/>
        </p:nvSpPr>
        <p:spPr>
          <a:xfrm>
            <a:off x="1901126" y="5287673"/>
            <a:ext cx="1374775" cy="562610"/>
          </a:xfrm>
          <a:custGeom>
            <a:avLst/>
            <a:gdLst/>
            <a:ahLst/>
            <a:cxnLst/>
            <a:rect l="l" t="t" r="r" b="b"/>
            <a:pathLst>
              <a:path w="1374775" h="562610">
                <a:moveTo>
                  <a:pt x="687324" y="0"/>
                </a:moveTo>
                <a:lnTo>
                  <a:pt x="621129" y="1286"/>
                </a:lnTo>
                <a:lnTo>
                  <a:pt x="556715" y="5068"/>
                </a:lnTo>
                <a:lnTo>
                  <a:pt x="494369" y="11228"/>
                </a:lnTo>
                <a:lnTo>
                  <a:pt x="434380" y="19647"/>
                </a:lnTo>
                <a:lnTo>
                  <a:pt x="377035" y="30209"/>
                </a:lnTo>
                <a:lnTo>
                  <a:pt x="322622" y="42795"/>
                </a:lnTo>
                <a:lnTo>
                  <a:pt x="271430" y="57287"/>
                </a:lnTo>
                <a:lnTo>
                  <a:pt x="223746" y="73568"/>
                </a:lnTo>
                <a:lnTo>
                  <a:pt x="179859" y="91521"/>
                </a:lnTo>
                <a:lnTo>
                  <a:pt x="140057" y="111027"/>
                </a:lnTo>
                <a:lnTo>
                  <a:pt x="104627" y="131969"/>
                </a:lnTo>
                <a:lnTo>
                  <a:pt x="48037" y="177689"/>
                </a:lnTo>
                <a:lnTo>
                  <a:pt x="12393" y="227739"/>
                </a:lnTo>
                <a:lnTo>
                  <a:pt x="0" y="281178"/>
                </a:lnTo>
                <a:lnTo>
                  <a:pt x="3146" y="308262"/>
                </a:lnTo>
                <a:lnTo>
                  <a:pt x="27452" y="360124"/>
                </a:lnTo>
                <a:lnTo>
                  <a:pt x="73858" y="408127"/>
                </a:lnTo>
                <a:lnTo>
                  <a:pt x="140057" y="451328"/>
                </a:lnTo>
                <a:lnTo>
                  <a:pt x="179859" y="470834"/>
                </a:lnTo>
                <a:lnTo>
                  <a:pt x="223746" y="488787"/>
                </a:lnTo>
                <a:lnTo>
                  <a:pt x="271430" y="505068"/>
                </a:lnTo>
                <a:lnTo>
                  <a:pt x="322622" y="519560"/>
                </a:lnTo>
                <a:lnTo>
                  <a:pt x="377035" y="532146"/>
                </a:lnTo>
                <a:lnTo>
                  <a:pt x="434380" y="542708"/>
                </a:lnTo>
                <a:lnTo>
                  <a:pt x="494369" y="551127"/>
                </a:lnTo>
                <a:lnTo>
                  <a:pt x="556715" y="557287"/>
                </a:lnTo>
                <a:lnTo>
                  <a:pt x="621129" y="561069"/>
                </a:lnTo>
                <a:lnTo>
                  <a:pt x="687324" y="562356"/>
                </a:lnTo>
                <a:lnTo>
                  <a:pt x="753518" y="561069"/>
                </a:lnTo>
                <a:lnTo>
                  <a:pt x="817932" y="557287"/>
                </a:lnTo>
                <a:lnTo>
                  <a:pt x="880278" y="551127"/>
                </a:lnTo>
                <a:lnTo>
                  <a:pt x="940267" y="542708"/>
                </a:lnTo>
                <a:lnTo>
                  <a:pt x="997612" y="532146"/>
                </a:lnTo>
                <a:lnTo>
                  <a:pt x="1052025" y="519560"/>
                </a:lnTo>
                <a:lnTo>
                  <a:pt x="1103217" y="505068"/>
                </a:lnTo>
                <a:lnTo>
                  <a:pt x="1150901" y="488787"/>
                </a:lnTo>
                <a:lnTo>
                  <a:pt x="1194788" y="470834"/>
                </a:lnTo>
                <a:lnTo>
                  <a:pt x="1234590" y="451328"/>
                </a:lnTo>
                <a:lnTo>
                  <a:pt x="1270020" y="430386"/>
                </a:lnTo>
                <a:lnTo>
                  <a:pt x="1326610" y="384666"/>
                </a:lnTo>
                <a:lnTo>
                  <a:pt x="1362254" y="334616"/>
                </a:lnTo>
                <a:lnTo>
                  <a:pt x="1374648" y="281178"/>
                </a:lnTo>
                <a:lnTo>
                  <a:pt x="1371501" y="254093"/>
                </a:lnTo>
                <a:lnTo>
                  <a:pt x="1347195" y="202231"/>
                </a:lnTo>
                <a:lnTo>
                  <a:pt x="1300789" y="154228"/>
                </a:lnTo>
                <a:lnTo>
                  <a:pt x="1234590" y="111027"/>
                </a:lnTo>
                <a:lnTo>
                  <a:pt x="1194788" y="91521"/>
                </a:lnTo>
                <a:lnTo>
                  <a:pt x="1150901" y="73568"/>
                </a:lnTo>
                <a:lnTo>
                  <a:pt x="1103217" y="57287"/>
                </a:lnTo>
                <a:lnTo>
                  <a:pt x="1052025" y="42795"/>
                </a:lnTo>
                <a:lnTo>
                  <a:pt x="997612" y="30209"/>
                </a:lnTo>
                <a:lnTo>
                  <a:pt x="940267" y="19647"/>
                </a:lnTo>
                <a:lnTo>
                  <a:pt x="880278" y="11228"/>
                </a:lnTo>
                <a:lnTo>
                  <a:pt x="817932" y="5068"/>
                </a:lnTo>
                <a:lnTo>
                  <a:pt x="753518" y="1286"/>
                </a:lnTo>
                <a:lnTo>
                  <a:pt x="687324" y="0"/>
                </a:lnTo>
                <a:close/>
              </a:path>
            </a:pathLst>
          </a:custGeom>
          <a:solidFill>
            <a:srgbClr val="FFE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4">
            <a:extLst>
              <a:ext uri="{FF2B5EF4-FFF2-40B4-BE49-F238E27FC236}">
                <a16:creationId xmlns:a16="http://schemas.microsoft.com/office/drawing/2014/main" id="{7EBF493D-1879-40E0-9B70-EA023E1D9D64}"/>
              </a:ext>
            </a:extLst>
          </p:cNvPr>
          <p:cNvSpPr/>
          <p:nvPr/>
        </p:nvSpPr>
        <p:spPr>
          <a:xfrm>
            <a:off x="1901126" y="5287673"/>
            <a:ext cx="1374775" cy="562610"/>
          </a:xfrm>
          <a:custGeom>
            <a:avLst/>
            <a:gdLst/>
            <a:ahLst/>
            <a:cxnLst/>
            <a:rect l="l" t="t" r="r" b="b"/>
            <a:pathLst>
              <a:path w="1374775" h="562610">
                <a:moveTo>
                  <a:pt x="0" y="281178"/>
                </a:moveTo>
                <a:lnTo>
                  <a:pt x="12393" y="227739"/>
                </a:lnTo>
                <a:lnTo>
                  <a:pt x="48037" y="177689"/>
                </a:lnTo>
                <a:lnTo>
                  <a:pt x="104627" y="131969"/>
                </a:lnTo>
                <a:lnTo>
                  <a:pt x="140057" y="111027"/>
                </a:lnTo>
                <a:lnTo>
                  <a:pt x="179859" y="91521"/>
                </a:lnTo>
                <a:lnTo>
                  <a:pt x="223746" y="73568"/>
                </a:lnTo>
                <a:lnTo>
                  <a:pt x="271430" y="57287"/>
                </a:lnTo>
                <a:lnTo>
                  <a:pt x="322622" y="42795"/>
                </a:lnTo>
                <a:lnTo>
                  <a:pt x="377035" y="30209"/>
                </a:lnTo>
                <a:lnTo>
                  <a:pt x="434380" y="19647"/>
                </a:lnTo>
                <a:lnTo>
                  <a:pt x="494369" y="11228"/>
                </a:lnTo>
                <a:lnTo>
                  <a:pt x="556715" y="5068"/>
                </a:lnTo>
                <a:lnTo>
                  <a:pt x="621129" y="1286"/>
                </a:lnTo>
                <a:lnTo>
                  <a:pt x="687324" y="0"/>
                </a:lnTo>
                <a:lnTo>
                  <a:pt x="753518" y="1286"/>
                </a:lnTo>
                <a:lnTo>
                  <a:pt x="817932" y="5068"/>
                </a:lnTo>
                <a:lnTo>
                  <a:pt x="880278" y="11228"/>
                </a:lnTo>
                <a:lnTo>
                  <a:pt x="940267" y="19647"/>
                </a:lnTo>
                <a:lnTo>
                  <a:pt x="997612" y="30209"/>
                </a:lnTo>
                <a:lnTo>
                  <a:pt x="1052025" y="42795"/>
                </a:lnTo>
                <a:lnTo>
                  <a:pt x="1103217" y="57287"/>
                </a:lnTo>
                <a:lnTo>
                  <a:pt x="1150901" y="73568"/>
                </a:lnTo>
                <a:lnTo>
                  <a:pt x="1194788" y="91521"/>
                </a:lnTo>
                <a:lnTo>
                  <a:pt x="1234590" y="111027"/>
                </a:lnTo>
                <a:lnTo>
                  <a:pt x="1270020" y="131969"/>
                </a:lnTo>
                <a:lnTo>
                  <a:pt x="1326610" y="177689"/>
                </a:lnTo>
                <a:lnTo>
                  <a:pt x="1362254" y="227739"/>
                </a:lnTo>
                <a:lnTo>
                  <a:pt x="1374648" y="281178"/>
                </a:lnTo>
                <a:lnTo>
                  <a:pt x="1371501" y="308262"/>
                </a:lnTo>
                <a:lnTo>
                  <a:pt x="1347195" y="360124"/>
                </a:lnTo>
                <a:lnTo>
                  <a:pt x="1300789" y="408127"/>
                </a:lnTo>
                <a:lnTo>
                  <a:pt x="1234590" y="451328"/>
                </a:lnTo>
                <a:lnTo>
                  <a:pt x="1194788" y="470834"/>
                </a:lnTo>
                <a:lnTo>
                  <a:pt x="1150901" y="488787"/>
                </a:lnTo>
                <a:lnTo>
                  <a:pt x="1103217" y="505068"/>
                </a:lnTo>
                <a:lnTo>
                  <a:pt x="1052025" y="519560"/>
                </a:lnTo>
                <a:lnTo>
                  <a:pt x="997612" y="532146"/>
                </a:lnTo>
                <a:lnTo>
                  <a:pt x="940267" y="542708"/>
                </a:lnTo>
                <a:lnTo>
                  <a:pt x="880278" y="551127"/>
                </a:lnTo>
                <a:lnTo>
                  <a:pt x="817932" y="557287"/>
                </a:lnTo>
                <a:lnTo>
                  <a:pt x="753518" y="561069"/>
                </a:lnTo>
                <a:lnTo>
                  <a:pt x="687324" y="562356"/>
                </a:lnTo>
                <a:lnTo>
                  <a:pt x="621129" y="561069"/>
                </a:lnTo>
                <a:lnTo>
                  <a:pt x="556715" y="557287"/>
                </a:lnTo>
                <a:lnTo>
                  <a:pt x="494369" y="551127"/>
                </a:lnTo>
                <a:lnTo>
                  <a:pt x="434380" y="542708"/>
                </a:lnTo>
                <a:lnTo>
                  <a:pt x="377035" y="532146"/>
                </a:lnTo>
                <a:lnTo>
                  <a:pt x="322622" y="519560"/>
                </a:lnTo>
                <a:lnTo>
                  <a:pt x="271430" y="505068"/>
                </a:lnTo>
                <a:lnTo>
                  <a:pt x="223746" y="488787"/>
                </a:lnTo>
                <a:lnTo>
                  <a:pt x="179859" y="470834"/>
                </a:lnTo>
                <a:lnTo>
                  <a:pt x="140057" y="451328"/>
                </a:lnTo>
                <a:lnTo>
                  <a:pt x="104627" y="430386"/>
                </a:lnTo>
                <a:lnTo>
                  <a:pt x="48037" y="384666"/>
                </a:lnTo>
                <a:lnTo>
                  <a:pt x="12393" y="334616"/>
                </a:lnTo>
                <a:lnTo>
                  <a:pt x="0" y="2811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5">
            <a:extLst>
              <a:ext uri="{FF2B5EF4-FFF2-40B4-BE49-F238E27FC236}">
                <a16:creationId xmlns:a16="http://schemas.microsoft.com/office/drawing/2014/main" id="{10083DCE-5843-425D-8447-9E9296AF3A45}"/>
              </a:ext>
            </a:extLst>
          </p:cNvPr>
          <p:cNvSpPr txBox="1"/>
          <p:nvPr/>
        </p:nvSpPr>
        <p:spPr>
          <a:xfrm>
            <a:off x="2211386" y="5347998"/>
            <a:ext cx="7524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5080" indent="-138430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Executio</a:t>
            </a:r>
            <a:r>
              <a:rPr sz="1300" b="1" spc="25" dirty="0">
                <a:latin typeface="Calibri"/>
                <a:cs typeface="Calibri"/>
              </a:rPr>
              <a:t>n  </a:t>
            </a:r>
            <a:r>
              <a:rPr sz="1300" b="1" spc="55" dirty="0">
                <a:latin typeface="Calibri"/>
                <a:cs typeface="Calibri"/>
              </a:rPr>
              <a:t>Plan</a:t>
            </a:r>
            <a:r>
              <a:rPr sz="1300" b="1" spc="-55" dirty="0">
                <a:latin typeface="Calibri"/>
                <a:cs typeface="Calibri"/>
              </a:rPr>
              <a:t> </a:t>
            </a:r>
            <a:r>
              <a:rPr sz="1300" b="1" spc="7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0" name="object 6">
            <a:extLst>
              <a:ext uri="{FF2B5EF4-FFF2-40B4-BE49-F238E27FC236}">
                <a16:creationId xmlns:a16="http://schemas.microsoft.com/office/drawing/2014/main" id="{668D1799-C27D-403C-9C3E-26A2B010230A}"/>
              </a:ext>
            </a:extLst>
          </p:cNvPr>
          <p:cNvSpPr/>
          <p:nvPr/>
        </p:nvSpPr>
        <p:spPr>
          <a:xfrm>
            <a:off x="163766" y="5278529"/>
            <a:ext cx="1292860" cy="561975"/>
          </a:xfrm>
          <a:custGeom>
            <a:avLst/>
            <a:gdLst/>
            <a:ahLst/>
            <a:cxnLst/>
            <a:rect l="l" t="t" r="r" b="b"/>
            <a:pathLst>
              <a:path w="1292860" h="561975">
                <a:moveTo>
                  <a:pt x="646176" y="0"/>
                </a:moveTo>
                <a:lnTo>
                  <a:pt x="580108" y="1449"/>
                </a:lnTo>
                <a:lnTo>
                  <a:pt x="515949" y="5705"/>
                </a:lnTo>
                <a:lnTo>
                  <a:pt x="454024" y="12625"/>
                </a:lnTo>
                <a:lnTo>
                  <a:pt x="394656" y="22068"/>
                </a:lnTo>
                <a:lnTo>
                  <a:pt x="338171" y="33893"/>
                </a:lnTo>
                <a:lnTo>
                  <a:pt x="284894" y="47959"/>
                </a:lnTo>
                <a:lnTo>
                  <a:pt x="235149" y="64124"/>
                </a:lnTo>
                <a:lnTo>
                  <a:pt x="189261" y="82248"/>
                </a:lnTo>
                <a:lnTo>
                  <a:pt x="147556" y="102189"/>
                </a:lnTo>
                <a:lnTo>
                  <a:pt x="110357" y="123806"/>
                </a:lnTo>
                <a:lnTo>
                  <a:pt x="77990" y="146958"/>
                </a:lnTo>
                <a:lnTo>
                  <a:pt x="29051" y="197301"/>
                </a:lnTo>
                <a:lnTo>
                  <a:pt x="3336" y="252089"/>
                </a:lnTo>
                <a:lnTo>
                  <a:pt x="0" y="280797"/>
                </a:lnTo>
                <a:lnTo>
                  <a:pt x="3336" y="309504"/>
                </a:lnTo>
                <a:lnTo>
                  <a:pt x="29051" y="364292"/>
                </a:lnTo>
                <a:lnTo>
                  <a:pt x="77990" y="414635"/>
                </a:lnTo>
                <a:lnTo>
                  <a:pt x="110357" y="437787"/>
                </a:lnTo>
                <a:lnTo>
                  <a:pt x="147556" y="459404"/>
                </a:lnTo>
                <a:lnTo>
                  <a:pt x="189261" y="479345"/>
                </a:lnTo>
                <a:lnTo>
                  <a:pt x="235149" y="497469"/>
                </a:lnTo>
                <a:lnTo>
                  <a:pt x="284894" y="513634"/>
                </a:lnTo>
                <a:lnTo>
                  <a:pt x="338171" y="527700"/>
                </a:lnTo>
                <a:lnTo>
                  <a:pt x="394656" y="539525"/>
                </a:lnTo>
                <a:lnTo>
                  <a:pt x="454024" y="548968"/>
                </a:lnTo>
                <a:lnTo>
                  <a:pt x="515949" y="555888"/>
                </a:lnTo>
                <a:lnTo>
                  <a:pt x="580108" y="560144"/>
                </a:lnTo>
                <a:lnTo>
                  <a:pt x="646176" y="561594"/>
                </a:lnTo>
                <a:lnTo>
                  <a:pt x="712243" y="560144"/>
                </a:lnTo>
                <a:lnTo>
                  <a:pt x="776402" y="555888"/>
                </a:lnTo>
                <a:lnTo>
                  <a:pt x="838327" y="548968"/>
                </a:lnTo>
                <a:lnTo>
                  <a:pt x="897695" y="539525"/>
                </a:lnTo>
                <a:lnTo>
                  <a:pt x="954180" y="527700"/>
                </a:lnTo>
                <a:lnTo>
                  <a:pt x="1007457" y="513634"/>
                </a:lnTo>
                <a:lnTo>
                  <a:pt x="1057202" y="497469"/>
                </a:lnTo>
                <a:lnTo>
                  <a:pt x="1103090" y="479345"/>
                </a:lnTo>
                <a:lnTo>
                  <a:pt x="1144795" y="459404"/>
                </a:lnTo>
                <a:lnTo>
                  <a:pt x="1181994" y="437787"/>
                </a:lnTo>
                <a:lnTo>
                  <a:pt x="1214361" y="414635"/>
                </a:lnTo>
                <a:lnTo>
                  <a:pt x="1263300" y="364292"/>
                </a:lnTo>
                <a:lnTo>
                  <a:pt x="1289015" y="309504"/>
                </a:lnTo>
                <a:lnTo>
                  <a:pt x="1292352" y="280797"/>
                </a:lnTo>
                <a:lnTo>
                  <a:pt x="1289015" y="252089"/>
                </a:lnTo>
                <a:lnTo>
                  <a:pt x="1263300" y="197301"/>
                </a:lnTo>
                <a:lnTo>
                  <a:pt x="1214361" y="146958"/>
                </a:lnTo>
                <a:lnTo>
                  <a:pt x="1181994" y="123806"/>
                </a:lnTo>
                <a:lnTo>
                  <a:pt x="1144795" y="102189"/>
                </a:lnTo>
                <a:lnTo>
                  <a:pt x="1103090" y="82248"/>
                </a:lnTo>
                <a:lnTo>
                  <a:pt x="1057202" y="64124"/>
                </a:lnTo>
                <a:lnTo>
                  <a:pt x="1007457" y="47959"/>
                </a:lnTo>
                <a:lnTo>
                  <a:pt x="954180" y="33893"/>
                </a:lnTo>
                <a:lnTo>
                  <a:pt x="897695" y="22068"/>
                </a:lnTo>
                <a:lnTo>
                  <a:pt x="838327" y="12625"/>
                </a:lnTo>
                <a:lnTo>
                  <a:pt x="776402" y="5705"/>
                </a:lnTo>
                <a:lnTo>
                  <a:pt x="712243" y="1449"/>
                </a:lnTo>
                <a:lnTo>
                  <a:pt x="646176" y="0"/>
                </a:lnTo>
                <a:close/>
              </a:path>
            </a:pathLst>
          </a:custGeom>
          <a:solidFill>
            <a:srgbClr val="FFC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7">
            <a:extLst>
              <a:ext uri="{FF2B5EF4-FFF2-40B4-BE49-F238E27FC236}">
                <a16:creationId xmlns:a16="http://schemas.microsoft.com/office/drawing/2014/main" id="{590BCC67-ACB3-4CAE-B837-0C7341962F61}"/>
              </a:ext>
            </a:extLst>
          </p:cNvPr>
          <p:cNvSpPr/>
          <p:nvPr/>
        </p:nvSpPr>
        <p:spPr>
          <a:xfrm>
            <a:off x="163766" y="5278529"/>
            <a:ext cx="1292860" cy="561975"/>
          </a:xfrm>
          <a:custGeom>
            <a:avLst/>
            <a:gdLst/>
            <a:ahLst/>
            <a:cxnLst/>
            <a:rect l="l" t="t" r="r" b="b"/>
            <a:pathLst>
              <a:path w="1292860" h="561975">
                <a:moveTo>
                  <a:pt x="0" y="280797"/>
                </a:moveTo>
                <a:lnTo>
                  <a:pt x="13128" y="224210"/>
                </a:lnTo>
                <a:lnTo>
                  <a:pt x="50780" y="171503"/>
                </a:lnTo>
                <a:lnTo>
                  <a:pt x="110357" y="123806"/>
                </a:lnTo>
                <a:lnTo>
                  <a:pt x="147556" y="102189"/>
                </a:lnTo>
                <a:lnTo>
                  <a:pt x="189261" y="82248"/>
                </a:lnTo>
                <a:lnTo>
                  <a:pt x="235149" y="64124"/>
                </a:lnTo>
                <a:lnTo>
                  <a:pt x="284894" y="47959"/>
                </a:lnTo>
                <a:lnTo>
                  <a:pt x="338171" y="33893"/>
                </a:lnTo>
                <a:lnTo>
                  <a:pt x="394656" y="22068"/>
                </a:lnTo>
                <a:lnTo>
                  <a:pt x="454024" y="12625"/>
                </a:lnTo>
                <a:lnTo>
                  <a:pt x="515949" y="5705"/>
                </a:lnTo>
                <a:lnTo>
                  <a:pt x="580108" y="1449"/>
                </a:lnTo>
                <a:lnTo>
                  <a:pt x="646176" y="0"/>
                </a:lnTo>
                <a:lnTo>
                  <a:pt x="712243" y="1449"/>
                </a:lnTo>
                <a:lnTo>
                  <a:pt x="776402" y="5705"/>
                </a:lnTo>
                <a:lnTo>
                  <a:pt x="838327" y="12625"/>
                </a:lnTo>
                <a:lnTo>
                  <a:pt x="897695" y="22068"/>
                </a:lnTo>
                <a:lnTo>
                  <a:pt x="954180" y="33893"/>
                </a:lnTo>
                <a:lnTo>
                  <a:pt x="1007457" y="47959"/>
                </a:lnTo>
                <a:lnTo>
                  <a:pt x="1057202" y="64124"/>
                </a:lnTo>
                <a:lnTo>
                  <a:pt x="1103090" y="82248"/>
                </a:lnTo>
                <a:lnTo>
                  <a:pt x="1144795" y="102189"/>
                </a:lnTo>
                <a:lnTo>
                  <a:pt x="1181994" y="123806"/>
                </a:lnTo>
                <a:lnTo>
                  <a:pt x="1214361" y="146958"/>
                </a:lnTo>
                <a:lnTo>
                  <a:pt x="1263300" y="197301"/>
                </a:lnTo>
                <a:lnTo>
                  <a:pt x="1289015" y="252089"/>
                </a:lnTo>
                <a:lnTo>
                  <a:pt x="1292352" y="280797"/>
                </a:lnTo>
                <a:lnTo>
                  <a:pt x="1289015" y="309504"/>
                </a:lnTo>
                <a:lnTo>
                  <a:pt x="1263300" y="364292"/>
                </a:lnTo>
                <a:lnTo>
                  <a:pt x="1214361" y="414635"/>
                </a:lnTo>
                <a:lnTo>
                  <a:pt x="1181994" y="437787"/>
                </a:lnTo>
                <a:lnTo>
                  <a:pt x="1144795" y="459404"/>
                </a:lnTo>
                <a:lnTo>
                  <a:pt x="1103090" y="479345"/>
                </a:lnTo>
                <a:lnTo>
                  <a:pt x="1057202" y="497469"/>
                </a:lnTo>
                <a:lnTo>
                  <a:pt x="1007457" y="513634"/>
                </a:lnTo>
                <a:lnTo>
                  <a:pt x="954180" y="527700"/>
                </a:lnTo>
                <a:lnTo>
                  <a:pt x="897695" y="539525"/>
                </a:lnTo>
                <a:lnTo>
                  <a:pt x="838327" y="548968"/>
                </a:lnTo>
                <a:lnTo>
                  <a:pt x="776402" y="555888"/>
                </a:lnTo>
                <a:lnTo>
                  <a:pt x="712243" y="560144"/>
                </a:lnTo>
                <a:lnTo>
                  <a:pt x="646176" y="561594"/>
                </a:lnTo>
                <a:lnTo>
                  <a:pt x="580108" y="560144"/>
                </a:lnTo>
                <a:lnTo>
                  <a:pt x="515949" y="555888"/>
                </a:lnTo>
                <a:lnTo>
                  <a:pt x="454024" y="548968"/>
                </a:lnTo>
                <a:lnTo>
                  <a:pt x="394656" y="539525"/>
                </a:lnTo>
                <a:lnTo>
                  <a:pt x="338171" y="527700"/>
                </a:lnTo>
                <a:lnTo>
                  <a:pt x="284894" y="513634"/>
                </a:lnTo>
                <a:lnTo>
                  <a:pt x="235149" y="497469"/>
                </a:lnTo>
                <a:lnTo>
                  <a:pt x="189261" y="479345"/>
                </a:lnTo>
                <a:lnTo>
                  <a:pt x="147556" y="459404"/>
                </a:lnTo>
                <a:lnTo>
                  <a:pt x="110357" y="437787"/>
                </a:lnTo>
                <a:lnTo>
                  <a:pt x="77990" y="414635"/>
                </a:lnTo>
                <a:lnTo>
                  <a:pt x="29051" y="364292"/>
                </a:lnTo>
                <a:lnTo>
                  <a:pt x="3336" y="309504"/>
                </a:lnTo>
                <a:lnTo>
                  <a:pt x="0" y="28079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8">
            <a:extLst>
              <a:ext uri="{FF2B5EF4-FFF2-40B4-BE49-F238E27FC236}">
                <a16:creationId xmlns:a16="http://schemas.microsoft.com/office/drawing/2014/main" id="{DA783864-6BDE-4AC0-B9C0-D5F40838946B}"/>
              </a:ext>
            </a:extLst>
          </p:cNvPr>
          <p:cNvSpPr txBox="1"/>
          <p:nvPr/>
        </p:nvSpPr>
        <p:spPr>
          <a:xfrm>
            <a:off x="507809" y="5338600"/>
            <a:ext cx="6038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Pattern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35" dirty="0">
                <a:latin typeface="Calibri"/>
                <a:cs typeface="Calibri"/>
              </a:rPr>
              <a:t>Graph</a:t>
            </a:r>
            <a:r>
              <a:rPr sz="1300" b="1" spc="-130" dirty="0">
                <a:latin typeface="Calibri"/>
                <a:cs typeface="Calibri"/>
              </a:rPr>
              <a:t> </a:t>
            </a:r>
            <a:r>
              <a:rPr sz="1300" b="1" spc="85" dirty="0"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3" name="object 9">
            <a:extLst>
              <a:ext uri="{FF2B5EF4-FFF2-40B4-BE49-F238E27FC236}">
                <a16:creationId xmlns:a16="http://schemas.microsoft.com/office/drawing/2014/main" id="{7B52D991-78A9-4850-B816-F0D4329EF670}"/>
              </a:ext>
            </a:extLst>
          </p:cNvPr>
          <p:cNvSpPr/>
          <p:nvPr/>
        </p:nvSpPr>
        <p:spPr>
          <a:xfrm>
            <a:off x="152335" y="3781199"/>
            <a:ext cx="1292860" cy="561975"/>
          </a:xfrm>
          <a:custGeom>
            <a:avLst/>
            <a:gdLst/>
            <a:ahLst/>
            <a:cxnLst/>
            <a:rect l="l" t="t" r="r" b="b"/>
            <a:pathLst>
              <a:path w="1292860" h="561975">
                <a:moveTo>
                  <a:pt x="646176" y="0"/>
                </a:moveTo>
                <a:lnTo>
                  <a:pt x="580108" y="1449"/>
                </a:lnTo>
                <a:lnTo>
                  <a:pt x="515949" y="5705"/>
                </a:lnTo>
                <a:lnTo>
                  <a:pt x="454024" y="12625"/>
                </a:lnTo>
                <a:lnTo>
                  <a:pt x="394656" y="22068"/>
                </a:lnTo>
                <a:lnTo>
                  <a:pt x="338171" y="33893"/>
                </a:lnTo>
                <a:lnTo>
                  <a:pt x="284894" y="47959"/>
                </a:lnTo>
                <a:lnTo>
                  <a:pt x="235149" y="64124"/>
                </a:lnTo>
                <a:lnTo>
                  <a:pt x="189261" y="82248"/>
                </a:lnTo>
                <a:lnTo>
                  <a:pt x="147556" y="102189"/>
                </a:lnTo>
                <a:lnTo>
                  <a:pt x="110357" y="123806"/>
                </a:lnTo>
                <a:lnTo>
                  <a:pt x="77990" y="146958"/>
                </a:lnTo>
                <a:lnTo>
                  <a:pt x="29051" y="197301"/>
                </a:lnTo>
                <a:lnTo>
                  <a:pt x="3336" y="252089"/>
                </a:lnTo>
                <a:lnTo>
                  <a:pt x="0" y="280797"/>
                </a:lnTo>
                <a:lnTo>
                  <a:pt x="3336" y="309504"/>
                </a:lnTo>
                <a:lnTo>
                  <a:pt x="29051" y="364292"/>
                </a:lnTo>
                <a:lnTo>
                  <a:pt x="77990" y="414635"/>
                </a:lnTo>
                <a:lnTo>
                  <a:pt x="110357" y="437787"/>
                </a:lnTo>
                <a:lnTo>
                  <a:pt x="147556" y="459404"/>
                </a:lnTo>
                <a:lnTo>
                  <a:pt x="189261" y="479345"/>
                </a:lnTo>
                <a:lnTo>
                  <a:pt x="235149" y="497469"/>
                </a:lnTo>
                <a:lnTo>
                  <a:pt x="284894" y="513634"/>
                </a:lnTo>
                <a:lnTo>
                  <a:pt x="338171" y="527700"/>
                </a:lnTo>
                <a:lnTo>
                  <a:pt x="394656" y="539525"/>
                </a:lnTo>
                <a:lnTo>
                  <a:pt x="454024" y="548968"/>
                </a:lnTo>
                <a:lnTo>
                  <a:pt x="515949" y="555888"/>
                </a:lnTo>
                <a:lnTo>
                  <a:pt x="580108" y="560144"/>
                </a:lnTo>
                <a:lnTo>
                  <a:pt x="646176" y="561594"/>
                </a:lnTo>
                <a:lnTo>
                  <a:pt x="712243" y="560144"/>
                </a:lnTo>
                <a:lnTo>
                  <a:pt x="776402" y="555888"/>
                </a:lnTo>
                <a:lnTo>
                  <a:pt x="838327" y="548968"/>
                </a:lnTo>
                <a:lnTo>
                  <a:pt x="897695" y="539525"/>
                </a:lnTo>
                <a:lnTo>
                  <a:pt x="954180" y="527700"/>
                </a:lnTo>
                <a:lnTo>
                  <a:pt x="1007457" y="513634"/>
                </a:lnTo>
                <a:lnTo>
                  <a:pt x="1057202" y="497469"/>
                </a:lnTo>
                <a:lnTo>
                  <a:pt x="1103090" y="479345"/>
                </a:lnTo>
                <a:lnTo>
                  <a:pt x="1144795" y="459404"/>
                </a:lnTo>
                <a:lnTo>
                  <a:pt x="1181994" y="437787"/>
                </a:lnTo>
                <a:lnTo>
                  <a:pt x="1214361" y="414635"/>
                </a:lnTo>
                <a:lnTo>
                  <a:pt x="1263300" y="364292"/>
                </a:lnTo>
                <a:lnTo>
                  <a:pt x="1289015" y="309504"/>
                </a:lnTo>
                <a:lnTo>
                  <a:pt x="1292352" y="280797"/>
                </a:lnTo>
                <a:lnTo>
                  <a:pt x="1289015" y="252089"/>
                </a:lnTo>
                <a:lnTo>
                  <a:pt x="1263300" y="197301"/>
                </a:lnTo>
                <a:lnTo>
                  <a:pt x="1214361" y="146958"/>
                </a:lnTo>
                <a:lnTo>
                  <a:pt x="1181994" y="123806"/>
                </a:lnTo>
                <a:lnTo>
                  <a:pt x="1144795" y="102189"/>
                </a:lnTo>
                <a:lnTo>
                  <a:pt x="1103090" y="82248"/>
                </a:lnTo>
                <a:lnTo>
                  <a:pt x="1057202" y="64124"/>
                </a:lnTo>
                <a:lnTo>
                  <a:pt x="1007457" y="47959"/>
                </a:lnTo>
                <a:lnTo>
                  <a:pt x="954180" y="33893"/>
                </a:lnTo>
                <a:lnTo>
                  <a:pt x="897695" y="22068"/>
                </a:lnTo>
                <a:lnTo>
                  <a:pt x="838327" y="12625"/>
                </a:lnTo>
                <a:lnTo>
                  <a:pt x="776402" y="5705"/>
                </a:lnTo>
                <a:lnTo>
                  <a:pt x="712243" y="1449"/>
                </a:lnTo>
                <a:lnTo>
                  <a:pt x="646176" y="0"/>
                </a:lnTo>
                <a:close/>
              </a:path>
            </a:pathLst>
          </a:custGeom>
          <a:solidFill>
            <a:srgbClr val="FFC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10">
            <a:extLst>
              <a:ext uri="{FF2B5EF4-FFF2-40B4-BE49-F238E27FC236}">
                <a16:creationId xmlns:a16="http://schemas.microsoft.com/office/drawing/2014/main" id="{0B4DF54A-452A-4644-A7DD-5A7708640DFF}"/>
              </a:ext>
            </a:extLst>
          </p:cNvPr>
          <p:cNvSpPr/>
          <p:nvPr/>
        </p:nvSpPr>
        <p:spPr>
          <a:xfrm>
            <a:off x="152335" y="3781199"/>
            <a:ext cx="1292860" cy="561975"/>
          </a:xfrm>
          <a:custGeom>
            <a:avLst/>
            <a:gdLst/>
            <a:ahLst/>
            <a:cxnLst/>
            <a:rect l="l" t="t" r="r" b="b"/>
            <a:pathLst>
              <a:path w="1292860" h="561975">
                <a:moveTo>
                  <a:pt x="0" y="280797"/>
                </a:moveTo>
                <a:lnTo>
                  <a:pt x="13128" y="224210"/>
                </a:lnTo>
                <a:lnTo>
                  <a:pt x="50780" y="171503"/>
                </a:lnTo>
                <a:lnTo>
                  <a:pt x="110357" y="123806"/>
                </a:lnTo>
                <a:lnTo>
                  <a:pt x="147556" y="102189"/>
                </a:lnTo>
                <a:lnTo>
                  <a:pt x="189261" y="82248"/>
                </a:lnTo>
                <a:lnTo>
                  <a:pt x="235149" y="64124"/>
                </a:lnTo>
                <a:lnTo>
                  <a:pt x="284894" y="47959"/>
                </a:lnTo>
                <a:lnTo>
                  <a:pt x="338171" y="33893"/>
                </a:lnTo>
                <a:lnTo>
                  <a:pt x="394656" y="22068"/>
                </a:lnTo>
                <a:lnTo>
                  <a:pt x="454024" y="12625"/>
                </a:lnTo>
                <a:lnTo>
                  <a:pt x="515949" y="5705"/>
                </a:lnTo>
                <a:lnTo>
                  <a:pt x="580108" y="1449"/>
                </a:lnTo>
                <a:lnTo>
                  <a:pt x="646176" y="0"/>
                </a:lnTo>
                <a:lnTo>
                  <a:pt x="712243" y="1449"/>
                </a:lnTo>
                <a:lnTo>
                  <a:pt x="776402" y="5705"/>
                </a:lnTo>
                <a:lnTo>
                  <a:pt x="838327" y="12625"/>
                </a:lnTo>
                <a:lnTo>
                  <a:pt x="897695" y="22068"/>
                </a:lnTo>
                <a:lnTo>
                  <a:pt x="954180" y="33893"/>
                </a:lnTo>
                <a:lnTo>
                  <a:pt x="1007457" y="47959"/>
                </a:lnTo>
                <a:lnTo>
                  <a:pt x="1057202" y="64124"/>
                </a:lnTo>
                <a:lnTo>
                  <a:pt x="1103090" y="82248"/>
                </a:lnTo>
                <a:lnTo>
                  <a:pt x="1144795" y="102189"/>
                </a:lnTo>
                <a:lnTo>
                  <a:pt x="1181994" y="123806"/>
                </a:lnTo>
                <a:lnTo>
                  <a:pt x="1214361" y="146958"/>
                </a:lnTo>
                <a:lnTo>
                  <a:pt x="1263300" y="197301"/>
                </a:lnTo>
                <a:lnTo>
                  <a:pt x="1289015" y="252089"/>
                </a:lnTo>
                <a:lnTo>
                  <a:pt x="1292352" y="280797"/>
                </a:lnTo>
                <a:lnTo>
                  <a:pt x="1289015" y="309504"/>
                </a:lnTo>
                <a:lnTo>
                  <a:pt x="1263300" y="364292"/>
                </a:lnTo>
                <a:lnTo>
                  <a:pt x="1214361" y="414635"/>
                </a:lnTo>
                <a:lnTo>
                  <a:pt x="1181994" y="437787"/>
                </a:lnTo>
                <a:lnTo>
                  <a:pt x="1144795" y="459404"/>
                </a:lnTo>
                <a:lnTo>
                  <a:pt x="1103090" y="479345"/>
                </a:lnTo>
                <a:lnTo>
                  <a:pt x="1057202" y="497469"/>
                </a:lnTo>
                <a:lnTo>
                  <a:pt x="1007457" y="513634"/>
                </a:lnTo>
                <a:lnTo>
                  <a:pt x="954180" y="527700"/>
                </a:lnTo>
                <a:lnTo>
                  <a:pt x="897695" y="539525"/>
                </a:lnTo>
                <a:lnTo>
                  <a:pt x="838327" y="548968"/>
                </a:lnTo>
                <a:lnTo>
                  <a:pt x="776402" y="555888"/>
                </a:lnTo>
                <a:lnTo>
                  <a:pt x="712243" y="560144"/>
                </a:lnTo>
                <a:lnTo>
                  <a:pt x="646176" y="561594"/>
                </a:lnTo>
                <a:lnTo>
                  <a:pt x="580108" y="560144"/>
                </a:lnTo>
                <a:lnTo>
                  <a:pt x="515949" y="555888"/>
                </a:lnTo>
                <a:lnTo>
                  <a:pt x="454024" y="548968"/>
                </a:lnTo>
                <a:lnTo>
                  <a:pt x="394656" y="539525"/>
                </a:lnTo>
                <a:lnTo>
                  <a:pt x="338171" y="527700"/>
                </a:lnTo>
                <a:lnTo>
                  <a:pt x="284894" y="513634"/>
                </a:lnTo>
                <a:lnTo>
                  <a:pt x="235149" y="497469"/>
                </a:lnTo>
                <a:lnTo>
                  <a:pt x="189261" y="479345"/>
                </a:lnTo>
                <a:lnTo>
                  <a:pt x="147556" y="459404"/>
                </a:lnTo>
                <a:lnTo>
                  <a:pt x="110357" y="437787"/>
                </a:lnTo>
                <a:lnTo>
                  <a:pt x="77990" y="414635"/>
                </a:lnTo>
                <a:lnTo>
                  <a:pt x="29051" y="364292"/>
                </a:lnTo>
                <a:lnTo>
                  <a:pt x="3336" y="309504"/>
                </a:lnTo>
                <a:lnTo>
                  <a:pt x="0" y="28079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11">
            <a:extLst>
              <a:ext uri="{FF2B5EF4-FFF2-40B4-BE49-F238E27FC236}">
                <a16:creationId xmlns:a16="http://schemas.microsoft.com/office/drawing/2014/main" id="{4FC41F0F-F67D-4A98-92D0-B981844B3E2D}"/>
              </a:ext>
            </a:extLst>
          </p:cNvPr>
          <p:cNvSpPr txBox="1"/>
          <p:nvPr/>
        </p:nvSpPr>
        <p:spPr>
          <a:xfrm>
            <a:off x="492569" y="3841524"/>
            <a:ext cx="6108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0">
              <a:lnSpc>
                <a:spcPct val="100000"/>
              </a:lnSpc>
              <a:spcBef>
                <a:spcPts val="100"/>
              </a:spcBef>
            </a:pPr>
            <a:r>
              <a:rPr sz="1300" b="1" spc="35" dirty="0">
                <a:latin typeface="Calibri"/>
                <a:cs typeface="Calibri"/>
              </a:rPr>
              <a:t>Data  Graph</a:t>
            </a:r>
            <a:r>
              <a:rPr sz="1300" b="1" spc="-1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6" name="object 12">
            <a:extLst>
              <a:ext uri="{FF2B5EF4-FFF2-40B4-BE49-F238E27FC236}">
                <a16:creationId xmlns:a16="http://schemas.microsoft.com/office/drawing/2014/main" id="{03494661-4DE7-4014-A940-8BB18F58B7AB}"/>
              </a:ext>
            </a:extLst>
          </p:cNvPr>
          <p:cNvSpPr/>
          <p:nvPr/>
        </p:nvSpPr>
        <p:spPr>
          <a:xfrm>
            <a:off x="2229548" y="3579269"/>
            <a:ext cx="793750" cy="966469"/>
          </a:xfrm>
          <a:custGeom>
            <a:avLst/>
            <a:gdLst/>
            <a:ahLst/>
            <a:cxnLst/>
            <a:rect l="l" t="t" r="r" b="b"/>
            <a:pathLst>
              <a:path w="793750" h="966470">
                <a:moveTo>
                  <a:pt x="661034" y="0"/>
                </a:moveTo>
                <a:lnTo>
                  <a:pt x="132206" y="0"/>
                </a:lnTo>
                <a:lnTo>
                  <a:pt x="90415" y="6739"/>
                </a:lnTo>
                <a:lnTo>
                  <a:pt x="54123" y="25505"/>
                </a:lnTo>
                <a:lnTo>
                  <a:pt x="25505" y="54123"/>
                </a:lnTo>
                <a:lnTo>
                  <a:pt x="6739" y="90415"/>
                </a:lnTo>
                <a:lnTo>
                  <a:pt x="0" y="132206"/>
                </a:lnTo>
                <a:lnTo>
                  <a:pt x="0" y="834008"/>
                </a:lnTo>
                <a:lnTo>
                  <a:pt x="6739" y="875800"/>
                </a:lnTo>
                <a:lnTo>
                  <a:pt x="25505" y="912092"/>
                </a:lnTo>
                <a:lnTo>
                  <a:pt x="54123" y="940710"/>
                </a:lnTo>
                <a:lnTo>
                  <a:pt x="90415" y="959476"/>
                </a:lnTo>
                <a:lnTo>
                  <a:pt x="132206" y="966215"/>
                </a:lnTo>
                <a:lnTo>
                  <a:pt x="661034" y="966215"/>
                </a:lnTo>
                <a:lnTo>
                  <a:pt x="702826" y="959476"/>
                </a:lnTo>
                <a:lnTo>
                  <a:pt x="739118" y="940710"/>
                </a:lnTo>
                <a:lnTo>
                  <a:pt x="767736" y="912092"/>
                </a:lnTo>
                <a:lnTo>
                  <a:pt x="786502" y="875800"/>
                </a:lnTo>
                <a:lnTo>
                  <a:pt x="793241" y="834008"/>
                </a:lnTo>
                <a:lnTo>
                  <a:pt x="793241" y="132206"/>
                </a:lnTo>
                <a:lnTo>
                  <a:pt x="786502" y="90415"/>
                </a:lnTo>
                <a:lnTo>
                  <a:pt x="767736" y="54123"/>
                </a:lnTo>
                <a:lnTo>
                  <a:pt x="739118" y="25505"/>
                </a:lnTo>
                <a:lnTo>
                  <a:pt x="702826" y="6739"/>
                </a:lnTo>
                <a:lnTo>
                  <a:pt x="661034" y="0"/>
                </a:lnTo>
                <a:close/>
              </a:path>
            </a:pathLst>
          </a:custGeom>
          <a:solidFill>
            <a:srgbClr val="CD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13">
            <a:extLst>
              <a:ext uri="{FF2B5EF4-FFF2-40B4-BE49-F238E27FC236}">
                <a16:creationId xmlns:a16="http://schemas.microsoft.com/office/drawing/2014/main" id="{360DD44E-D9A4-43DA-BE70-3A299BC97879}"/>
              </a:ext>
            </a:extLst>
          </p:cNvPr>
          <p:cNvSpPr/>
          <p:nvPr/>
        </p:nvSpPr>
        <p:spPr>
          <a:xfrm>
            <a:off x="2229548" y="3579269"/>
            <a:ext cx="793750" cy="966469"/>
          </a:xfrm>
          <a:custGeom>
            <a:avLst/>
            <a:gdLst/>
            <a:ahLst/>
            <a:cxnLst/>
            <a:rect l="l" t="t" r="r" b="b"/>
            <a:pathLst>
              <a:path w="793750" h="966470">
                <a:moveTo>
                  <a:pt x="0" y="132206"/>
                </a:moveTo>
                <a:lnTo>
                  <a:pt x="6739" y="90415"/>
                </a:lnTo>
                <a:lnTo>
                  <a:pt x="25505" y="54123"/>
                </a:lnTo>
                <a:lnTo>
                  <a:pt x="54123" y="25505"/>
                </a:lnTo>
                <a:lnTo>
                  <a:pt x="90415" y="6739"/>
                </a:lnTo>
                <a:lnTo>
                  <a:pt x="132206" y="0"/>
                </a:lnTo>
                <a:lnTo>
                  <a:pt x="661034" y="0"/>
                </a:lnTo>
                <a:lnTo>
                  <a:pt x="702826" y="6739"/>
                </a:lnTo>
                <a:lnTo>
                  <a:pt x="739118" y="25505"/>
                </a:lnTo>
                <a:lnTo>
                  <a:pt x="767736" y="54123"/>
                </a:lnTo>
                <a:lnTo>
                  <a:pt x="786502" y="90415"/>
                </a:lnTo>
                <a:lnTo>
                  <a:pt x="793241" y="132206"/>
                </a:lnTo>
                <a:lnTo>
                  <a:pt x="793241" y="834008"/>
                </a:lnTo>
                <a:lnTo>
                  <a:pt x="786502" y="875800"/>
                </a:lnTo>
                <a:lnTo>
                  <a:pt x="767736" y="912092"/>
                </a:lnTo>
                <a:lnTo>
                  <a:pt x="739118" y="940710"/>
                </a:lnTo>
                <a:lnTo>
                  <a:pt x="702826" y="959476"/>
                </a:lnTo>
                <a:lnTo>
                  <a:pt x="661034" y="966215"/>
                </a:lnTo>
                <a:lnTo>
                  <a:pt x="132206" y="966215"/>
                </a:lnTo>
                <a:lnTo>
                  <a:pt x="90415" y="959476"/>
                </a:lnTo>
                <a:lnTo>
                  <a:pt x="54123" y="940710"/>
                </a:lnTo>
                <a:lnTo>
                  <a:pt x="25505" y="912092"/>
                </a:lnTo>
                <a:lnTo>
                  <a:pt x="6739" y="875800"/>
                </a:lnTo>
                <a:lnTo>
                  <a:pt x="0" y="834008"/>
                </a:lnTo>
                <a:lnTo>
                  <a:pt x="0" y="13220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14">
            <a:extLst>
              <a:ext uri="{FF2B5EF4-FFF2-40B4-BE49-F238E27FC236}">
                <a16:creationId xmlns:a16="http://schemas.microsoft.com/office/drawing/2014/main" id="{C0DD571B-2F48-46EA-86B5-E05B4382AC88}"/>
              </a:ext>
            </a:extLst>
          </p:cNvPr>
          <p:cNvSpPr txBox="1"/>
          <p:nvPr/>
        </p:nvSpPr>
        <p:spPr>
          <a:xfrm>
            <a:off x="2362517" y="3742464"/>
            <a:ext cx="52705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300" b="1" spc="55" dirty="0">
                <a:latin typeface="Calibri"/>
                <a:cs typeface="Calibri"/>
              </a:rPr>
              <a:t>Local  </a:t>
            </a:r>
            <a:r>
              <a:rPr sz="1300" b="1" spc="60" dirty="0">
                <a:latin typeface="Calibri"/>
                <a:cs typeface="Calibri"/>
              </a:rPr>
              <a:t>Sea</a:t>
            </a:r>
            <a:r>
              <a:rPr sz="1300" b="1" spc="30" dirty="0">
                <a:latin typeface="Calibri"/>
                <a:cs typeface="Calibri"/>
              </a:rPr>
              <a:t>r</a:t>
            </a:r>
            <a:r>
              <a:rPr sz="1300" b="1" spc="40" dirty="0">
                <a:latin typeface="Calibri"/>
                <a:cs typeface="Calibri"/>
              </a:rPr>
              <a:t>ch  </a:t>
            </a:r>
            <a:r>
              <a:rPr sz="1300" b="1" spc="65" dirty="0">
                <a:latin typeface="Calibri"/>
                <a:cs typeface="Calibri"/>
              </a:rPr>
              <a:t>Tasks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9" name="object 15">
            <a:extLst>
              <a:ext uri="{FF2B5EF4-FFF2-40B4-BE49-F238E27FC236}">
                <a16:creationId xmlns:a16="http://schemas.microsoft.com/office/drawing/2014/main" id="{540DF464-9F13-4048-B86C-5A7A98E63C4D}"/>
              </a:ext>
            </a:extLst>
          </p:cNvPr>
          <p:cNvSpPr/>
          <p:nvPr/>
        </p:nvSpPr>
        <p:spPr>
          <a:xfrm>
            <a:off x="1444306" y="4004846"/>
            <a:ext cx="785495" cy="114300"/>
          </a:xfrm>
          <a:custGeom>
            <a:avLst/>
            <a:gdLst/>
            <a:ahLst/>
            <a:cxnLst/>
            <a:rect l="l" t="t" r="r" b="b"/>
            <a:pathLst>
              <a:path w="785494" h="114300">
                <a:moveTo>
                  <a:pt x="670813" y="0"/>
                </a:moveTo>
                <a:lnTo>
                  <a:pt x="670813" y="114300"/>
                </a:lnTo>
                <a:lnTo>
                  <a:pt x="747013" y="76200"/>
                </a:lnTo>
                <a:lnTo>
                  <a:pt x="689863" y="76200"/>
                </a:lnTo>
                <a:lnTo>
                  <a:pt x="689863" y="38100"/>
                </a:lnTo>
                <a:lnTo>
                  <a:pt x="747013" y="38100"/>
                </a:lnTo>
                <a:lnTo>
                  <a:pt x="670813" y="0"/>
                </a:lnTo>
                <a:close/>
              </a:path>
              <a:path w="785494" h="114300">
                <a:moveTo>
                  <a:pt x="6708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70813" y="76200"/>
                </a:lnTo>
                <a:lnTo>
                  <a:pt x="670813" y="38100"/>
                </a:lnTo>
                <a:close/>
              </a:path>
              <a:path w="785494" h="114300">
                <a:moveTo>
                  <a:pt x="747013" y="38100"/>
                </a:moveTo>
                <a:lnTo>
                  <a:pt x="689863" y="38100"/>
                </a:lnTo>
                <a:lnTo>
                  <a:pt x="689863" y="76200"/>
                </a:lnTo>
                <a:lnTo>
                  <a:pt x="747013" y="76200"/>
                </a:lnTo>
                <a:lnTo>
                  <a:pt x="785113" y="57150"/>
                </a:lnTo>
                <a:lnTo>
                  <a:pt x="74701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16">
            <a:extLst>
              <a:ext uri="{FF2B5EF4-FFF2-40B4-BE49-F238E27FC236}">
                <a16:creationId xmlns:a16="http://schemas.microsoft.com/office/drawing/2014/main" id="{58AC7A22-D1F9-458B-B9CE-04EF088D3885}"/>
              </a:ext>
            </a:extLst>
          </p:cNvPr>
          <p:cNvSpPr txBox="1"/>
          <p:nvPr/>
        </p:nvSpPr>
        <p:spPr>
          <a:xfrm>
            <a:off x="1412049" y="4114574"/>
            <a:ext cx="7632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25" dirty="0">
                <a:latin typeface="Calibri"/>
                <a:cs typeface="Calibri"/>
              </a:rPr>
              <a:t>Generate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40" dirty="0">
                <a:latin typeface="Calibri"/>
                <a:cs typeface="Calibri"/>
              </a:rPr>
              <a:t>in</a:t>
            </a:r>
            <a:r>
              <a:rPr sz="1300" b="1" spc="-85" dirty="0">
                <a:latin typeface="Calibri"/>
                <a:cs typeface="Calibri"/>
              </a:rPr>
              <a:t> </a:t>
            </a:r>
            <a:r>
              <a:rPr sz="1300" b="1" spc="45" dirty="0">
                <a:latin typeface="Calibri"/>
                <a:cs typeface="Calibri"/>
              </a:rPr>
              <a:t>Parallel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1" name="object 17">
            <a:extLst>
              <a:ext uri="{FF2B5EF4-FFF2-40B4-BE49-F238E27FC236}">
                <a16:creationId xmlns:a16="http://schemas.microsoft.com/office/drawing/2014/main" id="{0A012D2B-11EE-47A8-9CAD-58DAEB06416F}"/>
              </a:ext>
            </a:extLst>
          </p:cNvPr>
          <p:cNvSpPr/>
          <p:nvPr/>
        </p:nvSpPr>
        <p:spPr>
          <a:xfrm>
            <a:off x="1454974" y="5448836"/>
            <a:ext cx="446405" cy="228600"/>
          </a:xfrm>
          <a:custGeom>
            <a:avLst/>
            <a:gdLst/>
            <a:ahLst/>
            <a:cxnLst/>
            <a:rect l="l" t="t" r="r" b="b"/>
            <a:pathLst>
              <a:path w="446405" h="228600">
                <a:moveTo>
                  <a:pt x="219709" y="0"/>
                </a:moveTo>
                <a:lnTo>
                  <a:pt x="218143" y="76163"/>
                </a:lnTo>
                <a:lnTo>
                  <a:pt x="256286" y="76962"/>
                </a:lnTo>
                <a:lnTo>
                  <a:pt x="254634" y="153162"/>
                </a:lnTo>
                <a:lnTo>
                  <a:pt x="216559" y="153162"/>
                </a:lnTo>
                <a:lnTo>
                  <a:pt x="215011" y="228473"/>
                </a:lnTo>
                <a:lnTo>
                  <a:pt x="373845" y="153162"/>
                </a:lnTo>
                <a:lnTo>
                  <a:pt x="254634" y="153162"/>
                </a:lnTo>
                <a:lnTo>
                  <a:pt x="216576" y="152364"/>
                </a:lnTo>
                <a:lnTo>
                  <a:pt x="375526" y="152364"/>
                </a:lnTo>
                <a:lnTo>
                  <a:pt x="445896" y="118999"/>
                </a:lnTo>
                <a:lnTo>
                  <a:pt x="219709" y="0"/>
                </a:lnTo>
                <a:close/>
              </a:path>
              <a:path w="446405" h="228600">
                <a:moveTo>
                  <a:pt x="218143" y="76163"/>
                </a:moveTo>
                <a:lnTo>
                  <a:pt x="216576" y="152364"/>
                </a:lnTo>
                <a:lnTo>
                  <a:pt x="254634" y="153162"/>
                </a:lnTo>
                <a:lnTo>
                  <a:pt x="256286" y="76962"/>
                </a:lnTo>
                <a:lnTo>
                  <a:pt x="218143" y="76163"/>
                </a:lnTo>
                <a:close/>
              </a:path>
              <a:path w="446405" h="228600">
                <a:moveTo>
                  <a:pt x="1524" y="71628"/>
                </a:moveTo>
                <a:lnTo>
                  <a:pt x="0" y="147828"/>
                </a:lnTo>
                <a:lnTo>
                  <a:pt x="216576" y="152364"/>
                </a:lnTo>
                <a:lnTo>
                  <a:pt x="218143" y="76163"/>
                </a:lnTo>
                <a:lnTo>
                  <a:pt x="1524" y="7162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18">
            <a:extLst>
              <a:ext uri="{FF2B5EF4-FFF2-40B4-BE49-F238E27FC236}">
                <a16:creationId xmlns:a16="http://schemas.microsoft.com/office/drawing/2014/main" id="{B4E6CB13-DD10-41E8-AFFA-6DB054135D40}"/>
              </a:ext>
            </a:extLst>
          </p:cNvPr>
          <p:cNvSpPr txBox="1"/>
          <p:nvPr/>
        </p:nvSpPr>
        <p:spPr>
          <a:xfrm>
            <a:off x="752664" y="6156987"/>
            <a:ext cx="1823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marR="5080" indent="-207645">
              <a:lnSpc>
                <a:spcPct val="100000"/>
              </a:lnSpc>
              <a:spcBef>
                <a:spcPts val="95"/>
              </a:spcBef>
            </a:pPr>
            <a:r>
              <a:rPr sz="2000" b="1" spc="45" dirty="0">
                <a:solidFill>
                  <a:srgbClr val="3333CC"/>
                </a:solidFill>
                <a:latin typeface="Calibri"/>
                <a:cs typeface="Calibri"/>
              </a:rPr>
              <a:t>Generate </a:t>
            </a:r>
            <a:r>
              <a:rPr sz="2000" b="1" spc="50" dirty="0">
                <a:solidFill>
                  <a:srgbClr val="3333CC"/>
                </a:solidFill>
                <a:latin typeface="Calibri"/>
                <a:cs typeface="Calibri"/>
              </a:rPr>
              <a:t>on</a:t>
            </a:r>
            <a:r>
              <a:rPr sz="2000" b="1" spc="-2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spc="55" dirty="0">
                <a:solidFill>
                  <a:srgbClr val="3333CC"/>
                </a:solidFill>
                <a:latin typeface="Calibri"/>
                <a:cs typeface="Calibri"/>
              </a:rPr>
              <a:t>the  </a:t>
            </a:r>
            <a:r>
              <a:rPr sz="2000" b="1" spc="15" dirty="0">
                <a:solidFill>
                  <a:srgbClr val="3333CC"/>
                </a:solidFill>
                <a:latin typeface="Calibri"/>
                <a:cs typeface="Calibri"/>
              </a:rPr>
              <a:t>Master</a:t>
            </a:r>
            <a:r>
              <a:rPr sz="2000" b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spc="50" dirty="0">
                <a:solidFill>
                  <a:srgbClr val="3333CC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3" name="object 19">
            <a:extLst>
              <a:ext uri="{FF2B5EF4-FFF2-40B4-BE49-F238E27FC236}">
                <a16:creationId xmlns:a16="http://schemas.microsoft.com/office/drawing/2014/main" id="{78B3925F-C355-4330-B8D3-C9A6729B51DA}"/>
              </a:ext>
            </a:extLst>
          </p:cNvPr>
          <p:cNvSpPr/>
          <p:nvPr/>
        </p:nvSpPr>
        <p:spPr>
          <a:xfrm>
            <a:off x="4312093" y="4952393"/>
            <a:ext cx="2719705" cy="1117600"/>
          </a:xfrm>
          <a:custGeom>
            <a:avLst/>
            <a:gdLst/>
            <a:ahLst/>
            <a:cxnLst/>
            <a:rect l="l" t="t" r="r" b="b"/>
            <a:pathLst>
              <a:path w="2719704" h="1117600">
                <a:moveTo>
                  <a:pt x="0" y="1117091"/>
                </a:moveTo>
                <a:lnTo>
                  <a:pt x="2719578" y="1117091"/>
                </a:lnTo>
                <a:lnTo>
                  <a:pt x="2719578" y="0"/>
                </a:lnTo>
                <a:lnTo>
                  <a:pt x="0" y="0"/>
                </a:lnTo>
                <a:lnTo>
                  <a:pt x="0" y="1117091"/>
                </a:lnTo>
                <a:close/>
              </a:path>
            </a:pathLst>
          </a:custGeom>
          <a:solidFill>
            <a:srgbClr val="D5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0">
            <a:extLst>
              <a:ext uri="{FF2B5EF4-FFF2-40B4-BE49-F238E27FC236}">
                <a16:creationId xmlns:a16="http://schemas.microsoft.com/office/drawing/2014/main" id="{FD9436FC-CDD0-40A9-9337-20084F6260F0}"/>
              </a:ext>
            </a:extLst>
          </p:cNvPr>
          <p:cNvSpPr/>
          <p:nvPr/>
        </p:nvSpPr>
        <p:spPr>
          <a:xfrm>
            <a:off x="4312093" y="4952393"/>
            <a:ext cx="2719705" cy="1117600"/>
          </a:xfrm>
          <a:custGeom>
            <a:avLst/>
            <a:gdLst/>
            <a:ahLst/>
            <a:cxnLst/>
            <a:rect l="l" t="t" r="r" b="b"/>
            <a:pathLst>
              <a:path w="2719704" h="1117600">
                <a:moveTo>
                  <a:pt x="0" y="1117091"/>
                </a:moveTo>
                <a:lnTo>
                  <a:pt x="2719578" y="1117091"/>
                </a:lnTo>
                <a:lnTo>
                  <a:pt x="2719578" y="0"/>
                </a:lnTo>
                <a:lnTo>
                  <a:pt x="0" y="0"/>
                </a:lnTo>
                <a:lnTo>
                  <a:pt x="0" y="111709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">
            <a:extLst>
              <a:ext uri="{FF2B5EF4-FFF2-40B4-BE49-F238E27FC236}">
                <a16:creationId xmlns:a16="http://schemas.microsoft.com/office/drawing/2014/main" id="{1BA7F6F2-1FC2-4FC9-94E1-CD464F583550}"/>
              </a:ext>
            </a:extLst>
          </p:cNvPr>
          <p:cNvSpPr/>
          <p:nvPr/>
        </p:nvSpPr>
        <p:spPr>
          <a:xfrm>
            <a:off x="4474399" y="5214521"/>
            <a:ext cx="530860" cy="242570"/>
          </a:xfrm>
          <a:custGeom>
            <a:avLst/>
            <a:gdLst/>
            <a:ahLst/>
            <a:cxnLst/>
            <a:rect l="l" t="t" r="r" b="b"/>
            <a:pathLst>
              <a:path w="530860" h="242570">
                <a:moveTo>
                  <a:pt x="265175" y="0"/>
                </a:moveTo>
                <a:lnTo>
                  <a:pt x="204380" y="3199"/>
                </a:lnTo>
                <a:lnTo>
                  <a:pt x="148567" y="12311"/>
                </a:lnTo>
                <a:lnTo>
                  <a:pt x="99331" y="26612"/>
                </a:lnTo>
                <a:lnTo>
                  <a:pt x="58263" y="45373"/>
                </a:lnTo>
                <a:lnTo>
                  <a:pt x="26956" y="67869"/>
                </a:lnTo>
                <a:lnTo>
                  <a:pt x="0" y="121157"/>
                </a:lnTo>
                <a:lnTo>
                  <a:pt x="7004" y="148943"/>
                </a:lnTo>
                <a:lnTo>
                  <a:pt x="58263" y="196942"/>
                </a:lnTo>
                <a:lnTo>
                  <a:pt x="99331" y="215703"/>
                </a:lnTo>
                <a:lnTo>
                  <a:pt x="148567" y="230004"/>
                </a:lnTo>
                <a:lnTo>
                  <a:pt x="204380" y="239116"/>
                </a:lnTo>
                <a:lnTo>
                  <a:pt x="265175" y="242315"/>
                </a:lnTo>
                <a:lnTo>
                  <a:pt x="325971" y="239116"/>
                </a:lnTo>
                <a:lnTo>
                  <a:pt x="381784" y="230004"/>
                </a:lnTo>
                <a:lnTo>
                  <a:pt x="431020" y="215703"/>
                </a:lnTo>
                <a:lnTo>
                  <a:pt x="472088" y="196942"/>
                </a:lnTo>
                <a:lnTo>
                  <a:pt x="503395" y="174446"/>
                </a:lnTo>
                <a:lnTo>
                  <a:pt x="530351" y="121157"/>
                </a:lnTo>
                <a:lnTo>
                  <a:pt x="523347" y="93372"/>
                </a:lnTo>
                <a:lnTo>
                  <a:pt x="472088" y="45373"/>
                </a:lnTo>
                <a:lnTo>
                  <a:pt x="431020" y="26612"/>
                </a:lnTo>
                <a:lnTo>
                  <a:pt x="381784" y="12311"/>
                </a:lnTo>
                <a:lnTo>
                  <a:pt x="325971" y="3199"/>
                </a:lnTo>
                <a:lnTo>
                  <a:pt x="265175" y="0"/>
                </a:lnTo>
                <a:close/>
              </a:path>
            </a:pathLst>
          </a:custGeom>
          <a:solidFill>
            <a:srgbClr val="FFE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2">
            <a:extLst>
              <a:ext uri="{FF2B5EF4-FFF2-40B4-BE49-F238E27FC236}">
                <a16:creationId xmlns:a16="http://schemas.microsoft.com/office/drawing/2014/main" id="{82D6329D-B0F5-4869-9146-1FA55B3E422F}"/>
              </a:ext>
            </a:extLst>
          </p:cNvPr>
          <p:cNvSpPr/>
          <p:nvPr/>
        </p:nvSpPr>
        <p:spPr>
          <a:xfrm>
            <a:off x="4474399" y="5214521"/>
            <a:ext cx="530860" cy="242570"/>
          </a:xfrm>
          <a:custGeom>
            <a:avLst/>
            <a:gdLst/>
            <a:ahLst/>
            <a:cxnLst/>
            <a:rect l="l" t="t" r="r" b="b"/>
            <a:pathLst>
              <a:path w="530860" h="242570">
                <a:moveTo>
                  <a:pt x="0" y="121157"/>
                </a:moveTo>
                <a:lnTo>
                  <a:pt x="26956" y="67869"/>
                </a:lnTo>
                <a:lnTo>
                  <a:pt x="58263" y="45373"/>
                </a:lnTo>
                <a:lnTo>
                  <a:pt x="99331" y="26612"/>
                </a:lnTo>
                <a:lnTo>
                  <a:pt x="148567" y="12311"/>
                </a:lnTo>
                <a:lnTo>
                  <a:pt x="204380" y="3199"/>
                </a:lnTo>
                <a:lnTo>
                  <a:pt x="265175" y="0"/>
                </a:lnTo>
                <a:lnTo>
                  <a:pt x="325971" y="3199"/>
                </a:lnTo>
                <a:lnTo>
                  <a:pt x="381784" y="12311"/>
                </a:lnTo>
                <a:lnTo>
                  <a:pt x="431020" y="26612"/>
                </a:lnTo>
                <a:lnTo>
                  <a:pt x="472088" y="45373"/>
                </a:lnTo>
                <a:lnTo>
                  <a:pt x="503395" y="67869"/>
                </a:lnTo>
                <a:lnTo>
                  <a:pt x="530351" y="121157"/>
                </a:lnTo>
                <a:lnTo>
                  <a:pt x="523347" y="148943"/>
                </a:lnTo>
                <a:lnTo>
                  <a:pt x="472088" y="196942"/>
                </a:lnTo>
                <a:lnTo>
                  <a:pt x="431020" y="215703"/>
                </a:lnTo>
                <a:lnTo>
                  <a:pt x="381784" y="230004"/>
                </a:lnTo>
                <a:lnTo>
                  <a:pt x="325971" y="239116"/>
                </a:lnTo>
                <a:lnTo>
                  <a:pt x="265175" y="242315"/>
                </a:lnTo>
                <a:lnTo>
                  <a:pt x="204380" y="239116"/>
                </a:lnTo>
                <a:lnTo>
                  <a:pt x="148567" y="230004"/>
                </a:lnTo>
                <a:lnTo>
                  <a:pt x="99331" y="215703"/>
                </a:lnTo>
                <a:lnTo>
                  <a:pt x="58263" y="196942"/>
                </a:lnTo>
                <a:lnTo>
                  <a:pt x="26956" y="174446"/>
                </a:lnTo>
                <a:lnTo>
                  <a:pt x="0" y="12115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3">
            <a:extLst>
              <a:ext uri="{FF2B5EF4-FFF2-40B4-BE49-F238E27FC236}">
                <a16:creationId xmlns:a16="http://schemas.microsoft.com/office/drawing/2014/main" id="{6D71CA61-7282-4D4D-8524-401C1F0BF092}"/>
              </a:ext>
            </a:extLst>
          </p:cNvPr>
          <p:cNvSpPr txBox="1"/>
          <p:nvPr/>
        </p:nvSpPr>
        <p:spPr>
          <a:xfrm>
            <a:off x="4390960" y="4934283"/>
            <a:ext cx="132270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-290830">
              <a:lnSpc>
                <a:spcPct val="120800"/>
              </a:lnSpc>
              <a:spcBef>
                <a:spcPts val="100"/>
              </a:spcBef>
            </a:pPr>
            <a:r>
              <a:rPr sz="1300" b="1" spc="15" dirty="0">
                <a:latin typeface="Calibri"/>
                <a:cs typeface="Calibri"/>
              </a:rPr>
              <a:t>Worker Machine</a:t>
            </a:r>
            <a:r>
              <a:rPr sz="1300" b="1" spc="-150" dirty="0">
                <a:latin typeface="Calibri"/>
                <a:cs typeface="Calibri"/>
              </a:rPr>
              <a:t> </a:t>
            </a:r>
            <a:r>
              <a:rPr sz="1300" b="1" spc="25" dirty="0">
                <a:latin typeface="Calibri"/>
                <a:cs typeface="Calibri"/>
              </a:rPr>
              <a:t>2  </a:t>
            </a:r>
            <a:r>
              <a:rPr sz="1300" b="1" spc="7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8" name="object 24">
            <a:extLst>
              <a:ext uri="{FF2B5EF4-FFF2-40B4-BE49-F238E27FC236}">
                <a16:creationId xmlns:a16="http://schemas.microsoft.com/office/drawing/2014/main" id="{153C0F99-A7F2-48B7-9C09-B25E76999A89}"/>
              </a:ext>
            </a:extLst>
          </p:cNvPr>
          <p:cNvSpPr txBox="1"/>
          <p:nvPr/>
        </p:nvSpPr>
        <p:spPr>
          <a:xfrm>
            <a:off x="6095554" y="5078504"/>
            <a:ext cx="853440" cy="42799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5715" rIns="0" bIns="0" rtlCol="0">
            <a:spAutoFit/>
          </a:bodyPr>
          <a:lstStyle/>
          <a:p>
            <a:pPr marL="206375" marR="115570" indent="-83185">
              <a:lnSpc>
                <a:spcPct val="100000"/>
              </a:lnSpc>
              <a:spcBef>
                <a:spcPts val="45"/>
              </a:spcBef>
            </a:pPr>
            <a:r>
              <a:rPr sz="1300" b="1" spc="45" dirty="0">
                <a:latin typeface="Calibri"/>
                <a:cs typeface="Calibri"/>
              </a:rPr>
              <a:t>Triangle  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9" name="object 25">
            <a:extLst>
              <a:ext uri="{FF2B5EF4-FFF2-40B4-BE49-F238E27FC236}">
                <a16:creationId xmlns:a16="http://schemas.microsoft.com/office/drawing/2014/main" id="{37CF5232-CEFE-492E-ADD7-0A4F423946DC}"/>
              </a:ext>
            </a:extLst>
          </p:cNvPr>
          <p:cNvSpPr/>
          <p:nvPr/>
        </p:nvSpPr>
        <p:spPr>
          <a:xfrm>
            <a:off x="6089078" y="5515511"/>
            <a:ext cx="866775" cy="440690"/>
          </a:xfrm>
          <a:custGeom>
            <a:avLst/>
            <a:gdLst/>
            <a:ahLst/>
            <a:cxnLst/>
            <a:rect l="l" t="t" r="r" b="b"/>
            <a:pathLst>
              <a:path w="866775" h="440689">
                <a:moveTo>
                  <a:pt x="0" y="440436"/>
                </a:moveTo>
                <a:lnTo>
                  <a:pt x="866394" y="440436"/>
                </a:lnTo>
                <a:lnTo>
                  <a:pt x="866394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6">
            <a:extLst>
              <a:ext uri="{FF2B5EF4-FFF2-40B4-BE49-F238E27FC236}">
                <a16:creationId xmlns:a16="http://schemas.microsoft.com/office/drawing/2014/main" id="{96D9478F-2B69-44C8-B8F2-ABD4AA435040}"/>
              </a:ext>
            </a:extLst>
          </p:cNvPr>
          <p:cNvSpPr/>
          <p:nvPr/>
        </p:nvSpPr>
        <p:spPr>
          <a:xfrm>
            <a:off x="6089078" y="5515511"/>
            <a:ext cx="866775" cy="440690"/>
          </a:xfrm>
          <a:custGeom>
            <a:avLst/>
            <a:gdLst/>
            <a:ahLst/>
            <a:cxnLst/>
            <a:rect l="l" t="t" r="r" b="b"/>
            <a:pathLst>
              <a:path w="866775" h="440689">
                <a:moveTo>
                  <a:pt x="0" y="440436"/>
                </a:moveTo>
                <a:lnTo>
                  <a:pt x="866394" y="440436"/>
                </a:lnTo>
                <a:lnTo>
                  <a:pt x="866394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7">
            <a:extLst>
              <a:ext uri="{FF2B5EF4-FFF2-40B4-BE49-F238E27FC236}">
                <a16:creationId xmlns:a16="http://schemas.microsoft.com/office/drawing/2014/main" id="{5BAEFB6B-FA14-4BF4-B588-A97AB0019BB8}"/>
              </a:ext>
            </a:extLst>
          </p:cNvPr>
          <p:cNvSpPr txBox="1"/>
          <p:nvPr/>
        </p:nvSpPr>
        <p:spPr>
          <a:xfrm>
            <a:off x="6095554" y="5613936"/>
            <a:ext cx="85344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300" b="1" spc="30" dirty="0">
                <a:latin typeface="Calibri"/>
                <a:cs typeface="Calibri"/>
              </a:rPr>
              <a:t>DB</a:t>
            </a:r>
            <a:r>
              <a:rPr sz="1300" b="1" spc="-60" dirty="0">
                <a:latin typeface="Calibri"/>
                <a:cs typeface="Calibri"/>
              </a:rPr>
              <a:t> </a:t>
            </a:r>
            <a:r>
              <a:rPr sz="1300" b="1" spc="45" dirty="0">
                <a:latin typeface="Calibri"/>
                <a:cs typeface="Calibri"/>
              </a:rPr>
              <a:t>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2" name="object 28">
            <a:extLst>
              <a:ext uri="{FF2B5EF4-FFF2-40B4-BE49-F238E27FC236}">
                <a16:creationId xmlns:a16="http://schemas.microsoft.com/office/drawing/2014/main" id="{90B2A576-B5B7-4BC5-A175-A7409F689980}"/>
              </a:ext>
            </a:extLst>
          </p:cNvPr>
          <p:cNvSpPr/>
          <p:nvPr/>
        </p:nvSpPr>
        <p:spPr>
          <a:xfrm>
            <a:off x="5099240" y="5748683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6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3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7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5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9">
            <a:extLst>
              <a:ext uri="{FF2B5EF4-FFF2-40B4-BE49-F238E27FC236}">
                <a16:creationId xmlns:a16="http://schemas.microsoft.com/office/drawing/2014/main" id="{563B0866-6116-4A07-B810-E306925051F8}"/>
              </a:ext>
            </a:extLst>
          </p:cNvPr>
          <p:cNvSpPr/>
          <p:nvPr/>
        </p:nvSpPr>
        <p:spPr>
          <a:xfrm>
            <a:off x="5099240" y="5589425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7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4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8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6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30">
            <a:extLst>
              <a:ext uri="{FF2B5EF4-FFF2-40B4-BE49-F238E27FC236}">
                <a16:creationId xmlns:a16="http://schemas.microsoft.com/office/drawing/2014/main" id="{029A46E0-8E6A-47FC-A2DF-949A1BBBE623}"/>
              </a:ext>
            </a:extLst>
          </p:cNvPr>
          <p:cNvSpPr/>
          <p:nvPr/>
        </p:nvSpPr>
        <p:spPr>
          <a:xfrm>
            <a:off x="5093143" y="5427881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7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4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8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6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31">
            <a:extLst>
              <a:ext uri="{FF2B5EF4-FFF2-40B4-BE49-F238E27FC236}">
                <a16:creationId xmlns:a16="http://schemas.microsoft.com/office/drawing/2014/main" id="{CB21618C-87CE-43C9-829A-027B69F79C93}"/>
              </a:ext>
            </a:extLst>
          </p:cNvPr>
          <p:cNvSpPr/>
          <p:nvPr/>
        </p:nvSpPr>
        <p:spPr>
          <a:xfrm>
            <a:off x="5093143" y="5251859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5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2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1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5" y="108331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2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8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32">
            <a:extLst>
              <a:ext uri="{FF2B5EF4-FFF2-40B4-BE49-F238E27FC236}">
                <a16:creationId xmlns:a16="http://schemas.microsoft.com/office/drawing/2014/main" id="{B831EC28-7D0B-4772-8BE2-B8F25F13E5A3}"/>
              </a:ext>
            </a:extLst>
          </p:cNvPr>
          <p:cNvSpPr/>
          <p:nvPr/>
        </p:nvSpPr>
        <p:spPr>
          <a:xfrm>
            <a:off x="4319714" y="3552599"/>
            <a:ext cx="2712085" cy="1118235"/>
          </a:xfrm>
          <a:custGeom>
            <a:avLst/>
            <a:gdLst/>
            <a:ahLst/>
            <a:cxnLst/>
            <a:rect l="l" t="t" r="r" b="b"/>
            <a:pathLst>
              <a:path w="2712084" h="1118235">
                <a:moveTo>
                  <a:pt x="0" y="1117853"/>
                </a:moveTo>
                <a:lnTo>
                  <a:pt x="2711958" y="1117853"/>
                </a:lnTo>
                <a:lnTo>
                  <a:pt x="2711958" y="0"/>
                </a:lnTo>
                <a:lnTo>
                  <a:pt x="0" y="0"/>
                </a:lnTo>
                <a:lnTo>
                  <a:pt x="0" y="1117853"/>
                </a:lnTo>
                <a:close/>
              </a:path>
            </a:pathLst>
          </a:custGeom>
          <a:solidFill>
            <a:srgbClr val="D5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33">
            <a:extLst>
              <a:ext uri="{FF2B5EF4-FFF2-40B4-BE49-F238E27FC236}">
                <a16:creationId xmlns:a16="http://schemas.microsoft.com/office/drawing/2014/main" id="{802F8004-1539-4F1E-8CC3-19BA3D31F5FD}"/>
              </a:ext>
            </a:extLst>
          </p:cNvPr>
          <p:cNvSpPr/>
          <p:nvPr/>
        </p:nvSpPr>
        <p:spPr>
          <a:xfrm>
            <a:off x="4319714" y="3552599"/>
            <a:ext cx="2712085" cy="1118235"/>
          </a:xfrm>
          <a:custGeom>
            <a:avLst/>
            <a:gdLst/>
            <a:ahLst/>
            <a:cxnLst/>
            <a:rect l="l" t="t" r="r" b="b"/>
            <a:pathLst>
              <a:path w="2712084" h="1118235">
                <a:moveTo>
                  <a:pt x="0" y="1117853"/>
                </a:moveTo>
                <a:lnTo>
                  <a:pt x="2711958" y="1117853"/>
                </a:lnTo>
                <a:lnTo>
                  <a:pt x="2711958" y="0"/>
                </a:lnTo>
                <a:lnTo>
                  <a:pt x="0" y="0"/>
                </a:lnTo>
                <a:lnTo>
                  <a:pt x="0" y="111785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34">
            <a:extLst>
              <a:ext uri="{FF2B5EF4-FFF2-40B4-BE49-F238E27FC236}">
                <a16:creationId xmlns:a16="http://schemas.microsoft.com/office/drawing/2014/main" id="{38DE1780-7201-49D1-9BFF-589E5E3C724B}"/>
              </a:ext>
            </a:extLst>
          </p:cNvPr>
          <p:cNvSpPr txBox="1"/>
          <p:nvPr/>
        </p:nvSpPr>
        <p:spPr>
          <a:xfrm>
            <a:off x="4398580" y="3534996"/>
            <a:ext cx="1322705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-290830">
              <a:lnSpc>
                <a:spcPct val="120600"/>
              </a:lnSpc>
              <a:spcBef>
                <a:spcPts val="100"/>
              </a:spcBef>
            </a:pPr>
            <a:r>
              <a:rPr sz="1300" b="1" spc="15" dirty="0">
                <a:latin typeface="Calibri"/>
                <a:cs typeface="Calibri"/>
              </a:rPr>
              <a:t>Worker Machine</a:t>
            </a:r>
            <a:r>
              <a:rPr sz="1300" b="1" spc="-150" dirty="0">
                <a:latin typeface="Calibri"/>
                <a:cs typeface="Calibri"/>
              </a:rPr>
              <a:t> </a:t>
            </a:r>
            <a:r>
              <a:rPr sz="1300" b="1" spc="25" dirty="0">
                <a:latin typeface="Calibri"/>
                <a:cs typeface="Calibri"/>
              </a:rPr>
              <a:t>1  </a:t>
            </a:r>
            <a:r>
              <a:rPr sz="1300" b="1" spc="7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  <a:p>
            <a:pPr marL="198120" marR="781050" indent="-7620">
              <a:lnSpc>
                <a:spcPct val="100000"/>
              </a:lnSpc>
              <a:spcBef>
                <a:spcPts val="910"/>
              </a:spcBef>
            </a:pPr>
            <a:r>
              <a:rPr sz="1300" b="1" spc="55" dirty="0">
                <a:latin typeface="Calibri"/>
                <a:cs typeface="Calibri"/>
              </a:rPr>
              <a:t>Task  </a:t>
            </a:r>
            <a:r>
              <a:rPr sz="1300" b="1" spc="40" dirty="0">
                <a:latin typeface="Calibri"/>
                <a:cs typeface="Calibri"/>
              </a:rPr>
              <a:t>Pool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9" name="object 35">
            <a:extLst>
              <a:ext uri="{FF2B5EF4-FFF2-40B4-BE49-F238E27FC236}">
                <a16:creationId xmlns:a16="http://schemas.microsoft.com/office/drawing/2014/main" id="{E794D1AD-C255-4481-8833-03E595E25C95}"/>
              </a:ext>
            </a:extLst>
          </p:cNvPr>
          <p:cNvSpPr txBox="1"/>
          <p:nvPr/>
        </p:nvSpPr>
        <p:spPr>
          <a:xfrm>
            <a:off x="6103174" y="3671852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111760" indent="-83185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Triangle  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0" name="object 36">
            <a:extLst>
              <a:ext uri="{FF2B5EF4-FFF2-40B4-BE49-F238E27FC236}">
                <a16:creationId xmlns:a16="http://schemas.microsoft.com/office/drawing/2014/main" id="{82AACE4A-4D91-4B8E-97AE-DA51BEE602AA}"/>
              </a:ext>
            </a:extLst>
          </p:cNvPr>
          <p:cNvSpPr txBox="1"/>
          <p:nvPr/>
        </p:nvSpPr>
        <p:spPr>
          <a:xfrm>
            <a:off x="6096697" y="4113431"/>
            <a:ext cx="859155" cy="441325"/>
          </a:xfrm>
          <a:prstGeom prst="rect">
            <a:avLst/>
          </a:prstGeom>
          <a:solidFill>
            <a:srgbClr val="A6A6A6"/>
          </a:solidFill>
          <a:ln w="12953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300" b="1" spc="30" dirty="0">
                <a:latin typeface="Calibri"/>
                <a:cs typeface="Calibri"/>
              </a:rPr>
              <a:t>DB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b="1" spc="45" dirty="0">
                <a:latin typeface="Calibri"/>
                <a:cs typeface="Calibri"/>
              </a:rPr>
              <a:t>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1" name="object 37">
            <a:extLst>
              <a:ext uri="{FF2B5EF4-FFF2-40B4-BE49-F238E27FC236}">
                <a16:creationId xmlns:a16="http://schemas.microsoft.com/office/drawing/2014/main" id="{394A0DA2-B6E3-4E93-A81F-0AC17736F509}"/>
              </a:ext>
            </a:extLst>
          </p:cNvPr>
          <p:cNvSpPr/>
          <p:nvPr/>
        </p:nvSpPr>
        <p:spPr>
          <a:xfrm>
            <a:off x="5106860" y="4348889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5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1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0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4" y="108331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2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8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38">
            <a:extLst>
              <a:ext uri="{FF2B5EF4-FFF2-40B4-BE49-F238E27FC236}">
                <a16:creationId xmlns:a16="http://schemas.microsoft.com/office/drawing/2014/main" id="{6AD8C633-D9F7-4B68-824E-5A4D889F307D}"/>
              </a:ext>
            </a:extLst>
          </p:cNvPr>
          <p:cNvSpPr/>
          <p:nvPr/>
        </p:nvSpPr>
        <p:spPr>
          <a:xfrm>
            <a:off x="5106860" y="4189631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5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1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0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4" y="108330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1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39">
            <a:extLst>
              <a:ext uri="{FF2B5EF4-FFF2-40B4-BE49-F238E27FC236}">
                <a16:creationId xmlns:a16="http://schemas.microsoft.com/office/drawing/2014/main" id="{B46BC665-E041-4175-B195-73CF45EFB488}"/>
              </a:ext>
            </a:extLst>
          </p:cNvPr>
          <p:cNvSpPr/>
          <p:nvPr/>
        </p:nvSpPr>
        <p:spPr>
          <a:xfrm>
            <a:off x="5100764" y="4028087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4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2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1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5" y="108331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2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8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40">
            <a:extLst>
              <a:ext uri="{FF2B5EF4-FFF2-40B4-BE49-F238E27FC236}">
                <a16:creationId xmlns:a16="http://schemas.microsoft.com/office/drawing/2014/main" id="{5FA23595-4F0B-468A-92B2-99489269A060}"/>
              </a:ext>
            </a:extLst>
          </p:cNvPr>
          <p:cNvSpPr/>
          <p:nvPr/>
        </p:nvSpPr>
        <p:spPr>
          <a:xfrm>
            <a:off x="5100764" y="3852827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7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4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8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6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41">
            <a:extLst>
              <a:ext uri="{FF2B5EF4-FFF2-40B4-BE49-F238E27FC236}">
                <a16:creationId xmlns:a16="http://schemas.microsoft.com/office/drawing/2014/main" id="{1FA0B9E2-348D-447E-903C-8BF1689D524C}"/>
              </a:ext>
            </a:extLst>
          </p:cNvPr>
          <p:cNvSpPr/>
          <p:nvPr/>
        </p:nvSpPr>
        <p:spPr>
          <a:xfrm>
            <a:off x="3007804" y="3809012"/>
            <a:ext cx="2055240" cy="195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42">
            <a:extLst>
              <a:ext uri="{FF2B5EF4-FFF2-40B4-BE49-F238E27FC236}">
                <a16:creationId xmlns:a16="http://schemas.microsoft.com/office/drawing/2014/main" id="{1A0B1E85-F4C6-4E34-8092-ADA251091073}"/>
              </a:ext>
            </a:extLst>
          </p:cNvPr>
          <p:cNvSpPr/>
          <p:nvPr/>
        </p:nvSpPr>
        <p:spPr>
          <a:xfrm>
            <a:off x="6955091" y="4021610"/>
            <a:ext cx="2297429" cy="17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43">
            <a:extLst>
              <a:ext uri="{FF2B5EF4-FFF2-40B4-BE49-F238E27FC236}">
                <a16:creationId xmlns:a16="http://schemas.microsoft.com/office/drawing/2014/main" id="{631D41E5-390F-4EB1-8231-94E6E422C255}"/>
              </a:ext>
            </a:extLst>
          </p:cNvPr>
          <p:cNvSpPr txBox="1"/>
          <p:nvPr/>
        </p:nvSpPr>
        <p:spPr>
          <a:xfrm>
            <a:off x="8256586" y="4623844"/>
            <a:ext cx="8559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00000"/>
              </a:lnSpc>
              <a:spcBef>
                <a:spcPts val="100"/>
              </a:spcBef>
            </a:pPr>
            <a:r>
              <a:rPr sz="1300" b="1" spc="40" dirty="0">
                <a:latin typeface="Calibri"/>
                <a:cs typeface="Calibri"/>
              </a:rPr>
              <a:t>Distrib</a:t>
            </a:r>
            <a:r>
              <a:rPr sz="1300" b="1" spc="45" dirty="0">
                <a:latin typeface="Calibri"/>
                <a:cs typeface="Calibri"/>
              </a:rPr>
              <a:t>u</a:t>
            </a:r>
            <a:r>
              <a:rPr sz="1300" b="1" spc="30" dirty="0">
                <a:latin typeface="Calibri"/>
                <a:cs typeface="Calibri"/>
              </a:rPr>
              <a:t>ted  </a:t>
            </a:r>
            <a:r>
              <a:rPr sz="1300" b="1" spc="35" dirty="0">
                <a:latin typeface="Calibri"/>
                <a:cs typeface="Calibri"/>
              </a:rPr>
              <a:t>Database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8" name="object 44">
            <a:extLst>
              <a:ext uri="{FF2B5EF4-FFF2-40B4-BE49-F238E27FC236}">
                <a16:creationId xmlns:a16="http://schemas.microsoft.com/office/drawing/2014/main" id="{F3FACA51-4109-47E4-83DB-781E8F149F2F}"/>
              </a:ext>
            </a:extLst>
          </p:cNvPr>
          <p:cNvSpPr/>
          <p:nvPr/>
        </p:nvSpPr>
        <p:spPr>
          <a:xfrm>
            <a:off x="3278567" y="5980331"/>
            <a:ext cx="1122680" cy="376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45">
            <a:extLst>
              <a:ext uri="{FF2B5EF4-FFF2-40B4-BE49-F238E27FC236}">
                <a16:creationId xmlns:a16="http://schemas.microsoft.com/office/drawing/2014/main" id="{76C4667C-75C3-474C-B044-B1BA5B3B4F37}"/>
              </a:ext>
            </a:extLst>
          </p:cNvPr>
          <p:cNvSpPr/>
          <p:nvPr/>
        </p:nvSpPr>
        <p:spPr>
          <a:xfrm>
            <a:off x="779081" y="3023898"/>
            <a:ext cx="8000365" cy="1003935"/>
          </a:xfrm>
          <a:custGeom>
            <a:avLst/>
            <a:gdLst/>
            <a:ahLst/>
            <a:cxnLst/>
            <a:rect l="l" t="t" r="r" b="b"/>
            <a:pathLst>
              <a:path w="8000365" h="1003935">
                <a:moveTo>
                  <a:pt x="7885557" y="813181"/>
                </a:moveTo>
                <a:lnTo>
                  <a:pt x="7809357" y="813181"/>
                </a:lnTo>
                <a:lnTo>
                  <a:pt x="7904607" y="1003681"/>
                </a:lnTo>
                <a:lnTo>
                  <a:pt x="7990332" y="832231"/>
                </a:lnTo>
                <a:lnTo>
                  <a:pt x="7885557" y="832231"/>
                </a:lnTo>
                <a:lnTo>
                  <a:pt x="7885557" y="813181"/>
                </a:lnTo>
                <a:close/>
              </a:path>
              <a:path w="8000365" h="1003935">
                <a:moveTo>
                  <a:pt x="7885557" y="19050"/>
                </a:moveTo>
                <a:lnTo>
                  <a:pt x="7885557" y="832231"/>
                </a:lnTo>
                <a:lnTo>
                  <a:pt x="7923657" y="832231"/>
                </a:lnTo>
                <a:lnTo>
                  <a:pt x="7923657" y="38100"/>
                </a:lnTo>
                <a:lnTo>
                  <a:pt x="7904607" y="38100"/>
                </a:lnTo>
                <a:lnTo>
                  <a:pt x="7885557" y="19050"/>
                </a:lnTo>
                <a:close/>
              </a:path>
              <a:path w="8000365" h="1003935">
                <a:moveTo>
                  <a:pt x="7999857" y="813181"/>
                </a:moveTo>
                <a:lnTo>
                  <a:pt x="7923657" y="813181"/>
                </a:lnTo>
                <a:lnTo>
                  <a:pt x="7923657" y="832231"/>
                </a:lnTo>
                <a:lnTo>
                  <a:pt x="7990332" y="832231"/>
                </a:lnTo>
                <a:lnTo>
                  <a:pt x="7999857" y="813181"/>
                </a:lnTo>
                <a:close/>
              </a:path>
              <a:path w="8000365" h="1003935">
                <a:moveTo>
                  <a:pt x="7923657" y="0"/>
                </a:moveTo>
                <a:lnTo>
                  <a:pt x="0" y="0"/>
                </a:lnTo>
                <a:lnTo>
                  <a:pt x="0" y="756920"/>
                </a:lnTo>
                <a:lnTo>
                  <a:pt x="38100" y="756920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7923657" y="19050"/>
                </a:lnTo>
                <a:lnTo>
                  <a:pt x="7923657" y="0"/>
                </a:lnTo>
                <a:close/>
              </a:path>
              <a:path w="8000365" h="1003935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8000365" h="1003935">
                <a:moveTo>
                  <a:pt x="7885557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7885557" y="38100"/>
                </a:lnTo>
                <a:lnTo>
                  <a:pt x="7885557" y="19050"/>
                </a:lnTo>
                <a:close/>
              </a:path>
              <a:path w="8000365" h="1003935">
                <a:moveTo>
                  <a:pt x="7923657" y="19050"/>
                </a:moveTo>
                <a:lnTo>
                  <a:pt x="7885557" y="19050"/>
                </a:lnTo>
                <a:lnTo>
                  <a:pt x="7904607" y="38100"/>
                </a:lnTo>
                <a:lnTo>
                  <a:pt x="7923657" y="38100"/>
                </a:lnTo>
                <a:lnTo>
                  <a:pt x="792365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46">
            <a:extLst>
              <a:ext uri="{FF2B5EF4-FFF2-40B4-BE49-F238E27FC236}">
                <a16:creationId xmlns:a16="http://schemas.microsoft.com/office/drawing/2014/main" id="{B6636556-909F-4A94-84EB-7C98AD67CA79}"/>
              </a:ext>
            </a:extLst>
          </p:cNvPr>
          <p:cNvSpPr txBox="1"/>
          <p:nvPr/>
        </p:nvSpPr>
        <p:spPr>
          <a:xfrm>
            <a:off x="876870" y="2745259"/>
            <a:ext cx="106299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Preprocessing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1" name="object 47">
            <a:extLst>
              <a:ext uri="{FF2B5EF4-FFF2-40B4-BE49-F238E27FC236}">
                <a16:creationId xmlns:a16="http://schemas.microsoft.com/office/drawing/2014/main" id="{E06E98E0-43DC-4B2B-B806-99A0E5D6EE39}"/>
              </a:ext>
            </a:extLst>
          </p:cNvPr>
          <p:cNvSpPr txBox="1"/>
          <p:nvPr/>
        </p:nvSpPr>
        <p:spPr>
          <a:xfrm>
            <a:off x="5743510" y="6204486"/>
            <a:ext cx="123317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25" dirty="0">
                <a:latin typeface="Calibri"/>
                <a:cs typeface="Calibri"/>
              </a:rPr>
              <a:t>Working</a:t>
            </a:r>
            <a:r>
              <a:rPr sz="1300" b="1" spc="-65" dirty="0">
                <a:latin typeface="Calibri"/>
                <a:cs typeface="Calibri"/>
              </a:rPr>
              <a:t> </a:t>
            </a:r>
            <a:r>
              <a:rPr sz="1300" b="1" spc="40" dirty="0">
                <a:latin typeface="Calibri"/>
                <a:cs typeface="Calibri"/>
              </a:rPr>
              <a:t>threads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2" name="object 48">
            <a:extLst>
              <a:ext uri="{FF2B5EF4-FFF2-40B4-BE49-F238E27FC236}">
                <a16:creationId xmlns:a16="http://schemas.microsoft.com/office/drawing/2014/main" id="{C5A86563-8AEF-41C4-8FA6-A3F7B62997F3}"/>
              </a:ext>
            </a:extLst>
          </p:cNvPr>
          <p:cNvSpPr txBox="1"/>
          <p:nvPr/>
        </p:nvSpPr>
        <p:spPr>
          <a:xfrm>
            <a:off x="4449254" y="5537609"/>
            <a:ext cx="591820" cy="458470"/>
          </a:xfrm>
          <a:prstGeom prst="rect">
            <a:avLst/>
          </a:prstGeom>
          <a:solidFill>
            <a:srgbClr val="CDE4BC"/>
          </a:solidFill>
          <a:ln w="12953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31445" marR="116839" indent="-7620">
              <a:lnSpc>
                <a:spcPct val="100000"/>
              </a:lnSpc>
              <a:spcBef>
                <a:spcPts val="165"/>
              </a:spcBef>
            </a:pPr>
            <a:r>
              <a:rPr sz="1300" b="1" spc="55" dirty="0">
                <a:latin typeface="Calibri"/>
                <a:cs typeface="Calibri"/>
              </a:rPr>
              <a:t>Task  </a:t>
            </a:r>
            <a:r>
              <a:rPr sz="1300" b="1" spc="40" dirty="0">
                <a:latin typeface="Calibri"/>
                <a:cs typeface="Calibri"/>
              </a:rPr>
              <a:t>Pool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3" name="object 49">
            <a:extLst>
              <a:ext uri="{FF2B5EF4-FFF2-40B4-BE49-F238E27FC236}">
                <a16:creationId xmlns:a16="http://schemas.microsoft.com/office/drawing/2014/main" id="{89634F15-B93A-4D9F-8570-6FE4FC3F9D4D}"/>
              </a:ext>
            </a:extLst>
          </p:cNvPr>
          <p:cNvSpPr/>
          <p:nvPr/>
        </p:nvSpPr>
        <p:spPr>
          <a:xfrm>
            <a:off x="5742367" y="5903496"/>
            <a:ext cx="483870" cy="320040"/>
          </a:xfrm>
          <a:custGeom>
            <a:avLst/>
            <a:gdLst/>
            <a:ahLst/>
            <a:cxnLst/>
            <a:rect l="l" t="t" r="r" b="b"/>
            <a:pathLst>
              <a:path w="483870" h="320039">
                <a:moveTo>
                  <a:pt x="76289" y="32298"/>
                </a:moveTo>
                <a:lnTo>
                  <a:pt x="74782" y="44947"/>
                </a:lnTo>
                <a:lnTo>
                  <a:pt x="86995" y="47117"/>
                </a:lnTo>
                <a:lnTo>
                  <a:pt x="107442" y="53467"/>
                </a:lnTo>
                <a:lnTo>
                  <a:pt x="145542" y="69214"/>
                </a:lnTo>
                <a:lnTo>
                  <a:pt x="178816" y="88773"/>
                </a:lnTo>
                <a:lnTo>
                  <a:pt x="216027" y="122681"/>
                </a:lnTo>
                <a:lnTo>
                  <a:pt x="234187" y="158750"/>
                </a:lnTo>
                <a:lnTo>
                  <a:pt x="235458" y="171450"/>
                </a:lnTo>
                <a:lnTo>
                  <a:pt x="235966" y="178688"/>
                </a:lnTo>
                <a:lnTo>
                  <a:pt x="252857" y="220725"/>
                </a:lnTo>
                <a:lnTo>
                  <a:pt x="282575" y="252349"/>
                </a:lnTo>
                <a:lnTo>
                  <a:pt x="314325" y="274319"/>
                </a:lnTo>
                <a:lnTo>
                  <a:pt x="351663" y="292862"/>
                </a:lnTo>
                <a:lnTo>
                  <a:pt x="393319" y="307213"/>
                </a:lnTo>
                <a:lnTo>
                  <a:pt x="437896" y="316356"/>
                </a:lnTo>
                <a:lnTo>
                  <a:pt x="483362" y="319531"/>
                </a:lnTo>
                <a:lnTo>
                  <a:pt x="483869" y="306958"/>
                </a:lnTo>
                <a:lnTo>
                  <a:pt x="461137" y="306069"/>
                </a:lnTo>
                <a:lnTo>
                  <a:pt x="439166" y="303656"/>
                </a:lnTo>
                <a:lnTo>
                  <a:pt x="396240" y="294894"/>
                </a:lnTo>
                <a:lnTo>
                  <a:pt x="356235" y="281050"/>
                </a:lnTo>
                <a:lnTo>
                  <a:pt x="320421" y="263144"/>
                </a:lnTo>
                <a:lnTo>
                  <a:pt x="277875" y="230886"/>
                </a:lnTo>
                <a:lnTo>
                  <a:pt x="253111" y="194944"/>
                </a:lnTo>
                <a:lnTo>
                  <a:pt x="247777" y="163956"/>
                </a:lnTo>
                <a:lnTo>
                  <a:pt x="246634" y="156718"/>
                </a:lnTo>
                <a:lnTo>
                  <a:pt x="231012" y="121665"/>
                </a:lnTo>
                <a:lnTo>
                  <a:pt x="201549" y="90169"/>
                </a:lnTo>
                <a:lnTo>
                  <a:pt x="169672" y="67944"/>
                </a:lnTo>
                <a:lnTo>
                  <a:pt x="132207" y="49275"/>
                </a:lnTo>
                <a:lnTo>
                  <a:pt x="90805" y="34925"/>
                </a:lnTo>
                <a:lnTo>
                  <a:pt x="76289" y="32298"/>
                </a:lnTo>
                <a:close/>
              </a:path>
              <a:path w="483870" h="320039">
                <a:moveTo>
                  <a:pt x="80137" y="0"/>
                </a:moveTo>
                <a:lnTo>
                  <a:pt x="0" y="28828"/>
                </a:lnTo>
                <a:lnTo>
                  <a:pt x="71120" y="75692"/>
                </a:lnTo>
                <a:lnTo>
                  <a:pt x="74782" y="44947"/>
                </a:lnTo>
                <a:lnTo>
                  <a:pt x="61975" y="42671"/>
                </a:lnTo>
                <a:lnTo>
                  <a:pt x="64135" y="30099"/>
                </a:lnTo>
                <a:lnTo>
                  <a:pt x="76551" y="30099"/>
                </a:lnTo>
                <a:lnTo>
                  <a:pt x="80137" y="0"/>
                </a:lnTo>
                <a:close/>
              </a:path>
              <a:path w="483870" h="320039">
                <a:moveTo>
                  <a:pt x="64135" y="30099"/>
                </a:moveTo>
                <a:lnTo>
                  <a:pt x="61975" y="42671"/>
                </a:lnTo>
                <a:lnTo>
                  <a:pt x="74782" y="44947"/>
                </a:lnTo>
                <a:lnTo>
                  <a:pt x="76289" y="32298"/>
                </a:lnTo>
                <a:lnTo>
                  <a:pt x="64135" y="30099"/>
                </a:lnTo>
                <a:close/>
              </a:path>
              <a:path w="483870" h="320039">
                <a:moveTo>
                  <a:pt x="76551" y="30099"/>
                </a:moveTo>
                <a:lnTo>
                  <a:pt x="64135" y="30099"/>
                </a:lnTo>
                <a:lnTo>
                  <a:pt x="76289" y="32298"/>
                </a:lnTo>
                <a:lnTo>
                  <a:pt x="76551" y="3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50">
            <a:extLst>
              <a:ext uri="{FF2B5EF4-FFF2-40B4-BE49-F238E27FC236}">
                <a16:creationId xmlns:a16="http://schemas.microsoft.com/office/drawing/2014/main" id="{E0CB72A1-86C6-4E87-8210-C35AA4B4DFCF}"/>
              </a:ext>
            </a:extLst>
          </p:cNvPr>
          <p:cNvSpPr txBox="1"/>
          <p:nvPr/>
        </p:nvSpPr>
        <p:spPr>
          <a:xfrm>
            <a:off x="5260656" y="6210328"/>
            <a:ext cx="34861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340" dirty="0">
                <a:latin typeface="Calibri"/>
                <a:cs typeface="Calibri"/>
              </a:rPr>
              <a:t>……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5" name="object 51">
            <a:extLst>
              <a:ext uri="{FF2B5EF4-FFF2-40B4-BE49-F238E27FC236}">
                <a16:creationId xmlns:a16="http://schemas.microsoft.com/office/drawing/2014/main" id="{36B0235F-10EE-4F23-ACDE-F0E6F4933D65}"/>
              </a:ext>
            </a:extLst>
          </p:cNvPr>
          <p:cNvSpPr/>
          <p:nvPr/>
        </p:nvSpPr>
        <p:spPr>
          <a:xfrm>
            <a:off x="7937" y="5049380"/>
            <a:ext cx="3312795" cy="1035050"/>
          </a:xfrm>
          <a:custGeom>
            <a:avLst/>
            <a:gdLst/>
            <a:ahLst/>
            <a:cxnLst/>
            <a:rect l="l" t="t" r="r" b="b"/>
            <a:pathLst>
              <a:path w="3312795" h="1035050">
                <a:moveTo>
                  <a:pt x="0" y="172465"/>
                </a:moveTo>
                <a:lnTo>
                  <a:pt x="6160" y="126617"/>
                </a:lnTo>
                <a:lnTo>
                  <a:pt x="23546" y="85419"/>
                </a:lnTo>
                <a:lnTo>
                  <a:pt x="50514" y="50514"/>
                </a:lnTo>
                <a:lnTo>
                  <a:pt x="85419" y="23546"/>
                </a:lnTo>
                <a:lnTo>
                  <a:pt x="126617" y="6160"/>
                </a:lnTo>
                <a:lnTo>
                  <a:pt x="172465" y="0"/>
                </a:lnTo>
                <a:lnTo>
                  <a:pt x="3139948" y="0"/>
                </a:lnTo>
                <a:lnTo>
                  <a:pt x="3185796" y="6160"/>
                </a:lnTo>
                <a:lnTo>
                  <a:pt x="3226994" y="23546"/>
                </a:lnTo>
                <a:lnTo>
                  <a:pt x="3261899" y="50514"/>
                </a:lnTo>
                <a:lnTo>
                  <a:pt x="3288867" y="85419"/>
                </a:lnTo>
                <a:lnTo>
                  <a:pt x="3306253" y="126617"/>
                </a:lnTo>
                <a:lnTo>
                  <a:pt x="3312414" y="172465"/>
                </a:lnTo>
                <a:lnTo>
                  <a:pt x="3312414" y="862330"/>
                </a:lnTo>
                <a:lnTo>
                  <a:pt x="3306253" y="908178"/>
                </a:lnTo>
                <a:lnTo>
                  <a:pt x="3288867" y="949376"/>
                </a:lnTo>
                <a:lnTo>
                  <a:pt x="3261899" y="984281"/>
                </a:lnTo>
                <a:lnTo>
                  <a:pt x="3226994" y="1011249"/>
                </a:lnTo>
                <a:lnTo>
                  <a:pt x="3185796" y="1028635"/>
                </a:lnTo>
                <a:lnTo>
                  <a:pt x="3139948" y="1034795"/>
                </a:lnTo>
                <a:lnTo>
                  <a:pt x="172465" y="1034795"/>
                </a:lnTo>
                <a:lnTo>
                  <a:pt x="126617" y="1028635"/>
                </a:lnTo>
                <a:lnTo>
                  <a:pt x="85419" y="1011249"/>
                </a:lnTo>
                <a:lnTo>
                  <a:pt x="50514" y="984281"/>
                </a:lnTo>
                <a:lnTo>
                  <a:pt x="23546" y="949376"/>
                </a:lnTo>
                <a:lnTo>
                  <a:pt x="6160" y="908178"/>
                </a:lnTo>
                <a:lnTo>
                  <a:pt x="0" y="862330"/>
                </a:lnTo>
                <a:lnTo>
                  <a:pt x="0" y="172465"/>
                </a:lnTo>
                <a:close/>
              </a:path>
            </a:pathLst>
          </a:custGeom>
          <a:ln w="38100">
            <a:solidFill>
              <a:srgbClr val="0056E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067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BENU</a:t>
            </a:r>
            <a:endParaRPr lang="zh-CN" altLang="en-US" dirty="0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663B13D-E93B-47F4-A0FA-5010FC310803}"/>
              </a:ext>
            </a:extLst>
          </p:cNvPr>
          <p:cNvSpPr txBox="1"/>
          <p:nvPr/>
        </p:nvSpPr>
        <p:spPr>
          <a:xfrm>
            <a:off x="50414" y="4466104"/>
            <a:ext cx="2409703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5" dirty="0">
                <a:solidFill>
                  <a:srgbClr val="FFFFFF"/>
                </a:solidFill>
                <a:latin typeface="Calibri"/>
                <a:cs typeface="Calibri"/>
              </a:rPr>
              <a:t>Preprocessing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C4CEE46-CBD3-46A6-AD79-C6DE92FB473C}"/>
              </a:ext>
            </a:extLst>
          </p:cNvPr>
          <p:cNvSpPr txBox="1">
            <a:spLocks/>
          </p:cNvSpPr>
          <p:nvPr/>
        </p:nvSpPr>
        <p:spPr>
          <a:xfrm>
            <a:off x="2151569" y="1458627"/>
            <a:ext cx="5176520" cy="66548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spc="155" dirty="0"/>
              <a:t>Phase </a:t>
            </a:r>
            <a:r>
              <a:rPr lang="en-US" sz="4200" spc="95" dirty="0"/>
              <a:t>3:</a:t>
            </a:r>
            <a:r>
              <a:rPr lang="en-US" sz="4200" spc="-445" dirty="0"/>
              <a:t> </a:t>
            </a:r>
            <a:r>
              <a:rPr lang="en-US" sz="4200" spc="145" dirty="0"/>
              <a:t>Enumeration</a:t>
            </a:r>
            <a:endParaRPr lang="en-US" sz="42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9C1794D-345E-4724-9D68-B152D98F6CB6}"/>
              </a:ext>
            </a:extLst>
          </p:cNvPr>
          <p:cNvSpPr/>
          <p:nvPr/>
        </p:nvSpPr>
        <p:spPr>
          <a:xfrm>
            <a:off x="1901126" y="4999641"/>
            <a:ext cx="1374775" cy="562610"/>
          </a:xfrm>
          <a:custGeom>
            <a:avLst/>
            <a:gdLst/>
            <a:ahLst/>
            <a:cxnLst/>
            <a:rect l="l" t="t" r="r" b="b"/>
            <a:pathLst>
              <a:path w="1374775" h="562610">
                <a:moveTo>
                  <a:pt x="687324" y="0"/>
                </a:moveTo>
                <a:lnTo>
                  <a:pt x="621129" y="1286"/>
                </a:lnTo>
                <a:lnTo>
                  <a:pt x="556715" y="5068"/>
                </a:lnTo>
                <a:lnTo>
                  <a:pt x="494369" y="11228"/>
                </a:lnTo>
                <a:lnTo>
                  <a:pt x="434380" y="19647"/>
                </a:lnTo>
                <a:lnTo>
                  <a:pt x="377035" y="30209"/>
                </a:lnTo>
                <a:lnTo>
                  <a:pt x="322622" y="42795"/>
                </a:lnTo>
                <a:lnTo>
                  <a:pt x="271430" y="57287"/>
                </a:lnTo>
                <a:lnTo>
                  <a:pt x="223746" y="73568"/>
                </a:lnTo>
                <a:lnTo>
                  <a:pt x="179859" y="91521"/>
                </a:lnTo>
                <a:lnTo>
                  <a:pt x="140057" y="111027"/>
                </a:lnTo>
                <a:lnTo>
                  <a:pt x="104627" y="131969"/>
                </a:lnTo>
                <a:lnTo>
                  <a:pt x="48037" y="177689"/>
                </a:lnTo>
                <a:lnTo>
                  <a:pt x="12393" y="227739"/>
                </a:lnTo>
                <a:lnTo>
                  <a:pt x="0" y="281178"/>
                </a:lnTo>
                <a:lnTo>
                  <a:pt x="3146" y="308262"/>
                </a:lnTo>
                <a:lnTo>
                  <a:pt x="27452" y="360124"/>
                </a:lnTo>
                <a:lnTo>
                  <a:pt x="73858" y="408127"/>
                </a:lnTo>
                <a:lnTo>
                  <a:pt x="140057" y="451328"/>
                </a:lnTo>
                <a:lnTo>
                  <a:pt x="179859" y="470834"/>
                </a:lnTo>
                <a:lnTo>
                  <a:pt x="223746" y="488787"/>
                </a:lnTo>
                <a:lnTo>
                  <a:pt x="271430" y="505068"/>
                </a:lnTo>
                <a:lnTo>
                  <a:pt x="322622" y="519560"/>
                </a:lnTo>
                <a:lnTo>
                  <a:pt x="377035" y="532146"/>
                </a:lnTo>
                <a:lnTo>
                  <a:pt x="434380" y="542708"/>
                </a:lnTo>
                <a:lnTo>
                  <a:pt x="494369" y="551127"/>
                </a:lnTo>
                <a:lnTo>
                  <a:pt x="556715" y="557287"/>
                </a:lnTo>
                <a:lnTo>
                  <a:pt x="621129" y="561069"/>
                </a:lnTo>
                <a:lnTo>
                  <a:pt x="687324" y="562356"/>
                </a:lnTo>
                <a:lnTo>
                  <a:pt x="753518" y="561069"/>
                </a:lnTo>
                <a:lnTo>
                  <a:pt x="817932" y="557287"/>
                </a:lnTo>
                <a:lnTo>
                  <a:pt x="880278" y="551127"/>
                </a:lnTo>
                <a:lnTo>
                  <a:pt x="940267" y="542708"/>
                </a:lnTo>
                <a:lnTo>
                  <a:pt x="997612" y="532146"/>
                </a:lnTo>
                <a:lnTo>
                  <a:pt x="1052025" y="519560"/>
                </a:lnTo>
                <a:lnTo>
                  <a:pt x="1103217" y="505068"/>
                </a:lnTo>
                <a:lnTo>
                  <a:pt x="1150901" y="488787"/>
                </a:lnTo>
                <a:lnTo>
                  <a:pt x="1194788" y="470834"/>
                </a:lnTo>
                <a:lnTo>
                  <a:pt x="1234590" y="451328"/>
                </a:lnTo>
                <a:lnTo>
                  <a:pt x="1270020" y="430386"/>
                </a:lnTo>
                <a:lnTo>
                  <a:pt x="1326610" y="384666"/>
                </a:lnTo>
                <a:lnTo>
                  <a:pt x="1362254" y="334616"/>
                </a:lnTo>
                <a:lnTo>
                  <a:pt x="1374648" y="281178"/>
                </a:lnTo>
                <a:lnTo>
                  <a:pt x="1371501" y="254093"/>
                </a:lnTo>
                <a:lnTo>
                  <a:pt x="1347195" y="202231"/>
                </a:lnTo>
                <a:lnTo>
                  <a:pt x="1300789" y="154228"/>
                </a:lnTo>
                <a:lnTo>
                  <a:pt x="1234590" y="111027"/>
                </a:lnTo>
                <a:lnTo>
                  <a:pt x="1194788" y="91521"/>
                </a:lnTo>
                <a:lnTo>
                  <a:pt x="1150901" y="73568"/>
                </a:lnTo>
                <a:lnTo>
                  <a:pt x="1103217" y="57287"/>
                </a:lnTo>
                <a:lnTo>
                  <a:pt x="1052025" y="42795"/>
                </a:lnTo>
                <a:lnTo>
                  <a:pt x="997612" y="30209"/>
                </a:lnTo>
                <a:lnTo>
                  <a:pt x="940267" y="19647"/>
                </a:lnTo>
                <a:lnTo>
                  <a:pt x="880278" y="11228"/>
                </a:lnTo>
                <a:lnTo>
                  <a:pt x="817932" y="5068"/>
                </a:lnTo>
                <a:lnTo>
                  <a:pt x="753518" y="1286"/>
                </a:lnTo>
                <a:lnTo>
                  <a:pt x="687324" y="0"/>
                </a:lnTo>
                <a:close/>
              </a:path>
            </a:pathLst>
          </a:custGeom>
          <a:solidFill>
            <a:srgbClr val="FFE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94177BC-C436-4C68-A769-36489E5B0674}"/>
              </a:ext>
            </a:extLst>
          </p:cNvPr>
          <p:cNvSpPr/>
          <p:nvPr/>
        </p:nvSpPr>
        <p:spPr>
          <a:xfrm>
            <a:off x="1901126" y="4999641"/>
            <a:ext cx="1374775" cy="562610"/>
          </a:xfrm>
          <a:custGeom>
            <a:avLst/>
            <a:gdLst/>
            <a:ahLst/>
            <a:cxnLst/>
            <a:rect l="l" t="t" r="r" b="b"/>
            <a:pathLst>
              <a:path w="1374775" h="562610">
                <a:moveTo>
                  <a:pt x="0" y="281178"/>
                </a:moveTo>
                <a:lnTo>
                  <a:pt x="12393" y="227739"/>
                </a:lnTo>
                <a:lnTo>
                  <a:pt x="48037" y="177689"/>
                </a:lnTo>
                <a:lnTo>
                  <a:pt x="104627" y="131969"/>
                </a:lnTo>
                <a:lnTo>
                  <a:pt x="140057" y="111027"/>
                </a:lnTo>
                <a:lnTo>
                  <a:pt x="179859" y="91521"/>
                </a:lnTo>
                <a:lnTo>
                  <a:pt x="223746" y="73568"/>
                </a:lnTo>
                <a:lnTo>
                  <a:pt x="271430" y="57287"/>
                </a:lnTo>
                <a:lnTo>
                  <a:pt x="322622" y="42795"/>
                </a:lnTo>
                <a:lnTo>
                  <a:pt x="377035" y="30209"/>
                </a:lnTo>
                <a:lnTo>
                  <a:pt x="434380" y="19647"/>
                </a:lnTo>
                <a:lnTo>
                  <a:pt x="494369" y="11228"/>
                </a:lnTo>
                <a:lnTo>
                  <a:pt x="556715" y="5068"/>
                </a:lnTo>
                <a:lnTo>
                  <a:pt x="621129" y="1286"/>
                </a:lnTo>
                <a:lnTo>
                  <a:pt x="687324" y="0"/>
                </a:lnTo>
                <a:lnTo>
                  <a:pt x="753518" y="1286"/>
                </a:lnTo>
                <a:lnTo>
                  <a:pt x="817932" y="5068"/>
                </a:lnTo>
                <a:lnTo>
                  <a:pt x="880278" y="11228"/>
                </a:lnTo>
                <a:lnTo>
                  <a:pt x="940267" y="19647"/>
                </a:lnTo>
                <a:lnTo>
                  <a:pt x="997612" y="30209"/>
                </a:lnTo>
                <a:lnTo>
                  <a:pt x="1052025" y="42795"/>
                </a:lnTo>
                <a:lnTo>
                  <a:pt x="1103217" y="57287"/>
                </a:lnTo>
                <a:lnTo>
                  <a:pt x="1150901" y="73568"/>
                </a:lnTo>
                <a:lnTo>
                  <a:pt x="1194788" y="91521"/>
                </a:lnTo>
                <a:lnTo>
                  <a:pt x="1234590" y="111027"/>
                </a:lnTo>
                <a:lnTo>
                  <a:pt x="1270020" y="131969"/>
                </a:lnTo>
                <a:lnTo>
                  <a:pt x="1326610" y="177689"/>
                </a:lnTo>
                <a:lnTo>
                  <a:pt x="1362254" y="227739"/>
                </a:lnTo>
                <a:lnTo>
                  <a:pt x="1374648" y="281178"/>
                </a:lnTo>
                <a:lnTo>
                  <a:pt x="1371501" y="308262"/>
                </a:lnTo>
                <a:lnTo>
                  <a:pt x="1347195" y="360124"/>
                </a:lnTo>
                <a:lnTo>
                  <a:pt x="1300789" y="408127"/>
                </a:lnTo>
                <a:lnTo>
                  <a:pt x="1234590" y="451328"/>
                </a:lnTo>
                <a:lnTo>
                  <a:pt x="1194788" y="470834"/>
                </a:lnTo>
                <a:lnTo>
                  <a:pt x="1150901" y="488787"/>
                </a:lnTo>
                <a:lnTo>
                  <a:pt x="1103217" y="505068"/>
                </a:lnTo>
                <a:lnTo>
                  <a:pt x="1052025" y="519560"/>
                </a:lnTo>
                <a:lnTo>
                  <a:pt x="997612" y="532146"/>
                </a:lnTo>
                <a:lnTo>
                  <a:pt x="940267" y="542708"/>
                </a:lnTo>
                <a:lnTo>
                  <a:pt x="880278" y="551127"/>
                </a:lnTo>
                <a:lnTo>
                  <a:pt x="817932" y="557287"/>
                </a:lnTo>
                <a:lnTo>
                  <a:pt x="753518" y="561069"/>
                </a:lnTo>
                <a:lnTo>
                  <a:pt x="687324" y="562356"/>
                </a:lnTo>
                <a:lnTo>
                  <a:pt x="621129" y="561069"/>
                </a:lnTo>
                <a:lnTo>
                  <a:pt x="556715" y="557287"/>
                </a:lnTo>
                <a:lnTo>
                  <a:pt x="494369" y="551127"/>
                </a:lnTo>
                <a:lnTo>
                  <a:pt x="434380" y="542708"/>
                </a:lnTo>
                <a:lnTo>
                  <a:pt x="377035" y="532146"/>
                </a:lnTo>
                <a:lnTo>
                  <a:pt x="322622" y="519560"/>
                </a:lnTo>
                <a:lnTo>
                  <a:pt x="271430" y="505068"/>
                </a:lnTo>
                <a:lnTo>
                  <a:pt x="223746" y="488787"/>
                </a:lnTo>
                <a:lnTo>
                  <a:pt x="179859" y="470834"/>
                </a:lnTo>
                <a:lnTo>
                  <a:pt x="140057" y="451328"/>
                </a:lnTo>
                <a:lnTo>
                  <a:pt x="104627" y="430386"/>
                </a:lnTo>
                <a:lnTo>
                  <a:pt x="48037" y="384666"/>
                </a:lnTo>
                <a:lnTo>
                  <a:pt x="12393" y="334616"/>
                </a:lnTo>
                <a:lnTo>
                  <a:pt x="0" y="2811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F993204-96C4-4544-BC6B-93A79034FE7A}"/>
              </a:ext>
            </a:extLst>
          </p:cNvPr>
          <p:cNvSpPr txBox="1"/>
          <p:nvPr/>
        </p:nvSpPr>
        <p:spPr>
          <a:xfrm>
            <a:off x="2211386" y="5059966"/>
            <a:ext cx="7524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5080" indent="-138430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Executio</a:t>
            </a:r>
            <a:r>
              <a:rPr sz="1300" b="1" spc="25" dirty="0">
                <a:latin typeface="Calibri"/>
                <a:cs typeface="Calibri"/>
              </a:rPr>
              <a:t>n  </a:t>
            </a:r>
            <a:r>
              <a:rPr sz="1300" b="1" spc="55" dirty="0">
                <a:latin typeface="Calibri"/>
                <a:cs typeface="Calibri"/>
              </a:rPr>
              <a:t>Plan</a:t>
            </a:r>
            <a:r>
              <a:rPr sz="1300" b="1" spc="-55" dirty="0">
                <a:latin typeface="Calibri"/>
                <a:cs typeface="Calibri"/>
              </a:rPr>
              <a:t> </a:t>
            </a:r>
            <a:r>
              <a:rPr sz="1300" b="1" spc="7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019C9FB-CB6C-4A91-8CB4-90DD4711C68F}"/>
              </a:ext>
            </a:extLst>
          </p:cNvPr>
          <p:cNvSpPr/>
          <p:nvPr/>
        </p:nvSpPr>
        <p:spPr>
          <a:xfrm>
            <a:off x="163766" y="4990497"/>
            <a:ext cx="1292860" cy="561975"/>
          </a:xfrm>
          <a:custGeom>
            <a:avLst/>
            <a:gdLst/>
            <a:ahLst/>
            <a:cxnLst/>
            <a:rect l="l" t="t" r="r" b="b"/>
            <a:pathLst>
              <a:path w="1292860" h="561975">
                <a:moveTo>
                  <a:pt x="646176" y="0"/>
                </a:moveTo>
                <a:lnTo>
                  <a:pt x="580108" y="1449"/>
                </a:lnTo>
                <a:lnTo>
                  <a:pt x="515949" y="5705"/>
                </a:lnTo>
                <a:lnTo>
                  <a:pt x="454024" y="12625"/>
                </a:lnTo>
                <a:lnTo>
                  <a:pt x="394656" y="22068"/>
                </a:lnTo>
                <a:lnTo>
                  <a:pt x="338171" y="33893"/>
                </a:lnTo>
                <a:lnTo>
                  <a:pt x="284894" y="47959"/>
                </a:lnTo>
                <a:lnTo>
                  <a:pt x="235149" y="64124"/>
                </a:lnTo>
                <a:lnTo>
                  <a:pt x="189261" y="82248"/>
                </a:lnTo>
                <a:lnTo>
                  <a:pt x="147556" y="102189"/>
                </a:lnTo>
                <a:lnTo>
                  <a:pt x="110357" y="123806"/>
                </a:lnTo>
                <a:lnTo>
                  <a:pt x="77990" y="146958"/>
                </a:lnTo>
                <a:lnTo>
                  <a:pt x="29051" y="197301"/>
                </a:lnTo>
                <a:lnTo>
                  <a:pt x="3336" y="252089"/>
                </a:lnTo>
                <a:lnTo>
                  <a:pt x="0" y="280797"/>
                </a:lnTo>
                <a:lnTo>
                  <a:pt x="3336" y="309504"/>
                </a:lnTo>
                <a:lnTo>
                  <a:pt x="29051" y="364292"/>
                </a:lnTo>
                <a:lnTo>
                  <a:pt x="77990" y="414635"/>
                </a:lnTo>
                <a:lnTo>
                  <a:pt x="110357" y="437787"/>
                </a:lnTo>
                <a:lnTo>
                  <a:pt x="147556" y="459404"/>
                </a:lnTo>
                <a:lnTo>
                  <a:pt x="189261" y="479345"/>
                </a:lnTo>
                <a:lnTo>
                  <a:pt x="235149" y="497469"/>
                </a:lnTo>
                <a:lnTo>
                  <a:pt x="284894" y="513634"/>
                </a:lnTo>
                <a:lnTo>
                  <a:pt x="338171" y="527700"/>
                </a:lnTo>
                <a:lnTo>
                  <a:pt x="394656" y="539525"/>
                </a:lnTo>
                <a:lnTo>
                  <a:pt x="454024" y="548968"/>
                </a:lnTo>
                <a:lnTo>
                  <a:pt x="515949" y="555888"/>
                </a:lnTo>
                <a:lnTo>
                  <a:pt x="580108" y="560144"/>
                </a:lnTo>
                <a:lnTo>
                  <a:pt x="646176" y="561594"/>
                </a:lnTo>
                <a:lnTo>
                  <a:pt x="712243" y="560144"/>
                </a:lnTo>
                <a:lnTo>
                  <a:pt x="776402" y="555888"/>
                </a:lnTo>
                <a:lnTo>
                  <a:pt x="838327" y="548968"/>
                </a:lnTo>
                <a:lnTo>
                  <a:pt x="897695" y="539525"/>
                </a:lnTo>
                <a:lnTo>
                  <a:pt x="954180" y="527700"/>
                </a:lnTo>
                <a:lnTo>
                  <a:pt x="1007457" y="513634"/>
                </a:lnTo>
                <a:lnTo>
                  <a:pt x="1057202" y="497469"/>
                </a:lnTo>
                <a:lnTo>
                  <a:pt x="1103090" y="479345"/>
                </a:lnTo>
                <a:lnTo>
                  <a:pt x="1144795" y="459404"/>
                </a:lnTo>
                <a:lnTo>
                  <a:pt x="1181994" y="437787"/>
                </a:lnTo>
                <a:lnTo>
                  <a:pt x="1214361" y="414635"/>
                </a:lnTo>
                <a:lnTo>
                  <a:pt x="1263300" y="364292"/>
                </a:lnTo>
                <a:lnTo>
                  <a:pt x="1289015" y="309504"/>
                </a:lnTo>
                <a:lnTo>
                  <a:pt x="1292352" y="280797"/>
                </a:lnTo>
                <a:lnTo>
                  <a:pt x="1289015" y="252089"/>
                </a:lnTo>
                <a:lnTo>
                  <a:pt x="1263300" y="197301"/>
                </a:lnTo>
                <a:lnTo>
                  <a:pt x="1214361" y="146958"/>
                </a:lnTo>
                <a:lnTo>
                  <a:pt x="1181994" y="123806"/>
                </a:lnTo>
                <a:lnTo>
                  <a:pt x="1144795" y="102189"/>
                </a:lnTo>
                <a:lnTo>
                  <a:pt x="1103090" y="82248"/>
                </a:lnTo>
                <a:lnTo>
                  <a:pt x="1057202" y="64124"/>
                </a:lnTo>
                <a:lnTo>
                  <a:pt x="1007457" y="47959"/>
                </a:lnTo>
                <a:lnTo>
                  <a:pt x="954180" y="33893"/>
                </a:lnTo>
                <a:lnTo>
                  <a:pt x="897695" y="22068"/>
                </a:lnTo>
                <a:lnTo>
                  <a:pt x="838327" y="12625"/>
                </a:lnTo>
                <a:lnTo>
                  <a:pt x="776402" y="5705"/>
                </a:lnTo>
                <a:lnTo>
                  <a:pt x="712243" y="1449"/>
                </a:lnTo>
                <a:lnTo>
                  <a:pt x="646176" y="0"/>
                </a:lnTo>
                <a:close/>
              </a:path>
            </a:pathLst>
          </a:custGeom>
          <a:solidFill>
            <a:srgbClr val="FFC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6DA0D5A-D5F3-4DB1-BABB-8605988E25A9}"/>
              </a:ext>
            </a:extLst>
          </p:cNvPr>
          <p:cNvSpPr/>
          <p:nvPr/>
        </p:nvSpPr>
        <p:spPr>
          <a:xfrm>
            <a:off x="163766" y="4990497"/>
            <a:ext cx="1292860" cy="561975"/>
          </a:xfrm>
          <a:custGeom>
            <a:avLst/>
            <a:gdLst/>
            <a:ahLst/>
            <a:cxnLst/>
            <a:rect l="l" t="t" r="r" b="b"/>
            <a:pathLst>
              <a:path w="1292860" h="561975">
                <a:moveTo>
                  <a:pt x="0" y="280797"/>
                </a:moveTo>
                <a:lnTo>
                  <a:pt x="13128" y="224210"/>
                </a:lnTo>
                <a:lnTo>
                  <a:pt x="50780" y="171503"/>
                </a:lnTo>
                <a:lnTo>
                  <a:pt x="110357" y="123806"/>
                </a:lnTo>
                <a:lnTo>
                  <a:pt x="147556" y="102189"/>
                </a:lnTo>
                <a:lnTo>
                  <a:pt x="189261" y="82248"/>
                </a:lnTo>
                <a:lnTo>
                  <a:pt x="235149" y="64124"/>
                </a:lnTo>
                <a:lnTo>
                  <a:pt x="284894" y="47959"/>
                </a:lnTo>
                <a:lnTo>
                  <a:pt x="338171" y="33893"/>
                </a:lnTo>
                <a:lnTo>
                  <a:pt x="394656" y="22068"/>
                </a:lnTo>
                <a:lnTo>
                  <a:pt x="454024" y="12625"/>
                </a:lnTo>
                <a:lnTo>
                  <a:pt x="515949" y="5705"/>
                </a:lnTo>
                <a:lnTo>
                  <a:pt x="580108" y="1449"/>
                </a:lnTo>
                <a:lnTo>
                  <a:pt x="646176" y="0"/>
                </a:lnTo>
                <a:lnTo>
                  <a:pt x="712243" y="1449"/>
                </a:lnTo>
                <a:lnTo>
                  <a:pt x="776402" y="5705"/>
                </a:lnTo>
                <a:lnTo>
                  <a:pt x="838327" y="12625"/>
                </a:lnTo>
                <a:lnTo>
                  <a:pt x="897695" y="22068"/>
                </a:lnTo>
                <a:lnTo>
                  <a:pt x="954180" y="33893"/>
                </a:lnTo>
                <a:lnTo>
                  <a:pt x="1007457" y="47959"/>
                </a:lnTo>
                <a:lnTo>
                  <a:pt x="1057202" y="64124"/>
                </a:lnTo>
                <a:lnTo>
                  <a:pt x="1103090" y="82248"/>
                </a:lnTo>
                <a:lnTo>
                  <a:pt x="1144795" y="102189"/>
                </a:lnTo>
                <a:lnTo>
                  <a:pt x="1181994" y="123806"/>
                </a:lnTo>
                <a:lnTo>
                  <a:pt x="1214361" y="146958"/>
                </a:lnTo>
                <a:lnTo>
                  <a:pt x="1263300" y="197301"/>
                </a:lnTo>
                <a:lnTo>
                  <a:pt x="1289015" y="252089"/>
                </a:lnTo>
                <a:lnTo>
                  <a:pt x="1292352" y="280797"/>
                </a:lnTo>
                <a:lnTo>
                  <a:pt x="1289015" y="309504"/>
                </a:lnTo>
                <a:lnTo>
                  <a:pt x="1263300" y="364292"/>
                </a:lnTo>
                <a:lnTo>
                  <a:pt x="1214361" y="414635"/>
                </a:lnTo>
                <a:lnTo>
                  <a:pt x="1181994" y="437787"/>
                </a:lnTo>
                <a:lnTo>
                  <a:pt x="1144795" y="459404"/>
                </a:lnTo>
                <a:lnTo>
                  <a:pt x="1103090" y="479345"/>
                </a:lnTo>
                <a:lnTo>
                  <a:pt x="1057202" y="497469"/>
                </a:lnTo>
                <a:lnTo>
                  <a:pt x="1007457" y="513634"/>
                </a:lnTo>
                <a:lnTo>
                  <a:pt x="954180" y="527700"/>
                </a:lnTo>
                <a:lnTo>
                  <a:pt x="897695" y="539525"/>
                </a:lnTo>
                <a:lnTo>
                  <a:pt x="838327" y="548968"/>
                </a:lnTo>
                <a:lnTo>
                  <a:pt x="776402" y="555888"/>
                </a:lnTo>
                <a:lnTo>
                  <a:pt x="712243" y="560144"/>
                </a:lnTo>
                <a:lnTo>
                  <a:pt x="646176" y="561594"/>
                </a:lnTo>
                <a:lnTo>
                  <a:pt x="580108" y="560144"/>
                </a:lnTo>
                <a:lnTo>
                  <a:pt x="515949" y="555888"/>
                </a:lnTo>
                <a:lnTo>
                  <a:pt x="454024" y="548968"/>
                </a:lnTo>
                <a:lnTo>
                  <a:pt x="394656" y="539525"/>
                </a:lnTo>
                <a:lnTo>
                  <a:pt x="338171" y="527700"/>
                </a:lnTo>
                <a:lnTo>
                  <a:pt x="284894" y="513634"/>
                </a:lnTo>
                <a:lnTo>
                  <a:pt x="235149" y="497469"/>
                </a:lnTo>
                <a:lnTo>
                  <a:pt x="189261" y="479345"/>
                </a:lnTo>
                <a:lnTo>
                  <a:pt x="147556" y="459404"/>
                </a:lnTo>
                <a:lnTo>
                  <a:pt x="110357" y="437787"/>
                </a:lnTo>
                <a:lnTo>
                  <a:pt x="77990" y="414635"/>
                </a:lnTo>
                <a:lnTo>
                  <a:pt x="29051" y="364292"/>
                </a:lnTo>
                <a:lnTo>
                  <a:pt x="3336" y="309504"/>
                </a:lnTo>
                <a:lnTo>
                  <a:pt x="0" y="28079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D1133FD-23C1-45EA-9D70-DCF755EA5BDB}"/>
              </a:ext>
            </a:extLst>
          </p:cNvPr>
          <p:cNvSpPr txBox="1"/>
          <p:nvPr/>
        </p:nvSpPr>
        <p:spPr>
          <a:xfrm>
            <a:off x="507809" y="5050568"/>
            <a:ext cx="6038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Pattern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35" dirty="0">
                <a:latin typeface="Calibri"/>
                <a:cs typeface="Calibri"/>
              </a:rPr>
              <a:t>Graph</a:t>
            </a:r>
            <a:r>
              <a:rPr sz="1300" b="1" spc="-130" dirty="0">
                <a:latin typeface="Calibri"/>
                <a:cs typeface="Calibri"/>
              </a:rPr>
              <a:t> </a:t>
            </a:r>
            <a:r>
              <a:rPr sz="1300" b="1" spc="85" dirty="0"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EBA3F9F-E2E4-43AF-ABA6-B4BC65AF3EB0}"/>
              </a:ext>
            </a:extLst>
          </p:cNvPr>
          <p:cNvSpPr/>
          <p:nvPr/>
        </p:nvSpPr>
        <p:spPr>
          <a:xfrm>
            <a:off x="152335" y="3493167"/>
            <a:ext cx="1292860" cy="561975"/>
          </a:xfrm>
          <a:custGeom>
            <a:avLst/>
            <a:gdLst/>
            <a:ahLst/>
            <a:cxnLst/>
            <a:rect l="l" t="t" r="r" b="b"/>
            <a:pathLst>
              <a:path w="1292860" h="561975">
                <a:moveTo>
                  <a:pt x="646176" y="0"/>
                </a:moveTo>
                <a:lnTo>
                  <a:pt x="580108" y="1449"/>
                </a:lnTo>
                <a:lnTo>
                  <a:pt x="515949" y="5705"/>
                </a:lnTo>
                <a:lnTo>
                  <a:pt x="454024" y="12625"/>
                </a:lnTo>
                <a:lnTo>
                  <a:pt x="394656" y="22068"/>
                </a:lnTo>
                <a:lnTo>
                  <a:pt x="338171" y="33893"/>
                </a:lnTo>
                <a:lnTo>
                  <a:pt x="284894" y="47959"/>
                </a:lnTo>
                <a:lnTo>
                  <a:pt x="235149" y="64124"/>
                </a:lnTo>
                <a:lnTo>
                  <a:pt x="189261" y="82248"/>
                </a:lnTo>
                <a:lnTo>
                  <a:pt x="147556" y="102189"/>
                </a:lnTo>
                <a:lnTo>
                  <a:pt x="110357" y="123806"/>
                </a:lnTo>
                <a:lnTo>
                  <a:pt x="77990" y="146958"/>
                </a:lnTo>
                <a:lnTo>
                  <a:pt x="29051" y="197301"/>
                </a:lnTo>
                <a:lnTo>
                  <a:pt x="3336" y="252089"/>
                </a:lnTo>
                <a:lnTo>
                  <a:pt x="0" y="280797"/>
                </a:lnTo>
                <a:lnTo>
                  <a:pt x="3336" y="309504"/>
                </a:lnTo>
                <a:lnTo>
                  <a:pt x="29051" y="364292"/>
                </a:lnTo>
                <a:lnTo>
                  <a:pt x="77990" y="414635"/>
                </a:lnTo>
                <a:lnTo>
                  <a:pt x="110357" y="437787"/>
                </a:lnTo>
                <a:lnTo>
                  <a:pt x="147556" y="459404"/>
                </a:lnTo>
                <a:lnTo>
                  <a:pt x="189261" y="479345"/>
                </a:lnTo>
                <a:lnTo>
                  <a:pt x="235149" y="497469"/>
                </a:lnTo>
                <a:lnTo>
                  <a:pt x="284894" y="513634"/>
                </a:lnTo>
                <a:lnTo>
                  <a:pt x="338171" y="527700"/>
                </a:lnTo>
                <a:lnTo>
                  <a:pt x="394656" y="539525"/>
                </a:lnTo>
                <a:lnTo>
                  <a:pt x="454024" y="548968"/>
                </a:lnTo>
                <a:lnTo>
                  <a:pt x="515949" y="555888"/>
                </a:lnTo>
                <a:lnTo>
                  <a:pt x="580108" y="560144"/>
                </a:lnTo>
                <a:lnTo>
                  <a:pt x="646176" y="561594"/>
                </a:lnTo>
                <a:lnTo>
                  <a:pt x="712243" y="560144"/>
                </a:lnTo>
                <a:lnTo>
                  <a:pt x="776402" y="555888"/>
                </a:lnTo>
                <a:lnTo>
                  <a:pt x="838327" y="548968"/>
                </a:lnTo>
                <a:lnTo>
                  <a:pt x="897695" y="539525"/>
                </a:lnTo>
                <a:lnTo>
                  <a:pt x="954180" y="527700"/>
                </a:lnTo>
                <a:lnTo>
                  <a:pt x="1007457" y="513634"/>
                </a:lnTo>
                <a:lnTo>
                  <a:pt x="1057202" y="497469"/>
                </a:lnTo>
                <a:lnTo>
                  <a:pt x="1103090" y="479345"/>
                </a:lnTo>
                <a:lnTo>
                  <a:pt x="1144795" y="459404"/>
                </a:lnTo>
                <a:lnTo>
                  <a:pt x="1181994" y="437787"/>
                </a:lnTo>
                <a:lnTo>
                  <a:pt x="1214361" y="414635"/>
                </a:lnTo>
                <a:lnTo>
                  <a:pt x="1263300" y="364292"/>
                </a:lnTo>
                <a:lnTo>
                  <a:pt x="1289015" y="309504"/>
                </a:lnTo>
                <a:lnTo>
                  <a:pt x="1292352" y="280797"/>
                </a:lnTo>
                <a:lnTo>
                  <a:pt x="1289015" y="252089"/>
                </a:lnTo>
                <a:lnTo>
                  <a:pt x="1263300" y="197301"/>
                </a:lnTo>
                <a:lnTo>
                  <a:pt x="1214361" y="146958"/>
                </a:lnTo>
                <a:lnTo>
                  <a:pt x="1181994" y="123806"/>
                </a:lnTo>
                <a:lnTo>
                  <a:pt x="1144795" y="102189"/>
                </a:lnTo>
                <a:lnTo>
                  <a:pt x="1103090" y="82248"/>
                </a:lnTo>
                <a:lnTo>
                  <a:pt x="1057202" y="64124"/>
                </a:lnTo>
                <a:lnTo>
                  <a:pt x="1007457" y="47959"/>
                </a:lnTo>
                <a:lnTo>
                  <a:pt x="954180" y="33893"/>
                </a:lnTo>
                <a:lnTo>
                  <a:pt x="897695" y="22068"/>
                </a:lnTo>
                <a:lnTo>
                  <a:pt x="838327" y="12625"/>
                </a:lnTo>
                <a:lnTo>
                  <a:pt x="776402" y="5705"/>
                </a:lnTo>
                <a:lnTo>
                  <a:pt x="712243" y="1449"/>
                </a:lnTo>
                <a:lnTo>
                  <a:pt x="646176" y="0"/>
                </a:lnTo>
                <a:close/>
              </a:path>
            </a:pathLst>
          </a:custGeom>
          <a:solidFill>
            <a:srgbClr val="FFC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1189C31-70C3-4915-B232-680A50875C40}"/>
              </a:ext>
            </a:extLst>
          </p:cNvPr>
          <p:cNvSpPr/>
          <p:nvPr/>
        </p:nvSpPr>
        <p:spPr>
          <a:xfrm>
            <a:off x="152335" y="3493167"/>
            <a:ext cx="1292860" cy="561975"/>
          </a:xfrm>
          <a:custGeom>
            <a:avLst/>
            <a:gdLst/>
            <a:ahLst/>
            <a:cxnLst/>
            <a:rect l="l" t="t" r="r" b="b"/>
            <a:pathLst>
              <a:path w="1292860" h="561975">
                <a:moveTo>
                  <a:pt x="0" y="280797"/>
                </a:moveTo>
                <a:lnTo>
                  <a:pt x="13128" y="224210"/>
                </a:lnTo>
                <a:lnTo>
                  <a:pt x="50780" y="171503"/>
                </a:lnTo>
                <a:lnTo>
                  <a:pt x="110357" y="123806"/>
                </a:lnTo>
                <a:lnTo>
                  <a:pt x="147556" y="102189"/>
                </a:lnTo>
                <a:lnTo>
                  <a:pt x="189261" y="82248"/>
                </a:lnTo>
                <a:lnTo>
                  <a:pt x="235149" y="64124"/>
                </a:lnTo>
                <a:lnTo>
                  <a:pt x="284894" y="47959"/>
                </a:lnTo>
                <a:lnTo>
                  <a:pt x="338171" y="33893"/>
                </a:lnTo>
                <a:lnTo>
                  <a:pt x="394656" y="22068"/>
                </a:lnTo>
                <a:lnTo>
                  <a:pt x="454024" y="12625"/>
                </a:lnTo>
                <a:lnTo>
                  <a:pt x="515949" y="5705"/>
                </a:lnTo>
                <a:lnTo>
                  <a:pt x="580108" y="1449"/>
                </a:lnTo>
                <a:lnTo>
                  <a:pt x="646176" y="0"/>
                </a:lnTo>
                <a:lnTo>
                  <a:pt x="712243" y="1449"/>
                </a:lnTo>
                <a:lnTo>
                  <a:pt x="776402" y="5705"/>
                </a:lnTo>
                <a:lnTo>
                  <a:pt x="838327" y="12625"/>
                </a:lnTo>
                <a:lnTo>
                  <a:pt x="897695" y="22068"/>
                </a:lnTo>
                <a:lnTo>
                  <a:pt x="954180" y="33893"/>
                </a:lnTo>
                <a:lnTo>
                  <a:pt x="1007457" y="47959"/>
                </a:lnTo>
                <a:lnTo>
                  <a:pt x="1057202" y="64124"/>
                </a:lnTo>
                <a:lnTo>
                  <a:pt x="1103090" y="82248"/>
                </a:lnTo>
                <a:lnTo>
                  <a:pt x="1144795" y="102189"/>
                </a:lnTo>
                <a:lnTo>
                  <a:pt x="1181994" y="123806"/>
                </a:lnTo>
                <a:lnTo>
                  <a:pt x="1214361" y="146958"/>
                </a:lnTo>
                <a:lnTo>
                  <a:pt x="1263300" y="197301"/>
                </a:lnTo>
                <a:lnTo>
                  <a:pt x="1289015" y="252089"/>
                </a:lnTo>
                <a:lnTo>
                  <a:pt x="1292352" y="280797"/>
                </a:lnTo>
                <a:lnTo>
                  <a:pt x="1289015" y="309504"/>
                </a:lnTo>
                <a:lnTo>
                  <a:pt x="1263300" y="364292"/>
                </a:lnTo>
                <a:lnTo>
                  <a:pt x="1214361" y="414635"/>
                </a:lnTo>
                <a:lnTo>
                  <a:pt x="1181994" y="437787"/>
                </a:lnTo>
                <a:lnTo>
                  <a:pt x="1144795" y="459404"/>
                </a:lnTo>
                <a:lnTo>
                  <a:pt x="1103090" y="479345"/>
                </a:lnTo>
                <a:lnTo>
                  <a:pt x="1057202" y="497469"/>
                </a:lnTo>
                <a:lnTo>
                  <a:pt x="1007457" y="513634"/>
                </a:lnTo>
                <a:lnTo>
                  <a:pt x="954180" y="527700"/>
                </a:lnTo>
                <a:lnTo>
                  <a:pt x="897695" y="539525"/>
                </a:lnTo>
                <a:lnTo>
                  <a:pt x="838327" y="548968"/>
                </a:lnTo>
                <a:lnTo>
                  <a:pt x="776402" y="555888"/>
                </a:lnTo>
                <a:lnTo>
                  <a:pt x="712243" y="560144"/>
                </a:lnTo>
                <a:lnTo>
                  <a:pt x="646176" y="561594"/>
                </a:lnTo>
                <a:lnTo>
                  <a:pt x="580108" y="560144"/>
                </a:lnTo>
                <a:lnTo>
                  <a:pt x="515949" y="555888"/>
                </a:lnTo>
                <a:lnTo>
                  <a:pt x="454024" y="548968"/>
                </a:lnTo>
                <a:lnTo>
                  <a:pt x="394656" y="539525"/>
                </a:lnTo>
                <a:lnTo>
                  <a:pt x="338171" y="527700"/>
                </a:lnTo>
                <a:lnTo>
                  <a:pt x="284894" y="513634"/>
                </a:lnTo>
                <a:lnTo>
                  <a:pt x="235149" y="497469"/>
                </a:lnTo>
                <a:lnTo>
                  <a:pt x="189261" y="479345"/>
                </a:lnTo>
                <a:lnTo>
                  <a:pt x="147556" y="459404"/>
                </a:lnTo>
                <a:lnTo>
                  <a:pt x="110357" y="437787"/>
                </a:lnTo>
                <a:lnTo>
                  <a:pt x="77990" y="414635"/>
                </a:lnTo>
                <a:lnTo>
                  <a:pt x="29051" y="364292"/>
                </a:lnTo>
                <a:lnTo>
                  <a:pt x="3336" y="309504"/>
                </a:lnTo>
                <a:lnTo>
                  <a:pt x="0" y="28079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60F29616-E127-4A2D-8DD6-8167738A970E}"/>
              </a:ext>
            </a:extLst>
          </p:cNvPr>
          <p:cNvSpPr txBox="1"/>
          <p:nvPr/>
        </p:nvSpPr>
        <p:spPr>
          <a:xfrm>
            <a:off x="492569" y="3553492"/>
            <a:ext cx="6108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0">
              <a:lnSpc>
                <a:spcPct val="100000"/>
              </a:lnSpc>
              <a:spcBef>
                <a:spcPts val="100"/>
              </a:spcBef>
            </a:pPr>
            <a:r>
              <a:rPr sz="1300" b="1" spc="35" dirty="0">
                <a:latin typeface="Calibri"/>
                <a:cs typeface="Calibri"/>
              </a:rPr>
              <a:t>Data  Graph</a:t>
            </a:r>
            <a:r>
              <a:rPr sz="1300" b="1" spc="-1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524969E8-2AAB-40B2-A787-EB74E549E61E}"/>
              </a:ext>
            </a:extLst>
          </p:cNvPr>
          <p:cNvSpPr/>
          <p:nvPr/>
        </p:nvSpPr>
        <p:spPr>
          <a:xfrm>
            <a:off x="2229548" y="3291237"/>
            <a:ext cx="793750" cy="966469"/>
          </a:xfrm>
          <a:custGeom>
            <a:avLst/>
            <a:gdLst/>
            <a:ahLst/>
            <a:cxnLst/>
            <a:rect l="l" t="t" r="r" b="b"/>
            <a:pathLst>
              <a:path w="793750" h="966470">
                <a:moveTo>
                  <a:pt x="661034" y="0"/>
                </a:moveTo>
                <a:lnTo>
                  <a:pt x="132206" y="0"/>
                </a:lnTo>
                <a:lnTo>
                  <a:pt x="90415" y="6739"/>
                </a:lnTo>
                <a:lnTo>
                  <a:pt x="54123" y="25505"/>
                </a:lnTo>
                <a:lnTo>
                  <a:pt x="25505" y="54123"/>
                </a:lnTo>
                <a:lnTo>
                  <a:pt x="6739" y="90415"/>
                </a:lnTo>
                <a:lnTo>
                  <a:pt x="0" y="132206"/>
                </a:lnTo>
                <a:lnTo>
                  <a:pt x="0" y="834008"/>
                </a:lnTo>
                <a:lnTo>
                  <a:pt x="6739" y="875800"/>
                </a:lnTo>
                <a:lnTo>
                  <a:pt x="25505" y="912092"/>
                </a:lnTo>
                <a:lnTo>
                  <a:pt x="54123" y="940710"/>
                </a:lnTo>
                <a:lnTo>
                  <a:pt x="90415" y="959476"/>
                </a:lnTo>
                <a:lnTo>
                  <a:pt x="132206" y="966215"/>
                </a:lnTo>
                <a:lnTo>
                  <a:pt x="661034" y="966215"/>
                </a:lnTo>
                <a:lnTo>
                  <a:pt x="702826" y="959476"/>
                </a:lnTo>
                <a:lnTo>
                  <a:pt x="739118" y="940710"/>
                </a:lnTo>
                <a:lnTo>
                  <a:pt x="767736" y="912092"/>
                </a:lnTo>
                <a:lnTo>
                  <a:pt x="786502" y="875800"/>
                </a:lnTo>
                <a:lnTo>
                  <a:pt x="793241" y="834008"/>
                </a:lnTo>
                <a:lnTo>
                  <a:pt x="793241" y="132206"/>
                </a:lnTo>
                <a:lnTo>
                  <a:pt x="786502" y="90415"/>
                </a:lnTo>
                <a:lnTo>
                  <a:pt x="767736" y="54123"/>
                </a:lnTo>
                <a:lnTo>
                  <a:pt x="739118" y="25505"/>
                </a:lnTo>
                <a:lnTo>
                  <a:pt x="702826" y="6739"/>
                </a:lnTo>
                <a:lnTo>
                  <a:pt x="661034" y="0"/>
                </a:lnTo>
                <a:close/>
              </a:path>
            </a:pathLst>
          </a:custGeom>
          <a:solidFill>
            <a:srgbClr val="CD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BD574024-E5B8-4DDF-9CB2-06932D58B96D}"/>
              </a:ext>
            </a:extLst>
          </p:cNvPr>
          <p:cNvSpPr/>
          <p:nvPr/>
        </p:nvSpPr>
        <p:spPr>
          <a:xfrm>
            <a:off x="2229548" y="3291237"/>
            <a:ext cx="793750" cy="966469"/>
          </a:xfrm>
          <a:custGeom>
            <a:avLst/>
            <a:gdLst/>
            <a:ahLst/>
            <a:cxnLst/>
            <a:rect l="l" t="t" r="r" b="b"/>
            <a:pathLst>
              <a:path w="793750" h="966470">
                <a:moveTo>
                  <a:pt x="0" y="132206"/>
                </a:moveTo>
                <a:lnTo>
                  <a:pt x="6739" y="90415"/>
                </a:lnTo>
                <a:lnTo>
                  <a:pt x="25505" y="54123"/>
                </a:lnTo>
                <a:lnTo>
                  <a:pt x="54123" y="25505"/>
                </a:lnTo>
                <a:lnTo>
                  <a:pt x="90415" y="6739"/>
                </a:lnTo>
                <a:lnTo>
                  <a:pt x="132206" y="0"/>
                </a:lnTo>
                <a:lnTo>
                  <a:pt x="661034" y="0"/>
                </a:lnTo>
                <a:lnTo>
                  <a:pt x="702826" y="6739"/>
                </a:lnTo>
                <a:lnTo>
                  <a:pt x="739118" y="25505"/>
                </a:lnTo>
                <a:lnTo>
                  <a:pt x="767736" y="54123"/>
                </a:lnTo>
                <a:lnTo>
                  <a:pt x="786502" y="90415"/>
                </a:lnTo>
                <a:lnTo>
                  <a:pt x="793241" y="132206"/>
                </a:lnTo>
                <a:lnTo>
                  <a:pt x="793241" y="834008"/>
                </a:lnTo>
                <a:lnTo>
                  <a:pt x="786502" y="875800"/>
                </a:lnTo>
                <a:lnTo>
                  <a:pt x="767736" y="912092"/>
                </a:lnTo>
                <a:lnTo>
                  <a:pt x="739118" y="940710"/>
                </a:lnTo>
                <a:lnTo>
                  <a:pt x="702826" y="959476"/>
                </a:lnTo>
                <a:lnTo>
                  <a:pt x="661034" y="966215"/>
                </a:lnTo>
                <a:lnTo>
                  <a:pt x="132206" y="966215"/>
                </a:lnTo>
                <a:lnTo>
                  <a:pt x="90415" y="959476"/>
                </a:lnTo>
                <a:lnTo>
                  <a:pt x="54123" y="940710"/>
                </a:lnTo>
                <a:lnTo>
                  <a:pt x="25505" y="912092"/>
                </a:lnTo>
                <a:lnTo>
                  <a:pt x="6739" y="875800"/>
                </a:lnTo>
                <a:lnTo>
                  <a:pt x="0" y="834008"/>
                </a:lnTo>
                <a:lnTo>
                  <a:pt x="0" y="13220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9D7BF2C-185A-489B-A770-52251DF959C8}"/>
              </a:ext>
            </a:extLst>
          </p:cNvPr>
          <p:cNvSpPr txBox="1"/>
          <p:nvPr/>
        </p:nvSpPr>
        <p:spPr>
          <a:xfrm>
            <a:off x="2362517" y="3454432"/>
            <a:ext cx="52705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00"/>
              </a:spcBef>
            </a:pPr>
            <a:r>
              <a:rPr sz="1300" b="1" spc="55" dirty="0">
                <a:latin typeface="Calibri"/>
                <a:cs typeface="Calibri"/>
              </a:rPr>
              <a:t>Local  </a:t>
            </a:r>
            <a:r>
              <a:rPr sz="1300" b="1" spc="60" dirty="0">
                <a:latin typeface="Calibri"/>
                <a:cs typeface="Calibri"/>
              </a:rPr>
              <a:t>Sea</a:t>
            </a:r>
            <a:r>
              <a:rPr sz="1300" b="1" spc="30" dirty="0">
                <a:latin typeface="Calibri"/>
                <a:cs typeface="Calibri"/>
              </a:rPr>
              <a:t>r</a:t>
            </a:r>
            <a:r>
              <a:rPr sz="1300" b="1" spc="40" dirty="0">
                <a:latin typeface="Calibri"/>
                <a:cs typeface="Calibri"/>
              </a:rPr>
              <a:t>ch  </a:t>
            </a:r>
            <a:r>
              <a:rPr sz="1300" b="1" spc="45" dirty="0">
                <a:latin typeface="Calibri"/>
                <a:cs typeface="Calibri"/>
              </a:rPr>
              <a:t>Tasks*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3B12825F-E25C-4F9A-A06B-2254C6369BD3}"/>
              </a:ext>
            </a:extLst>
          </p:cNvPr>
          <p:cNvSpPr/>
          <p:nvPr/>
        </p:nvSpPr>
        <p:spPr>
          <a:xfrm>
            <a:off x="1444306" y="3659664"/>
            <a:ext cx="785495" cy="228600"/>
          </a:xfrm>
          <a:custGeom>
            <a:avLst/>
            <a:gdLst/>
            <a:ahLst/>
            <a:cxnLst/>
            <a:rect l="l" t="t" r="r" b="b"/>
            <a:pathLst>
              <a:path w="785494" h="228600">
                <a:moveTo>
                  <a:pt x="556513" y="0"/>
                </a:moveTo>
                <a:lnTo>
                  <a:pt x="556513" y="228600"/>
                </a:lnTo>
                <a:lnTo>
                  <a:pt x="708913" y="152400"/>
                </a:lnTo>
                <a:lnTo>
                  <a:pt x="594613" y="152400"/>
                </a:lnTo>
                <a:lnTo>
                  <a:pt x="594613" y="76200"/>
                </a:lnTo>
                <a:lnTo>
                  <a:pt x="708913" y="76200"/>
                </a:lnTo>
                <a:lnTo>
                  <a:pt x="556513" y="0"/>
                </a:lnTo>
                <a:close/>
              </a:path>
              <a:path w="785494" h="228600">
                <a:moveTo>
                  <a:pt x="556513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556513" y="152400"/>
                </a:lnTo>
                <a:lnTo>
                  <a:pt x="556513" y="76200"/>
                </a:lnTo>
                <a:close/>
              </a:path>
              <a:path w="785494" h="228600">
                <a:moveTo>
                  <a:pt x="708913" y="76200"/>
                </a:moveTo>
                <a:lnTo>
                  <a:pt x="594613" y="76200"/>
                </a:lnTo>
                <a:lnTo>
                  <a:pt x="594613" y="152400"/>
                </a:lnTo>
                <a:lnTo>
                  <a:pt x="708913" y="152400"/>
                </a:lnTo>
                <a:lnTo>
                  <a:pt x="785113" y="114300"/>
                </a:lnTo>
                <a:lnTo>
                  <a:pt x="708913" y="762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52D0DF85-505A-4FB0-8A9D-83C79ACCDEA9}"/>
              </a:ext>
            </a:extLst>
          </p:cNvPr>
          <p:cNvSpPr txBox="1"/>
          <p:nvPr/>
        </p:nvSpPr>
        <p:spPr>
          <a:xfrm>
            <a:off x="603820" y="4218718"/>
            <a:ext cx="2245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45" dirty="0">
                <a:solidFill>
                  <a:srgbClr val="3333CC"/>
                </a:solidFill>
                <a:latin typeface="Calibri"/>
                <a:cs typeface="Calibri"/>
              </a:rPr>
              <a:t>Generate </a:t>
            </a:r>
            <a:r>
              <a:rPr sz="2000" b="1" spc="65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000" b="1" spc="-18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spc="70" dirty="0">
                <a:solidFill>
                  <a:srgbClr val="3333CC"/>
                </a:solidFill>
                <a:latin typeface="Calibri"/>
                <a:cs typeface="Calibri"/>
              </a:rPr>
              <a:t>Parallel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D30127EA-6D66-4DD8-9C71-8B8A091D6701}"/>
              </a:ext>
            </a:extLst>
          </p:cNvPr>
          <p:cNvSpPr/>
          <p:nvPr/>
        </p:nvSpPr>
        <p:spPr>
          <a:xfrm>
            <a:off x="1455355" y="5220240"/>
            <a:ext cx="445770" cy="114300"/>
          </a:xfrm>
          <a:custGeom>
            <a:avLst/>
            <a:gdLst/>
            <a:ahLst/>
            <a:cxnLst/>
            <a:rect l="l" t="t" r="r" b="b"/>
            <a:pathLst>
              <a:path w="445769" h="114300">
                <a:moveTo>
                  <a:pt x="332486" y="0"/>
                </a:moveTo>
                <a:lnTo>
                  <a:pt x="331679" y="38206"/>
                </a:lnTo>
                <a:lnTo>
                  <a:pt x="350774" y="38607"/>
                </a:lnTo>
                <a:lnTo>
                  <a:pt x="349884" y="76581"/>
                </a:lnTo>
                <a:lnTo>
                  <a:pt x="330869" y="76581"/>
                </a:lnTo>
                <a:lnTo>
                  <a:pt x="330072" y="114300"/>
                </a:lnTo>
                <a:lnTo>
                  <a:pt x="409624" y="76581"/>
                </a:lnTo>
                <a:lnTo>
                  <a:pt x="349884" y="76581"/>
                </a:lnTo>
                <a:lnTo>
                  <a:pt x="330877" y="76187"/>
                </a:lnTo>
                <a:lnTo>
                  <a:pt x="410453" y="76187"/>
                </a:lnTo>
                <a:lnTo>
                  <a:pt x="445515" y="59562"/>
                </a:lnTo>
                <a:lnTo>
                  <a:pt x="332486" y="0"/>
                </a:lnTo>
                <a:close/>
              </a:path>
              <a:path w="445769" h="114300">
                <a:moveTo>
                  <a:pt x="331679" y="38206"/>
                </a:moveTo>
                <a:lnTo>
                  <a:pt x="330877" y="76187"/>
                </a:lnTo>
                <a:lnTo>
                  <a:pt x="349884" y="76581"/>
                </a:lnTo>
                <a:lnTo>
                  <a:pt x="350774" y="38607"/>
                </a:lnTo>
                <a:lnTo>
                  <a:pt x="331679" y="38206"/>
                </a:lnTo>
                <a:close/>
              </a:path>
              <a:path w="445769" h="114300">
                <a:moveTo>
                  <a:pt x="762" y="31242"/>
                </a:moveTo>
                <a:lnTo>
                  <a:pt x="0" y="69342"/>
                </a:lnTo>
                <a:lnTo>
                  <a:pt x="330877" y="76187"/>
                </a:lnTo>
                <a:lnTo>
                  <a:pt x="331679" y="38206"/>
                </a:lnTo>
                <a:lnTo>
                  <a:pt x="76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C98ECE67-0947-4A3E-9E07-D1593944C3C9}"/>
              </a:ext>
            </a:extLst>
          </p:cNvPr>
          <p:cNvSpPr txBox="1"/>
          <p:nvPr/>
        </p:nvSpPr>
        <p:spPr>
          <a:xfrm>
            <a:off x="1248981" y="5404136"/>
            <a:ext cx="92519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b="1" spc="25" dirty="0">
                <a:latin typeface="Calibri"/>
                <a:cs typeface="Calibri"/>
              </a:rPr>
              <a:t>Generate</a:t>
            </a:r>
            <a:r>
              <a:rPr sz="1300" b="1" spc="-85" dirty="0">
                <a:latin typeface="Calibri"/>
                <a:cs typeface="Calibri"/>
              </a:rPr>
              <a:t> </a:t>
            </a:r>
            <a:r>
              <a:rPr sz="1300" b="1" spc="35" dirty="0">
                <a:latin typeface="Calibri"/>
                <a:cs typeface="Calibri"/>
              </a:rPr>
              <a:t>on  </a:t>
            </a:r>
            <a:r>
              <a:rPr sz="1300" b="1" spc="10" dirty="0">
                <a:latin typeface="Calibri"/>
                <a:cs typeface="Calibri"/>
              </a:rPr>
              <a:t>Master</a:t>
            </a:r>
            <a:r>
              <a:rPr sz="1300" b="1" spc="-105" dirty="0">
                <a:latin typeface="Calibri"/>
                <a:cs typeface="Calibri"/>
              </a:rPr>
              <a:t> </a:t>
            </a:r>
            <a:r>
              <a:rPr sz="1300" b="1" spc="30" dirty="0">
                <a:latin typeface="Calibri"/>
                <a:cs typeface="Calibri"/>
              </a:rPr>
              <a:t>node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BCF11150-5D2B-4848-9F04-BFB8CC75B4C0}"/>
              </a:ext>
            </a:extLst>
          </p:cNvPr>
          <p:cNvSpPr/>
          <p:nvPr/>
        </p:nvSpPr>
        <p:spPr>
          <a:xfrm>
            <a:off x="4312093" y="4664361"/>
            <a:ext cx="2719705" cy="1117600"/>
          </a:xfrm>
          <a:custGeom>
            <a:avLst/>
            <a:gdLst/>
            <a:ahLst/>
            <a:cxnLst/>
            <a:rect l="l" t="t" r="r" b="b"/>
            <a:pathLst>
              <a:path w="2719704" h="1117600">
                <a:moveTo>
                  <a:pt x="0" y="1117091"/>
                </a:moveTo>
                <a:lnTo>
                  <a:pt x="2719578" y="1117091"/>
                </a:lnTo>
                <a:lnTo>
                  <a:pt x="2719578" y="0"/>
                </a:lnTo>
                <a:lnTo>
                  <a:pt x="0" y="0"/>
                </a:lnTo>
                <a:lnTo>
                  <a:pt x="0" y="1117091"/>
                </a:lnTo>
                <a:close/>
              </a:path>
            </a:pathLst>
          </a:custGeom>
          <a:solidFill>
            <a:srgbClr val="D5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6945E4F6-F1E7-438B-BBBF-DD679E97BFB9}"/>
              </a:ext>
            </a:extLst>
          </p:cNvPr>
          <p:cNvSpPr/>
          <p:nvPr/>
        </p:nvSpPr>
        <p:spPr>
          <a:xfrm>
            <a:off x="4312093" y="4664361"/>
            <a:ext cx="2719705" cy="1117600"/>
          </a:xfrm>
          <a:custGeom>
            <a:avLst/>
            <a:gdLst/>
            <a:ahLst/>
            <a:cxnLst/>
            <a:rect l="l" t="t" r="r" b="b"/>
            <a:pathLst>
              <a:path w="2719704" h="1117600">
                <a:moveTo>
                  <a:pt x="0" y="1117091"/>
                </a:moveTo>
                <a:lnTo>
                  <a:pt x="2719578" y="1117091"/>
                </a:lnTo>
                <a:lnTo>
                  <a:pt x="2719578" y="0"/>
                </a:lnTo>
                <a:lnTo>
                  <a:pt x="0" y="0"/>
                </a:lnTo>
                <a:lnTo>
                  <a:pt x="0" y="111709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7C0F394C-5453-411C-975E-0439E6D01F17}"/>
              </a:ext>
            </a:extLst>
          </p:cNvPr>
          <p:cNvSpPr/>
          <p:nvPr/>
        </p:nvSpPr>
        <p:spPr>
          <a:xfrm>
            <a:off x="4474399" y="4926489"/>
            <a:ext cx="530860" cy="242570"/>
          </a:xfrm>
          <a:custGeom>
            <a:avLst/>
            <a:gdLst/>
            <a:ahLst/>
            <a:cxnLst/>
            <a:rect l="l" t="t" r="r" b="b"/>
            <a:pathLst>
              <a:path w="530860" h="242570">
                <a:moveTo>
                  <a:pt x="265175" y="0"/>
                </a:moveTo>
                <a:lnTo>
                  <a:pt x="204380" y="3199"/>
                </a:lnTo>
                <a:lnTo>
                  <a:pt x="148567" y="12311"/>
                </a:lnTo>
                <a:lnTo>
                  <a:pt x="99331" y="26612"/>
                </a:lnTo>
                <a:lnTo>
                  <a:pt x="58263" y="45373"/>
                </a:lnTo>
                <a:lnTo>
                  <a:pt x="26956" y="67869"/>
                </a:lnTo>
                <a:lnTo>
                  <a:pt x="0" y="121157"/>
                </a:lnTo>
                <a:lnTo>
                  <a:pt x="7004" y="148943"/>
                </a:lnTo>
                <a:lnTo>
                  <a:pt x="58263" y="196942"/>
                </a:lnTo>
                <a:lnTo>
                  <a:pt x="99331" y="215703"/>
                </a:lnTo>
                <a:lnTo>
                  <a:pt x="148567" y="230004"/>
                </a:lnTo>
                <a:lnTo>
                  <a:pt x="204380" y="239116"/>
                </a:lnTo>
                <a:lnTo>
                  <a:pt x="265175" y="242315"/>
                </a:lnTo>
                <a:lnTo>
                  <a:pt x="325971" y="239116"/>
                </a:lnTo>
                <a:lnTo>
                  <a:pt x="381784" y="230004"/>
                </a:lnTo>
                <a:lnTo>
                  <a:pt x="431020" y="215703"/>
                </a:lnTo>
                <a:lnTo>
                  <a:pt x="472088" y="196942"/>
                </a:lnTo>
                <a:lnTo>
                  <a:pt x="503395" y="174446"/>
                </a:lnTo>
                <a:lnTo>
                  <a:pt x="530351" y="121157"/>
                </a:lnTo>
                <a:lnTo>
                  <a:pt x="523347" y="93372"/>
                </a:lnTo>
                <a:lnTo>
                  <a:pt x="472088" y="45373"/>
                </a:lnTo>
                <a:lnTo>
                  <a:pt x="431020" y="26612"/>
                </a:lnTo>
                <a:lnTo>
                  <a:pt x="381784" y="12311"/>
                </a:lnTo>
                <a:lnTo>
                  <a:pt x="325971" y="3199"/>
                </a:lnTo>
                <a:lnTo>
                  <a:pt x="265175" y="0"/>
                </a:lnTo>
                <a:close/>
              </a:path>
            </a:pathLst>
          </a:custGeom>
          <a:solidFill>
            <a:srgbClr val="FFE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68EDC154-1817-4F4F-8123-1544E2F64CE4}"/>
              </a:ext>
            </a:extLst>
          </p:cNvPr>
          <p:cNvSpPr/>
          <p:nvPr/>
        </p:nvSpPr>
        <p:spPr>
          <a:xfrm>
            <a:off x="4474399" y="4926489"/>
            <a:ext cx="530860" cy="242570"/>
          </a:xfrm>
          <a:custGeom>
            <a:avLst/>
            <a:gdLst/>
            <a:ahLst/>
            <a:cxnLst/>
            <a:rect l="l" t="t" r="r" b="b"/>
            <a:pathLst>
              <a:path w="530860" h="242570">
                <a:moveTo>
                  <a:pt x="0" y="121157"/>
                </a:moveTo>
                <a:lnTo>
                  <a:pt x="26956" y="67869"/>
                </a:lnTo>
                <a:lnTo>
                  <a:pt x="58263" y="45373"/>
                </a:lnTo>
                <a:lnTo>
                  <a:pt x="99331" y="26612"/>
                </a:lnTo>
                <a:lnTo>
                  <a:pt x="148567" y="12311"/>
                </a:lnTo>
                <a:lnTo>
                  <a:pt x="204380" y="3199"/>
                </a:lnTo>
                <a:lnTo>
                  <a:pt x="265175" y="0"/>
                </a:lnTo>
                <a:lnTo>
                  <a:pt x="325971" y="3199"/>
                </a:lnTo>
                <a:lnTo>
                  <a:pt x="381784" y="12311"/>
                </a:lnTo>
                <a:lnTo>
                  <a:pt x="431020" y="26612"/>
                </a:lnTo>
                <a:lnTo>
                  <a:pt x="472088" y="45373"/>
                </a:lnTo>
                <a:lnTo>
                  <a:pt x="503395" y="67869"/>
                </a:lnTo>
                <a:lnTo>
                  <a:pt x="530351" y="121157"/>
                </a:lnTo>
                <a:lnTo>
                  <a:pt x="523347" y="148943"/>
                </a:lnTo>
                <a:lnTo>
                  <a:pt x="472088" y="196942"/>
                </a:lnTo>
                <a:lnTo>
                  <a:pt x="431020" y="215703"/>
                </a:lnTo>
                <a:lnTo>
                  <a:pt x="381784" y="230004"/>
                </a:lnTo>
                <a:lnTo>
                  <a:pt x="325971" y="239116"/>
                </a:lnTo>
                <a:lnTo>
                  <a:pt x="265175" y="242315"/>
                </a:lnTo>
                <a:lnTo>
                  <a:pt x="204380" y="239116"/>
                </a:lnTo>
                <a:lnTo>
                  <a:pt x="148567" y="230004"/>
                </a:lnTo>
                <a:lnTo>
                  <a:pt x="99331" y="215703"/>
                </a:lnTo>
                <a:lnTo>
                  <a:pt x="58263" y="196942"/>
                </a:lnTo>
                <a:lnTo>
                  <a:pt x="26956" y="174446"/>
                </a:lnTo>
                <a:lnTo>
                  <a:pt x="0" y="12115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AC16F5EE-A314-4EB7-B0F7-BB64C587AF69}"/>
              </a:ext>
            </a:extLst>
          </p:cNvPr>
          <p:cNvSpPr txBox="1"/>
          <p:nvPr/>
        </p:nvSpPr>
        <p:spPr>
          <a:xfrm>
            <a:off x="4390960" y="4646251"/>
            <a:ext cx="132270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-290830">
              <a:lnSpc>
                <a:spcPct val="120800"/>
              </a:lnSpc>
              <a:spcBef>
                <a:spcPts val="100"/>
              </a:spcBef>
            </a:pPr>
            <a:r>
              <a:rPr sz="1300" b="1" spc="15" dirty="0">
                <a:latin typeface="Calibri"/>
                <a:cs typeface="Calibri"/>
              </a:rPr>
              <a:t>Worker Machine</a:t>
            </a:r>
            <a:r>
              <a:rPr sz="1300" b="1" spc="-150" dirty="0">
                <a:latin typeface="Calibri"/>
                <a:cs typeface="Calibri"/>
              </a:rPr>
              <a:t> </a:t>
            </a:r>
            <a:r>
              <a:rPr sz="1300" b="1" spc="25" dirty="0">
                <a:latin typeface="Calibri"/>
                <a:cs typeface="Calibri"/>
              </a:rPr>
              <a:t>2  </a:t>
            </a:r>
            <a:r>
              <a:rPr sz="1300" b="1" spc="7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53931CB7-F892-4DA8-97B7-ABD2725F7220}"/>
              </a:ext>
            </a:extLst>
          </p:cNvPr>
          <p:cNvSpPr txBox="1"/>
          <p:nvPr/>
        </p:nvSpPr>
        <p:spPr>
          <a:xfrm>
            <a:off x="6095554" y="4790472"/>
            <a:ext cx="853440" cy="42799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5715" rIns="0" bIns="0" rtlCol="0">
            <a:spAutoFit/>
          </a:bodyPr>
          <a:lstStyle/>
          <a:p>
            <a:pPr marL="206375" marR="115570" indent="-83185">
              <a:lnSpc>
                <a:spcPct val="100000"/>
              </a:lnSpc>
              <a:spcBef>
                <a:spcPts val="45"/>
              </a:spcBef>
            </a:pPr>
            <a:r>
              <a:rPr sz="1300" b="1" spc="45" dirty="0">
                <a:latin typeface="Calibri"/>
                <a:cs typeface="Calibri"/>
              </a:rPr>
              <a:t>Triangle  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368C062E-ACBA-4495-868F-6DFC4AC8B889}"/>
              </a:ext>
            </a:extLst>
          </p:cNvPr>
          <p:cNvSpPr/>
          <p:nvPr/>
        </p:nvSpPr>
        <p:spPr>
          <a:xfrm>
            <a:off x="6089078" y="5227479"/>
            <a:ext cx="866775" cy="440690"/>
          </a:xfrm>
          <a:custGeom>
            <a:avLst/>
            <a:gdLst/>
            <a:ahLst/>
            <a:cxnLst/>
            <a:rect l="l" t="t" r="r" b="b"/>
            <a:pathLst>
              <a:path w="866775" h="440689">
                <a:moveTo>
                  <a:pt x="0" y="440436"/>
                </a:moveTo>
                <a:lnTo>
                  <a:pt x="866394" y="440436"/>
                </a:lnTo>
                <a:lnTo>
                  <a:pt x="866394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2AE4F63D-55AB-4163-A4F3-28C347C32538}"/>
              </a:ext>
            </a:extLst>
          </p:cNvPr>
          <p:cNvSpPr/>
          <p:nvPr/>
        </p:nvSpPr>
        <p:spPr>
          <a:xfrm>
            <a:off x="6089078" y="5227479"/>
            <a:ext cx="866775" cy="440690"/>
          </a:xfrm>
          <a:custGeom>
            <a:avLst/>
            <a:gdLst/>
            <a:ahLst/>
            <a:cxnLst/>
            <a:rect l="l" t="t" r="r" b="b"/>
            <a:pathLst>
              <a:path w="866775" h="440689">
                <a:moveTo>
                  <a:pt x="0" y="440436"/>
                </a:moveTo>
                <a:lnTo>
                  <a:pt x="866394" y="440436"/>
                </a:lnTo>
                <a:lnTo>
                  <a:pt x="866394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7DDA3250-4053-47F8-A898-184DD1EDA0E8}"/>
              </a:ext>
            </a:extLst>
          </p:cNvPr>
          <p:cNvSpPr txBox="1"/>
          <p:nvPr/>
        </p:nvSpPr>
        <p:spPr>
          <a:xfrm>
            <a:off x="6095554" y="5325904"/>
            <a:ext cx="85344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300" b="1" spc="30" dirty="0">
                <a:latin typeface="Calibri"/>
                <a:cs typeface="Calibri"/>
              </a:rPr>
              <a:t>DB</a:t>
            </a:r>
            <a:r>
              <a:rPr sz="1300" b="1" spc="-60" dirty="0">
                <a:latin typeface="Calibri"/>
                <a:cs typeface="Calibri"/>
              </a:rPr>
              <a:t> </a:t>
            </a:r>
            <a:r>
              <a:rPr sz="1300" b="1" spc="45" dirty="0">
                <a:latin typeface="Calibri"/>
                <a:cs typeface="Calibri"/>
              </a:rPr>
              <a:t>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8BE01EB9-B4D9-414A-987B-6B9314E9FD98}"/>
              </a:ext>
            </a:extLst>
          </p:cNvPr>
          <p:cNvSpPr/>
          <p:nvPr/>
        </p:nvSpPr>
        <p:spPr>
          <a:xfrm>
            <a:off x="5099240" y="5460651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6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3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7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5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E624A6B8-0CC9-45F9-BD26-A421856C527D}"/>
              </a:ext>
            </a:extLst>
          </p:cNvPr>
          <p:cNvSpPr/>
          <p:nvPr/>
        </p:nvSpPr>
        <p:spPr>
          <a:xfrm>
            <a:off x="5099240" y="5301393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7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4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8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6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C0553866-5B5F-4E6C-9124-FD83F305117F}"/>
              </a:ext>
            </a:extLst>
          </p:cNvPr>
          <p:cNvSpPr/>
          <p:nvPr/>
        </p:nvSpPr>
        <p:spPr>
          <a:xfrm>
            <a:off x="5093143" y="5139849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7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4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8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6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44727ACE-7CF1-43C0-9725-77FE32873052}"/>
              </a:ext>
            </a:extLst>
          </p:cNvPr>
          <p:cNvSpPr/>
          <p:nvPr/>
        </p:nvSpPr>
        <p:spPr>
          <a:xfrm>
            <a:off x="5093143" y="4963827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5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2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1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5" y="108331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2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8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5D925D72-6FD2-465C-882E-D25DB75B0536}"/>
              </a:ext>
            </a:extLst>
          </p:cNvPr>
          <p:cNvSpPr/>
          <p:nvPr/>
        </p:nvSpPr>
        <p:spPr>
          <a:xfrm>
            <a:off x="4319714" y="3264567"/>
            <a:ext cx="2712085" cy="1118235"/>
          </a:xfrm>
          <a:custGeom>
            <a:avLst/>
            <a:gdLst/>
            <a:ahLst/>
            <a:cxnLst/>
            <a:rect l="l" t="t" r="r" b="b"/>
            <a:pathLst>
              <a:path w="2712084" h="1118235">
                <a:moveTo>
                  <a:pt x="0" y="1117853"/>
                </a:moveTo>
                <a:lnTo>
                  <a:pt x="2711958" y="1117853"/>
                </a:lnTo>
                <a:lnTo>
                  <a:pt x="2711958" y="0"/>
                </a:lnTo>
                <a:lnTo>
                  <a:pt x="0" y="0"/>
                </a:lnTo>
                <a:lnTo>
                  <a:pt x="0" y="1117853"/>
                </a:lnTo>
                <a:close/>
              </a:path>
            </a:pathLst>
          </a:custGeom>
          <a:solidFill>
            <a:srgbClr val="D5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BFD9808E-5274-4B24-8FBD-0C9F08D3828B}"/>
              </a:ext>
            </a:extLst>
          </p:cNvPr>
          <p:cNvSpPr/>
          <p:nvPr/>
        </p:nvSpPr>
        <p:spPr>
          <a:xfrm>
            <a:off x="4319714" y="3264567"/>
            <a:ext cx="2712085" cy="1118235"/>
          </a:xfrm>
          <a:custGeom>
            <a:avLst/>
            <a:gdLst/>
            <a:ahLst/>
            <a:cxnLst/>
            <a:rect l="l" t="t" r="r" b="b"/>
            <a:pathLst>
              <a:path w="2712084" h="1118235">
                <a:moveTo>
                  <a:pt x="0" y="1117853"/>
                </a:moveTo>
                <a:lnTo>
                  <a:pt x="2711958" y="1117853"/>
                </a:lnTo>
                <a:lnTo>
                  <a:pt x="2711958" y="0"/>
                </a:lnTo>
                <a:lnTo>
                  <a:pt x="0" y="0"/>
                </a:lnTo>
                <a:lnTo>
                  <a:pt x="0" y="111785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2047FD31-3AE4-4D47-8194-EDF8F19F143F}"/>
              </a:ext>
            </a:extLst>
          </p:cNvPr>
          <p:cNvSpPr txBox="1"/>
          <p:nvPr/>
        </p:nvSpPr>
        <p:spPr>
          <a:xfrm>
            <a:off x="4398580" y="3246964"/>
            <a:ext cx="1322705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-290830">
              <a:lnSpc>
                <a:spcPct val="120600"/>
              </a:lnSpc>
              <a:spcBef>
                <a:spcPts val="100"/>
              </a:spcBef>
            </a:pPr>
            <a:r>
              <a:rPr sz="1300" b="1" spc="15" dirty="0">
                <a:latin typeface="Calibri"/>
                <a:cs typeface="Calibri"/>
              </a:rPr>
              <a:t>Worker Machine</a:t>
            </a:r>
            <a:r>
              <a:rPr sz="1300" b="1" spc="-150" dirty="0">
                <a:latin typeface="Calibri"/>
                <a:cs typeface="Calibri"/>
              </a:rPr>
              <a:t> </a:t>
            </a:r>
            <a:r>
              <a:rPr sz="1300" b="1" spc="25" dirty="0">
                <a:latin typeface="Calibri"/>
                <a:cs typeface="Calibri"/>
              </a:rPr>
              <a:t>1  </a:t>
            </a:r>
            <a:r>
              <a:rPr sz="1300" b="1" spc="7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  <a:p>
            <a:pPr marL="198120" marR="781050" indent="-7620">
              <a:lnSpc>
                <a:spcPct val="100000"/>
              </a:lnSpc>
              <a:spcBef>
                <a:spcPts val="910"/>
              </a:spcBef>
            </a:pPr>
            <a:r>
              <a:rPr sz="1300" b="1" spc="55" dirty="0">
                <a:latin typeface="Calibri"/>
                <a:cs typeface="Calibri"/>
              </a:rPr>
              <a:t>Task  </a:t>
            </a:r>
            <a:r>
              <a:rPr sz="1300" b="1" spc="40" dirty="0">
                <a:latin typeface="Calibri"/>
                <a:cs typeface="Calibri"/>
              </a:rPr>
              <a:t>Pool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90CC55AD-FD74-45BF-BBF6-AAB3BAA16B63}"/>
              </a:ext>
            </a:extLst>
          </p:cNvPr>
          <p:cNvSpPr txBox="1"/>
          <p:nvPr/>
        </p:nvSpPr>
        <p:spPr>
          <a:xfrm>
            <a:off x="6103174" y="3383820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111760" indent="-83185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Triangle  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B8AF1AD4-76C0-400D-BFFA-93D39CEF55E9}"/>
              </a:ext>
            </a:extLst>
          </p:cNvPr>
          <p:cNvSpPr txBox="1"/>
          <p:nvPr/>
        </p:nvSpPr>
        <p:spPr>
          <a:xfrm>
            <a:off x="6096697" y="3825399"/>
            <a:ext cx="859155" cy="441325"/>
          </a:xfrm>
          <a:prstGeom prst="rect">
            <a:avLst/>
          </a:prstGeom>
          <a:solidFill>
            <a:srgbClr val="A6A6A6"/>
          </a:solidFill>
          <a:ln w="12953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300" b="1" spc="30" dirty="0">
                <a:latin typeface="Calibri"/>
                <a:cs typeface="Calibri"/>
              </a:rPr>
              <a:t>DB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b="1" spc="45" dirty="0">
                <a:latin typeface="Calibri"/>
                <a:cs typeface="Calibri"/>
              </a:rPr>
              <a:t>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48E02799-FF72-44E1-BA23-636FF4CA9A72}"/>
              </a:ext>
            </a:extLst>
          </p:cNvPr>
          <p:cNvSpPr/>
          <p:nvPr/>
        </p:nvSpPr>
        <p:spPr>
          <a:xfrm>
            <a:off x="5106860" y="4060857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5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1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0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4" y="108331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2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8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D1C110D3-57D1-4703-A750-362C07C9472A}"/>
              </a:ext>
            </a:extLst>
          </p:cNvPr>
          <p:cNvSpPr/>
          <p:nvPr/>
        </p:nvSpPr>
        <p:spPr>
          <a:xfrm>
            <a:off x="5106860" y="3901599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5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1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0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4" y="108330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1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48BE1E70-7DD9-4275-B0B1-2FEB7DE6B101}"/>
              </a:ext>
            </a:extLst>
          </p:cNvPr>
          <p:cNvSpPr/>
          <p:nvPr/>
        </p:nvSpPr>
        <p:spPr>
          <a:xfrm>
            <a:off x="5100764" y="3740055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4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2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1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5" y="108331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2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8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0708B9DD-6746-4C02-A636-03C7C95C7B9A}"/>
              </a:ext>
            </a:extLst>
          </p:cNvPr>
          <p:cNvSpPr/>
          <p:nvPr/>
        </p:nvSpPr>
        <p:spPr>
          <a:xfrm>
            <a:off x="5100764" y="3564795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7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4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8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6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6AF092C5-F500-46EB-9DD3-23E61183718B}"/>
              </a:ext>
            </a:extLst>
          </p:cNvPr>
          <p:cNvSpPr/>
          <p:nvPr/>
        </p:nvSpPr>
        <p:spPr>
          <a:xfrm>
            <a:off x="2993198" y="3520980"/>
            <a:ext cx="2069845" cy="2057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EC62813F-53CC-4F8F-983E-5FC360BAA60A}"/>
              </a:ext>
            </a:extLst>
          </p:cNvPr>
          <p:cNvSpPr/>
          <p:nvPr/>
        </p:nvSpPr>
        <p:spPr>
          <a:xfrm>
            <a:off x="6955091" y="3733578"/>
            <a:ext cx="2297429" cy="17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01665EE1-8989-4BF2-98F4-22368D1AE864}"/>
              </a:ext>
            </a:extLst>
          </p:cNvPr>
          <p:cNvSpPr txBox="1"/>
          <p:nvPr/>
        </p:nvSpPr>
        <p:spPr>
          <a:xfrm>
            <a:off x="8256586" y="4335812"/>
            <a:ext cx="8559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00000"/>
              </a:lnSpc>
              <a:spcBef>
                <a:spcPts val="100"/>
              </a:spcBef>
            </a:pPr>
            <a:r>
              <a:rPr sz="1300" b="1" spc="40" dirty="0">
                <a:latin typeface="Calibri"/>
                <a:cs typeface="Calibri"/>
              </a:rPr>
              <a:t>Distrib</a:t>
            </a:r>
            <a:r>
              <a:rPr sz="1300" b="1" spc="45" dirty="0">
                <a:latin typeface="Calibri"/>
                <a:cs typeface="Calibri"/>
              </a:rPr>
              <a:t>u</a:t>
            </a:r>
            <a:r>
              <a:rPr sz="1300" b="1" spc="30" dirty="0">
                <a:latin typeface="Calibri"/>
                <a:cs typeface="Calibri"/>
              </a:rPr>
              <a:t>ted  </a:t>
            </a:r>
            <a:r>
              <a:rPr sz="1300" b="1" spc="35" dirty="0">
                <a:latin typeface="Calibri"/>
                <a:cs typeface="Calibri"/>
              </a:rPr>
              <a:t>Database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DE840DD0-5C31-4FDE-A425-D9D05E962308}"/>
              </a:ext>
            </a:extLst>
          </p:cNvPr>
          <p:cNvSpPr txBox="1"/>
          <p:nvPr/>
        </p:nvSpPr>
        <p:spPr>
          <a:xfrm>
            <a:off x="2933508" y="2812065"/>
            <a:ext cx="19583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100" dirty="0">
                <a:solidFill>
                  <a:srgbClr val="3333CC"/>
                </a:solidFill>
                <a:latin typeface="Calibri"/>
                <a:cs typeface="Calibri"/>
              </a:rPr>
              <a:t>Task</a:t>
            </a:r>
            <a:r>
              <a:rPr sz="2000" b="1" spc="-1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spc="60" dirty="0">
                <a:solidFill>
                  <a:srgbClr val="3333CC"/>
                </a:solidFill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5056D928-9F44-4112-93C3-5523497FDBBB}"/>
              </a:ext>
            </a:extLst>
          </p:cNvPr>
          <p:cNvSpPr/>
          <p:nvPr/>
        </p:nvSpPr>
        <p:spPr>
          <a:xfrm>
            <a:off x="779081" y="2747423"/>
            <a:ext cx="8000365" cy="992505"/>
          </a:xfrm>
          <a:custGeom>
            <a:avLst/>
            <a:gdLst/>
            <a:ahLst/>
            <a:cxnLst/>
            <a:rect l="l" t="t" r="r" b="b"/>
            <a:pathLst>
              <a:path w="8000365" h="992505">
                <a:moveTo>
                  <a:pt x="7885557" y="801624"/>
                </a:moveTo>
                <a:lnTo>
                  <a:pt x="7809357" y="801624"/>
                </a:lnTo>
                <a:lnTo>
                  <a:pt x="7904607" y="992124"/>
                </a:lnTo>
                <a:lnTo>
                  <a:pt x="7990332" y="820674"/>
                </a:lnTo>
                <a:lnTo>
                  <a:pt x="7885557" y="820674"/>
                </a:lnTo>
                <a:lnTo>
                  <a:pt x="7885557" y="801624"/>
                </a:lnTo>
                <a:close/>
              </a:path>
              <a:path w="8000365" h="992505">
                <a:moveTo>
                  <a:pt x="7885557" y="19050"/>
                </a:moveTo>
                <a:lnTo>
                  <a:pt x="7885557" y="820674"/>
                </a:lnTo>
                <a:lnTo>
                  <a:pt x="7923657" y="820674"/>
                </a:lnTo>
                <a:lnTo>
                  <a:pt x="7923657" y="38100"/>
                </a:lnTo>
                <a:lnTo>
                  <a:pt x="7904607" y="38100"/>
                </a:lnTo>
                <a:lnTo>
                  <a:pt x="7885557" y="19050"/>
                </a:lnTo>
                <a:close/>
              </a:path>
              <a:path w="8000365" h="992505">
                <a:moveTo>
                  <a:pt x="7999857" y="801624"/>
                </a:moveTo>
                <a:lnTo>
                  <a:pt x="7923657" y="801624"/>
                </a:lnTo>
                <a:lnTo>
                  <a:pt x="7923657" y="820674"/>
                </a:lnTo>
                <a:lnTo>
                  <a:pt x="7990332" y="820674"/>
                </a:lnTo>
                <a:lnTo>
                  <a:pt x="7999857" y="801624"/>
                </a:lnTo>
                <a:close/>
              </a:path>
              <a:path w="8000365" h="992505">
                <a:moveTo>
                  <a:pt x="7923657" y="0"/>
                </a:moveTo>
                <a:lnTo>
                  <a:pt x="0" y="0"/>
                </a:lnTo>
                <a:lnTo>
                  <a:pt x="0" y="745363"/>
                </a:lnTo>
                <a:lnTo>
                  <a:pt x="38100" y="745363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7923657" y="19050"/>
                </a:lnTo>
                <a:lnTo>
                  <a:pt x="7923657" y="0"/>
                </a:lnTo>
                <a:close/>
              </a:path>
              <a:path w="8000365" h="992505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8000365" h="992505">
                <a:moveTo>
                  <a:pt x="7885557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7885557" y="38100"/>
                </a:lnTo>
                <a:lnTo>
                  <a:pt x="7885557" y="19050"/>
                </a:lnTo>
                <a:close/>
              </a:path>
              <a:path w="8000365" h="992505">
                <a:moveTo>
                  <a:pt x="7923657" y="19050"/>
                </a:moveTo>
                <a:lnTo>
                  <a:pt x="7885557" y="19050"/>
                </a:lnTo>
                <a:lnTo>
                  <a:pt x="7904607" y="38100"/>
                </a:lnTo>
                <a:lnTo>
                  <a:pt x="7923657" y="38100"/>
                </a:lnTo>
                <a:lnTo>
                  <a:pt x="792365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960DFE5E-D85D-4C22-819E-922AF1CB03C8}"/>
              </a:ext>
            </a:extLst>
          </p:cNvPr>
          <p:cNvSpPr txBox="1"/>
          <p:nvPr/>
        </p:nvSpPr>
        <p:spPr>
          <a:xfrm>
            <a:off x="876870" y="2457227"/>
            <a:ext cx="106299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Preprocessing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801232C2-384B-44CF-A7E6-C8770E12622C}"/>
              </a:ext>
            </a:extLst>
          </p:cNvPr>
          <p:cNvSpPr txBox="1"/>
          <p:nvPr/>
        </p:nvSpPr>
        <p:spPr>
          <a:xfrm>
            <a:off x="5743510" y="5916454"/>
            <a:ext cx="123317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25" dirty="0">
                <a:latin typeface="Calibri"/>
                <a:cs typeface="Calibri"/>
              </a:rPr>
              <a:t>Working</a:t>
            </a:r>
            <a:r>
              <a:rPr sz="1300" b="1" spc="-65" dirty="0">
                <a:latin typeface="Calibri"/>
                <a:cs typeface="Calibri"/>
              </a:rPr>
              <a:t> </a:t>
            </a:r>
            <a:r>
              <a:rPr sz="1300" b="1" spc="40" dirty="0">
                <a:latin typeface="Calibri"/>
                <a:cs typeface="Calibri"/>
              </a:rPr>
              <a:t>threads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1A836097-3F8B-4F0C-A4AB-79C411F23FBB}"/>
              </a:ext>
            </a:extLst>
          </p:cNvPr>
          <p:cNvSpPr txBox="1"/>
          <p:nvPr/>
        </p:nvSpPr>
        <p:spPr>
          <a:xfrm>
            <a:off x="4449254" y="5249577"/>
            <a:ext cx="591820" cy="458470"/>
          </a:xfrm>
          <a:prstGeom prst="rect">
            <a:avLst/>
          </a:prstGeom>
          <a:solidFill>
            <a:srgbClr val="CDE4BC"/>
          </a:solidFill>
          <a:ln w="12953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31445" marR="116839" indent="-7620">
              <a:lnSpc>
                <a:spcPct val="100000"/>
              </a:lnSpc>
              <a:spcBef>
                <a:spcPts val="165"/>
              </a:spcBef>
            </a:pPr>
            <a:r>
              <a:rPr sz="1300" b="1" spc="55" dirty="0">
                <a:latin typeface="Calibri"/>
                <a:cs typeface="Calibri"/>
              </a:rPr>
              <a:t>Task  </a:t>
            </a:r>
            <a:r>
              <a:rPr sz="1300" b="1" spc="40" dirty="0">
                <a:latin typeface="Calibri"/>
                <a:cs typeface="Calibri"/>
              </a:rPr>
              <a:t>Pool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FDA0B8E8-B63C-45C0-A77F-4F55CC14102A}"/>
              </a:ext>
            </a:extLst>
          </p:cNvPr>
          <p:cNvSpPr/>
          <p:nvPr/>
        </p:nvSpPr>
        <p:spPr>
          <a:xfrm>
            <a:off x="5742367" y="5615464"/>
            <a:ext cx="483870" cy="320040"/>
          </a:xfrm>
          <a:custGeom>
            <a:avLst/>
            <a:gdLst/>
            <a:ahLst/>
            <a:cxnLst/>
            <a:rect l="l" t="t" r="r" b="b"/>
            <a:pathLst>
              <a:path w="483870" h="320039">
                <a:moveTo>
                  <a:pt x="76289" y="32298"/>
                </a:moveTo>
                <a:lnTo>
                  <a:pt x="74782" y="44947"/>
                </a:lnTo>
                <a:lnTo>
                  <a:pt x="86995" y="47117"/>
                </a:lnTo>
                <a:lnTo>
                  <a:pt x="107442" y="53467"/>
                </a:lnTo>
                <a:lnTo>
                  <a:pt x="145542" y="69214"/>
                </a:lnTo>
                <a:lnTo>
                  <a:pt x="178816" y="88773"/>
                </a:lnTo>
                <a:lnTo>
                  <a:pt x="216027" y="122681"/>
                </a:lnTo>
                <a:lnTo>
                  <a:pt x="234187" y="158750"/>
                </a:lnTo>
                <a:lnTo>
                  <a:pt x="235458" y="171450"/>
                </a:lnTo>
                <a:lnTo>
                  <a:pt x="235966" y="178688"/>
                </a:lnTo>
                <a:lnTo>
                  <a:pt x="252857" y="220725"/>
                </a:lnTo>
                <a:lnTo>
                  <a:pt x="282575" y="252349"/>
                </a:lnTo>
                <a:lnTo>
                  <a:pt x="314325" y="274319"/>
                </a:lnTo>
                <a:lnTo>
                  <a:pt x="351663" y="292862"/>
                </a:lnTo>
                <a:lnTo>
                  <a:pt x="393319" y="307213"/>
                </a:lnTo>
                <a:lnTo>
                  <a:pt x="437896" y="316356"/>
                </a:lnTo>
                <a:lnTo>
                  <a:pt x="483362" y="319531"/>
                </a:lnTo>
                <a:lnTo>
                  <a:pt x="483869" y="306958"/>
                </a:lnTo>
                <a:lnTo>
                  <a:pt x="461137" y="306069"/>
                </a:lnTo>
                <a:lnTo>
                  <a:pt x="439166" y="303656"/>
                </a:lnTo>
                <a:lnTo>
                  <a:pt x="396240" y="294894"/>
                </a:lnTo>
                <a:lnTo>
                  <a:pt x="356235" y="281050"/>
                </a:lnTo>
                <a:lnTo>
                  <a:pt x="320421" y="263144"/>
                </a:lnTo>
                <a:lnTo>
                  <a:pt x="277875" y="230886"/>
                </a:lnTo>
                <a:lnTo>
                  <a:pt x="253111" y="194944"/>
                </a:lnTo>
                <a:lnTo>
                  <a:pt x="247777" y="163956"/>
                </a:lnTo>
                <a:lnTo>
                  <a:pt x="246634" y="156718"/>
                </a:lnTo>
                <a:lnTo>
                  <a:pt x="231012" y="121665"/>
                </a:lnTo>
                <a:lnTo>
                  <a:pt x="201549" y="90169"/>
                </a:lnTo>
                <a:lnTo>
                  <a:pt x="169672" y="67944"/>
                </a:lnTo>
                <a:lnTo>
                  <a:pt x="132207" y="49275"/>
                </a:lnTo>
                <a:lnTo>
                  <a:pt x="90805" y="34925"/>
                </a:lnTo>
                <a:lnTo>
                  <a:pt x="76289" y="32298"/>
                </a:lnTo>
                <a:close/>
              </a:path>
              <a:path w="483870" h="320039">
                <a:moveTo>
                  <a:pt x="80137" y="0"/>
                </a:moveTo>
                <a:lnTo>
                  <a:pt x="0" y="28828"/>
                </a:lnTo>
                <a:lnTo>
                  <a:pt x="71120" y="75692"/>
                </a:lnTo>
                <a:lnTo>
                  <a:pt x="74782" y="44947"/>
                </a:lnTo>
                <a:lnTo>
                  <a:pt x="61975" y="42671"/>
                </a:lnTo>
                <a:lnTo>
                  <a:pt x="64135" y="30099"/>
                </a:lnTo>
                <a:lnTo>
                  <a:pt x="76551" y="30099"/>
                </a:lnTo>
                <a:lnTo>
                  <a:pt x="80137" y="0"/>
                </a:lnTo>
                <a:close/>
              </a:path>
              <a:path w="483870" h="320039">
                <a:moveTo>
                  <a:pt x="64135" y="30099"/>
                </a:moveTo>
                <a:lnTo>
                  <a:pt x="61975" y="42671"/>
                </a:lnTo>
                <a:lnTo>
                  <a:pt x="74782" y="44947"/>
                </a:lnTo>
                <a:lnTo>
                  <a:pt x="76289" y="32298"/>
                </a:lnTo>
                <a:lnTo>
                  <a:pt x="64135" y="30099"/>
                </a:lnTo>
                <a:close/>
              </a:path>
              <a:path w="483870" h="320039">
                <a:moveTo>
                  <a:pt x="76551" y="30099"/>
                </a:moveTo>
                <a:lnTo>
                  <a:pt x="64135" y="30099"/>
                </a:lnTo>
                <a:lnTo>
                  <a:pt x="76289" y="32298"/>
                </a:lnTo>
                <a:lnTo>
                  <a:pt x="76551" y="3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5ED465EC-7F82-4798-8344-776425D16E72}"/>
              </a:ext>
            </a:extLst>
          </p:cNvPr>
          <p:cNvSpPr txBox="1"/>
          <p:nvPr/>
        </p:nvSpPr>
        <p:spPr>
          <a:xfrm>
            <a:off x="5260656" y="5922296"/>
            <a:ext cx="34861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340" dirty="0">
                <a:latin typeface="Calibri"/>
                <a:cs typeface="Calibri"/>
              </a:rPr>
              <a:t>……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22AFC8A8-09B7-463D-8E00-E471434A9617}"/>
              </a:ext>
            </a:extLst>
          </p:cNvPr>
          <p:cNvSpPr txBox="1"/>
          <p:nvPr/>
        </p:nvSpPr>
        <p:spPr>
          <a:xfrm>
            <a:off x="3779836" y="6462046"/>
            <a:ext cx="3832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60" dirty="0">
                <a:solidFill>
                  <a:srgbClr val="3333CC"/>
                </a:solidFill>
                <a:latin typeface="Calibri"/>
                <a:cs typeface="Calibri"/>
              </a:rPr>
              <a:t>Distributed </a:t>
            </a:r>
            <a:r>
              <a:rPr sz="2000" b="1" spc="70" dirty="0">
                <a:solidFill>
                  <a:srgbClr val="3333CC"/>
                </a:solidFill>
                <a:latin typeface="Calibri"/>
                <a:cs typeface="Calibri"/>
              </a:rPr>
              <a:t>task-parallel</a:t>
            </a:r>
            <a:r>
              <a:rPr sz="2000" b="1" spc="-1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spc="65" dirty="0">
                <a:solidFill>
                  <a:srgbClr val="3333CC"/>
                </a:solidFill>
                <a:latin typeface="Calibri"/>
                <a:cs typeface="Calibri"/>
              </a:rPr>
              <a:t>platform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BBDC4567-E029-4B46-A4F4-B37C1359A8FA}"/>
              </a:ext>
            </a:extLst>
          </p:cNvPr>
          <p:cNvSpPr/>
          <p:nvPr/>
        </p:nvSpPr>
        <p:spPr>
          <a:xfrm>
            <a:off x="4060253" y="3178080"/>
            <a:ext cx="3241675" cy="3134995"/>
          </a:xfrm>
          <a:custGeom>
            <a:avLst/>
            <a:gdLst/>
            <a:ahLst/>
            <a:cxnLst/>
            <a:rect l="l" t="t" r="r" b="b"/>
            <a:pathLst>
              <a:path w="3241675" h="3134995">
                <a:moveTo>
                  <a:pt x="0" y="522477"/>
                </a:moveTo>
                <a:lnTo>
                  <a:pt x="2135" y="474923"/>
                </a:lnTo>
                <a:lnTo>
                  <a:pt x="8418" y="428565"/>
                </a:lnTo>
                <a:lnTo>
                  <a:pt x="18664" y="383587"/>
                </a:lnTo>
                <a:lnTo>
                  <a:pt x="32688" y="340173"/>
                </a:lnTo>
                <a:lnTo>
                  <a:pt x="50307" y="298509"/>
                </a:lnTo>
                <a:lnTo>
                  <a:pt x="71336" y="258778"/>
                </a:lnTo>
                <a:lnTo>
                  <a:pt x="95590" y="221166"/>
                </a:lnTo>
                <a:lnTo>
                  <a:pt x="122884" y="185857"/>
                </a:lnTo>
                <a:lnTo>
                  <a:pt x="153035" y="153034"/>
                </a:lnTo>
                <a:lnTo>
                  <a:pt x="185857" y="122884"/>
                </a:lnTo>
                <a:lnTo>
                  <a:pt x="221166" y="95590"/>
                </a:lnTo>
                <a:lnTo>
                  <a:pt x="258778" y="71336"/>
                </a:lnTo>
                <a:lnTo>
                  <a:pt x="298509" y="50307"/>
                </a:lnTo>
                <a:lnTo>
                  <a:pt x="340173" y="32688"/>
                </a:lnTo>
                <a:lnTo>
                  <a:pt x="383587" y="18664"/>
                </a:lnTo>
                <a:lnTo>
                  <a:pt x="428565" y="8418"/>
                </a:lnTo>
                <a:lnTo>
                  <a:pt x="474923" y="2135"/>
                </a:lnTo>
                <a:lnTo>
                  <a:pt x="522477" y="0"/>
                </a:lnTo>
                <a:lnTo>
                  <a:pt x="2719070" y="0"/>
                </a:lnTo>
                <a:lnTo>
                  <a:pt x="2766624" y="2135"/>
                </a:lnTo>
                <a:lnTo>
                  <a:pt x="2812982" y="8418"/>
                </a:lnTo>
                <a:lnTo>
                  <a:pt x="2857960" y="18664"/>
                </a:lnTo>
                <a:lnTo>
                  <a:pt x="2901374" y="32688"/>
                </a:lnTo>
                <a:lnTo>
                  <a:pt x="2943038" y="50307"/>
                </a:lnTo>
                <a:lnTo>
                  <a:pt x="2982769" y="71336"/>
                </a:lnTo>
                <a:lnTo>
                  <a:pt x="3020381" y="95590"/>
                </a:lnTo>
                <a:lnTo>
                  <a:pt x="3055690" y="122884"/>
                </a:lnTo>
                <a:lnTo>
                  <a:pt x="3088512" y="153035"/>
                </a:lnTo>
                <a:lnTo>
                  <a:pt x="3118663" y="185857"/>
                </a:lnTo>
                <a:lnTo>
                  <a:pt x="3145957" y="221166"/>
                </a:lnTo>
                <a:lnTo>
                  <a:pt x="3170211" y="258778"/>
                </a:lnTo>
                <a:lnTo>
                  <a:pt x="3191240" y="298509"/>
                </a:lnTo>
                <a:lnTo>
                  <a:pt x="3208859" y="340173"/>
                </a:lnTo>
                <a:lnTo>
                  <a:pt x="3222883" y="383587"/>
                </a:lnTo>
                <a:lnTo>
                  <a:pt x="3233129" y="428565"/>
                </a:lnTo>
                <a:lnTo>
                  <a:pt x="3239412" y="474923"/>
                </a:lnTo>
                <a:lnTo>
                  <a:pt x="3241548" y="522477"/>
                </a:lnTo>
                <a:lnTo>
                  <a:pt x="3241548" y="2612390"/>
                </a:lnTo>
                <a:lnTo>
                  <a:pt x="3239412" y="2659944"/>
                </a:lnTo>
                <a:lnTo>
                  <a:pt x="3233129" y="2706302"/>
                </a:lnTo>
                <a:lnTo>
                  <a:pt x="3222883" y="2751280"/>
                </a:lnTo>
                <a:lnTo>
                  <a:pt x="3208859" y="2794694"/>
                </a:lnTo>
                <a:lnTo>
                  <a:pt x="3191240" y="2836358"/>
                </a:lnTo>
                <a:lnTo>
                  <a:pt x="3170211" y="2876089"/>
                </a:lnTo>
                <a:lnTo>
                  <a:pt x="3145957" y="2913701"/>
                </a:lnTo>
                <a:lnTo>
                  <a:pt x="3118663" y="2949010"/>
                </a:lnTo>
                <a:lnTo>
                  <a:pt x="3088512" y="2981833"/>
                </a:lnTo>
                <a:lnTo>
                  <a:pt x="3055690" y="3011983"/>
                </a:lnTo>
                <a:lnTo>
                  <a:pt x="3020381" y="3039277"/>
                </a:lnTo>
                <a:lnTo>
                  <a:pt x="2982769" y="3063531"/>
                </a:lnTo>
                <a:lnTo>
                  <a:pt x="2943038" y="3084560"/>
                </a:lnTo>
                <a:lnTo>
                  <a:pt x="2901374" y="3102179"/>
                </a:lnTo>
                <a:lnTo>
                  <a:pt x="2857960" y="3116203"/>
                </a:lnTo>
                <a:lnTo>
                  <a:pt x="2812982" y="3126449"/>
                </a:lnTo>
                <a:lnTo>
                  <a:pt x="2766624" y="3132732"/>
                </a:lnTo>
                <a:lnTo>
                  <a:pt x="2719070" y="3134868"/>
                </a:lnTo>
                <a:lnTo>
                  <a:pt x="522477" y="3134868"/>
                </a:lnTo>
                <a:lnTo>
                  <a:pt x="474923" y="3132732"/>
                </a:lnTo>
                <a:lnTo>
                  <a:pt x="428565" y="3126449"/>
                </a:lnTo>
                <a:lnTo>
                  <a:pt x="383587" y="3116203"/>
                </a:lnTo>
                <a:lnTo>
                  <a:pt x="340173" y="3102179"/>
                </a:lnTo>
                <a:lnTo>
                  <a:pt x="298509" y="3084560"/>
                </a:lnTo>
                <a:lnTo>
                  <a:pt x="258778" y="3063531"/>
                </a:lnTo>
                <a:lnTo>
                  <a:pt x="221166" y="3039277"/>
                </a:lnTo>
                <a:lnTo>
                  <a:pt x="185857" y="3011983"/>
                </a:lnTo>
                <a:lnTo>
                  <a:pt x="153034" y="2981833"/>
                </a:lnTo>
                <a:lnTo>
                  <a:pt x="122884" y="2949010"/>
                </a:lnTo>
                <a:lnTo>
                  <a:pt x="95590" y="2913701"/>
                </a:lnTo>
                <a:lnTo>
                  <a:pt x="71336" y="2876089"/>
                </a:lnTo>
                <a:lnTo>
                  <a:pt x="50307" y="2836358"/>
                </a:lnTo>
                <a:lnTo>
                  <a:pt x="32688" y="2794694"/>
                </a:lnTo>
                <a:lnTo>
                  <a:pt x="18664" y="2751280"/>
                </a:lnTo>
                <a:lnTo>
                  <a:pt x="8418" y="2706302"/>
                </a:lnTo>
                <a:lnTo>
                  <a:pt x="2135" y="2659944"/>
                </a:lnTo>
                <a:lnTo>
                  <a:pt x="0" y="2612390"/>
                </a:lnTo>
                <a:lnTo>
                  <a:pt x="0" y="522477"/>
                </a:lnTo>
                <a:close/>
              </a:path>
            </a:pathLst>
          </a:custGeom>
          <a:ln w="38100">
            <a:solidFill>
              <a:srgbClr val="0056E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974BE5F2-5C3A-41E6-87B3-9D55BD64D6A7}"/>
              </a:ext>
            </a:extLst>
          </p:cNvPr>
          <p:cNvSpPr/>
          <p:nvPr/>
        </p:nvSpPr>
        <p:spPr>
          <a:xfrm>
            <a:off x="92519" y="3187986"/>
            <a:ext cx="3008630" cy="1412875"/>
          </a:xfrm>
          <a:custGeom>
            <a:avLst/>
            <a:gdLst/>
            <a:ahLst/>
            <a:cxnLst/>
            <a:rect l="l" t="t" r="r" b="b"/>
            <a:pathLst>
              <a:path w="3008629" h="1412875">
                <a:moveTo>
                  <a:pt x="0" y="235457"/>
                </a:moveTo>
                <a:lnTo>
                  <a:pt x="4783" y="188002"/>
                </a:lnTo>
                <a:lnTo>
                  <a:pt x="18504" y="143803"/>
                </a:lnTo>
                <a:lnTo>
                  <a:pt x="40213" y="103807"/>
                </a:lnTo>
                <a:lnTo>
                  <a:pt x="68965" y="68960"/>
                </a:lnTo>
                <a:lnTo>
                  <a:pt x="103813" y="40210"/>
                </a:lnTo>
                <a:lnTo>
                  <a:pt x="143809" y="18502"/>
                </a:lnTo>
                <a:lnTo>
                  <a:pt x="188006" y="4783"/>
                </a:lnTo>
                <a:lnTo>
                  <a:pt x="235458" y="0"/>
                </a:lnTo>
                <a:lnTo>
                  <a:pt x="2772918" y="0"/>
                </a:lnTo>
                <a:lnTo>
                  <a:pt x="2820373" y="4783"/>
                </a:lnTo>
                <a:lnTo>
                  <a:pt x="2864572" y="18502"/>
                </a:lnTo>
                <a:lnTo>
                  <a:pt x="2904568" y="40210"/>
                </a:lnTo>
                <a:lnTo>
                  <a:pt x="2939415" y="68960"/>
                </a:lnTo>
                <a:lnTo>
                  <a:pt x="2968165" y="103807"/>
                </a:lnTo>
                <a:lnTo>
                  <a:pt x="2989873" y="143803"/>
                </a:lnTo>
                <a:lnTo>
                  <a:pt x="3003592" y="188002"/>
                </a:lnTo>
                <a:lnTo>
                  <a:pt x="3008376" y="235457"/>
                </a:lnTo>
                <a:lnTo>
                  <a:pt x="3008376" y="1177289"/>
                </a:lnTo>
                <a:lnTo>
                  <a:pt x="3003592" y="1224745"/>
                </a:lnTo>
                <a:lnTo>
                  <a:pt x="2989873" y="1268944"/>
                </a:lnTo>
                <a:lnTo>
                  <a:pt x="2968165" y="1308940"/>
                </a:lnTo>
                <a:lnTo>
                  <a:pt x="2939415" y="1343787"/>
                </a:lnTo>
                <a:lnTo>
                  <a:pt x="2904568" y="1372537"/>
                </a:lnTo>
                <a:lnTo>
                  <a:pt x="2864572" y="1394245"/>
                </a:lnTo>
                <a:lnTo>
                  <a:pt x="2820373" y="1407964"/>
                </a:lnTo>
                <a:lnTo>
                  <a:pt x="2772918" y="1412748"/>
                </a:lnTo>
                <a:lnTo>
                  <a:pt x="235458" y="1412748"/>
                </a:lnTo>
                <a:lnTo>
                  <a:pt x="188006" y="1407964"/>
                </a:lnTo>
                <a:lnTo>
                  <a:pt x="143809" y="1394245"/>
                </a:lnTo>
                <a:lnTo>
                  <a:pt x="103813" y="1372537"/>
                </a:lnTo>
                <a:lnTo>
                  <a:pt x="68965" y="1343787"/>
                </a:lnTo>
                <a:lnTo>
                  <a:pt x="40213" y="1308940"/>
                </a:lnTo>
                <a:lnTo>
                  <a:pt x="18504" y="1268944"/>
                </a:lnTo>
                <a:lnTo>
                  <a:pt x="4783" y="1224745"/>
                </a:lnTo>
                <a:lnTo>
                  <a:pt x="0" y="1177289"/>
                </a:lnTo>
                <a:lnTo>
                  <a:pt x="0" y="235457"/>
                </a:lnTo>
                <a:close/>
              </a:path>
            </a:pathLst>
          </a:custGeom>
          <a:ln w="38100">
            <a:solidFill>
              <a:srgbClr val="0056E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78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BENU Framework</a:t>
            </a:r>
            <a:endParaRPr lang="zh-CN" altLang="en-US" dirty="0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663B13D-E93B-47F4-A0FA-5010FC310803}"/>
              </a:ext>
            </a:extLst>
          </p:cNvPr>
          <p:cNvSpPr txBox="1"/>
          <p:nvPr/>
        </p:nvSpPr>
        <p:spPr>
          <a:xfrm>
            <a:off x="50414" y="4466104"/>
            <a:ext cx="2409703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5" dirty="0">
                <a:solidFill>
                  <a:srgbClr val="FFFFFF"/>
                </a:solidFill>
                <a:latin typeface="Calibri"/>
                <a:cs typeface="Calibri"/>
              </a:rPr>
              <a:t>Preprocessing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529C958-72A9-4CCC-9019-0822267CF9C5}"/>
              </a:ext>
            </a:extLst>
          </p:cNvPr>
          <p:cNvSpPr txBox="1">
            <a:spLocks/>
          </p:cNvSpPr>
          <p:nvPr/>
        </p:nvSpPr>
        <p:spPr>
          <a:xfrm>
            <a:off x="2317033" y="1388188"/>
            <a:ext cx="4307205" cy="66548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spc="90" dirty="0"/>
              <a:t>On </a:t>
            </a:r>
            <a:r>
              <a:rPr lang="en-US" sz="4200" spc="114" dirty="0"/>
              <a:t>Demand</a:t>
            </a:r>
            <a:r>
              <a:rPr lang="en-US" sz="4200" spc="-380" dirty="0"/>
              <a:t> </a:t>
            </a:r>
            <a:r>
              <a:rPr lang="en-US" sz="4200" spc="110" dirty="0"/>
              <a:t>Query</a:t>
            </a:r>
            <a:endParaRPr lang="en-US" sz="42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2B5EF79-7BDD-441C-AB9B-E4D06F38DCD9}"/>
              </a:ext>
            </a:extLst>
          </p:cNvPr>
          <p:cNvSpPr/>
          <p:nvPr/>
        </p:nvSpPr>
        <p:spPr>
          <a:xfrm>
            <a:off x="1640271" y="4500958"/>
            <a:ext cx="1374775" cy="562610"/>
          </a:xfrm>
          <a:custGeom>
            <a:avLst/>
            <a:gdLst/>
            <a:ahLst/>
            <a:cxnLst/>
            <a:rect l="l" t="t" r="r" b="b"/>
            <a:pathLst>
              <a:path w="1374775" h="562610">
                <a:moveTo>
                  <a:pt x="687324" y="0"/>
                </a:moveTo>
                <a:lnTo>
                  <a:pt x="621129" y="1286"/>
                </a:lnTo>
                <a:lnTo>
                  <a:pt x="556715" y="5068"/>
                </a:lnTo>
                <a:lnTo>
                  <a:pt x="494369" y="11228"/>
                </a:lnTo>
                <a:lnTo>
                  <a:pt x="434380" y="19647"/>
                </a:lnTo>
                <a:lnTo>
                  <a:pt x="377035" y="30209"/>
                </a:lnTo>
                <a:lnTo>
                  <a:pt x="322622" y="42795"/>
                </a:lnTo>
                <a:lnTo>
                  <a:pt x="271430" y="57287"/>
                </a:lnTo>
                <a:lnTo>
                  <a:pt x="223746" y="73568"/>
                </a:lnTo>
                <a:lnTo>
                  <a:pt x="179859" y="91521"/>
                </a:lnTo>
                <a:lnTo>
                  <a:pt x="140057" y="111027"/>
                </a:lnTo>
                <a:lnTo>
                  <a:pt x="104627" y="131969"/>
                </a:lnTo>
                <a:lnTo>
                  <a:pt x="48037" y="177689"/>
                </a:lnTo>
                <a:lnTo>
                  <a:pt x="12393" y="227739"/>
                </a:lnTo>
                <a:lnTo>
                  <a:pt x="0" y="281178"/>
                </a:lnTo>
                <a:lnTo>
                  <a:pt x="3146" y="308262"/>
                </a:lnTo>
                <a:lnTo>
                  <a:pt x="27452" y="360124"/>
                </a:lnTo>
                <a:lnTo>
                  <a:pt x="73858" y="408127"/>
                </a:lnTo>
                <a:lnTo>
                  <a:pt x="140057" y="451328"/>
                </a:lnTo>
                <a:lnTo>
                  <a:pt x="179859" y="470834"/>
                </a:lnTo>
                <a:lnTo>
                  <a:pt x="223746" y="488787"/>
                </a:lnTo>
                <a:lnTo>
                  <a:pt x="271430" y="505068"/>
                </a:lnTo>
                <a:lnTo>
                  <a:pt x="322622" y="519560"/>
                </a:lnTo>
                <a:lnTo>
                  <a:pt x="377035" y="532146"/>
                </a:lnTo>
                <a:lnTo>
                  <a:pt x="434380" y="542708"/>
                </a:lnTo>
                <a:lnTo>
                  <a:pt x="494369" y="551127"/>
                </a:lnTo>
                <a:lnTo>
                  <a:pt x="556715" y="557287"/>
                </a:lnTo>
                <a:lnTo>
                  <a:pt x="621129" y="561069"/>
                </a:lnTo>
                <a:lnTo>
                  <a:pt x="687324" y="562356"/>
                </a:lnTo>
                <a:lnTo>
                  <a:pt x="753518" y="561069"/>
                </a:lnTo>
                <a:lnTo>
                  <a:pt x="817932" y="557287"/>
                </a:lnTo>
                <a:lnTo>
                  <a:pt x="880278" y="551127"/>
                </a:lnTo>
                <a:lnTo>
                  <a:pt x="940267" y="542708"/>
                </a:lnTo>
                <a:lnTo>
                  <a:pt x="997612" y="532146"/>
                </a:lnTo>
                <a:lnTo>
                  <a:pt x="1052025" y="519560"/>
                </a:lnTo>
                <a:lnTo>
                  <a:pt x="1103217" y="505068"/>
                </a:lnTo>
                <a:lnTo>
                  <a:pt x="1150901" y="488787"/>
                </a:lnTo>
                <a:lnTo>
                  <a:pt x="1194788" y="470834"/>
                </a:lnTo>
                <a:lnTo>
                  <a:pt x="1234590" y="451328"/>
                </a:lnTo>
                <a:lnTo>
                  <a:pt x="1270020" y="430386"/>
                </a:lnTo>
                <a:lnTo>
                  <a:pt x="1326610" y="384666"/>
                </a:lnTo>
                <a:lnTo>
                  <a:pt x="1362254" y="334616"/>
                </a:lnTo>
                <a:lnTo>
                  <a:pt x="1374648" y="281178"/>
                </a:lnTo>
                <a:lnTo>
                  <a:pt x="1371501" y="254093"/>
                </a:lnTo>
                <a:lnTo>
                  <a:pt x="1347195" y="202231"/>
                </a:lnTo>
                <a:lnTo>
                  <a:pt x="1300789" y="154228"/>
                </a:lnTo>
                <a:lnTo>
                  <a:pt x="1234590" y="111027"/>
                </a:lnTo>
                <a:lnTo>
                  <a:pt x="1194788" y="91521"/>
                </a:lnTo>
                <a:lnTo>
                  <a:pt x="1150901" y="73568"/>
                </a:lnTo>
                <a:lnTo>
                  <a:pt x="1103217" y="57287"/>
                </a:lnTo>
                <a:lnTo>
                  <a:pt x="1052025" y="42795"/>
                </a:lnTo>
                <a:lnTo>
                  <a:pt x="997612" y="30209"/>
                </a:lnTo>
                <a:lnTo>
                  <a:pt x="940267" y="19647"/>
                </a:lnTo>
                <a:lnTo>
                  <a:pt x="880278" y="11228"/>
                </a:lnTo>
                <a:lnTo>
                  <a:pt x="817932" y="5068"/>
                </a:lnTo>
                <a:lnTo>
                  <a:pt x="753518" y="1286"/>
                </a:lnTo>
                <a:lnTo>
                  <a:pt x="687324" y="0"/>
                </a:lnTo>
                <a:close/>
              </a:path>
            </a:pathLst>
          </a:custGeom>
          <a:solidFill>
            <a:srgbClr val="FFE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0C66A18-C3DC-4EB1-9A74-24A414C2A14B}"/>
              </a:ext>
            </a:extLst>
          </p:cNvPr>
          <p:cNvSpPr/>
          <p:nvPr/>
        </p:nvSpPr>
        <p:spPr>
          <a:xfrm>
            <a:off x="1640271" y="4500958"/>
            <a:ext cx="1374775" cy="562610"/>
          </a:xfrm>
          <a:custGeom>
            <a:avLst/>
            <a:gdLst/>
            <a:ahLst/>
            <a:cxnLst/>
            <a:rect l="l" t="t" r="r" b="b"/>
            <a:pathLst>
              <a:path w="1374775" h="562610">
                <a:moveTo>
                  <a:pt x="0" y="281178"/>
                </a:moveTo>
                <a:lnTo>
                  <a:pt x="12393" y="227739"/>
                </a:lnTo>
                <a:lnTo>
                  <a:pt x="48037" y="177689"/>
                </a:lnTo>
                <a:lnTo>
                  <a:pt x="104627" y="131969"/>
                </a:lnTo>
                <a:lnTo>
                  <a:pt x="140057" y="111027"/>
                </a:lnTo>
                <a:lnTo>
                  <a:pt x="179859" y="91521"/>
                </a:lnTo>
                <a:lnTo>
                  <a:pt x="223746" y="73568"/>
                </a:lnTo>
                <a:lnTo>
                  <a:pt x="271430" y="57287"/>
                </a:lnTo>
                <a:lnTo>
                  <a:pt x="322622" y="42795"/>
                </a:lnTo>
                <a:lnTo>
                  <a:pt x="377035" y="30209"/>
                </a:lnTo>
                <a:lnTo>
                  <a:pt x="434380" y="19647"/>
                </a:lnTo>
                <a:lnTo>
                  <a:pt x="494369" y="11228"/>
                </a:lnTo>
                <a:lnTo>
                  <a:pt x="556715" y="5068"/>
                </a:lnTo>
                <a:lnTo>
                  <a:pt x="621129" y="1286"/>
                </a:lnTo>
                <a:lnTo>
                  <a:pt x="687324" y="0"/>
                </a:lnTo>
                <a:lnTo>
                  <a:pt x="753518" y="1286"/>
                </a:lnTo>
                <a:lnTo>
                  <a:pt x="817932" y="5068"/>
                </a:lnTo>
                <a:lnTo>
                  <a:pt x="880278" y="11228"/>
                </a:lnTo>
                <a:lnTo>
                  <a:pt x="940267" y="19647"/>
                </a:lnTo>
                <a:lnTo>
                  <a:pt x="997612" y="30209"/>
                </a:lnTo>
                <a:lnTo>
                  <a:pt x="1052025" y="42795"/>
                </a:lnTo>
                <a:lnTo>
                  <a:pt x="1103217" y="57287"/>
                </a:lnTo>
                <a:lnTo>
                  <a:pt x="1150901" y="73568"/>
                </a:lnTo>
                <a:lnTo>
                  <a:pt x="1194788" y="91521"/>
                </a:lnTo>
                <a:lnTo>
                  <a:pt x="1234590" y="111027"/>
                </a:lnTo>
                <a:lnTo>
                  <a:pt x="1270020" y="131969"/>
                </a:lnTo>
                <a:lnTo>
                  <a:pt x="1326610" y="177689"/>
                </a:lnTo>
                <a:lnTo>
                  <a:pt x="1362254" y="227739"/>
                </a:lnTo>
                <a:lnTo>
                  <a:pt x="1374648" y="281178"/>
                </a:lnTo>
                <a:lnTo>
                  <a:pt x="1371501" y="308262"/>
                </a:lnTo>
                <a:lnTo>
                  <a:pt x="1347195" y="360124"/>
                </a:lnTo>
                <a:lnTo>
                  <a:pt x="1300789" y="408127"/>
                </a:lnTo>
                <a:lnTo>
                  <a:pt x="1234590" y="451328"/>
                </a:lnTo>
                <a:lnTo>
                  <a:pt x="1194788" y="470834"/>
                </a:lnTo>
                <a:lnTo>
                  <a:pt x="1150901" y="488787"/>
                </a:lnTo>
                <a:lnTo>
                  <a:pt x="1103217" y="505068"/>
                </a:lnTo>
                <a:lnTo>
                  <a:pt x="1052025" y="519560"/>
                </a:lnTo>
                <a:lnTo>
                  <a:pt x="997612" y="532146"/>
                </a:lnTo>
                <a:lnTo>
                  <a:pt x="940267" y="542708"/>
                </a:lnTo>
                <a:lnTo>
                  <a:pt x="880278" y="551127"/>
                </a:lnTo>
                <a:lnTo>
                  <a:pt x="817932" y="557287"/>
                </a:lnTo>
                <a:lnTo>
                  <a:pt x="753518" y="561069"/>
                </a:lnTo>
                <a:lnTo>
                  <a:pt x="687324" y="562356"/>
                </a:lnTo>
                <a:lnTo>
                  <a:pt x="621129" y="561069"/>
                </a:lnTo>
                <a:lnTo>
                  <a:pt x="556715" y="557287"/>
                </a:lnTo>
                <a:lnTo>
                  <a:pt x="494369" y="551127"/>
                </a:lnTo>
                <a:lnTo>
                  <a:pt x="434380" y="542708"/>
                </a:lnTo>
                <a:lnTo>
                  <a:pt x="377035" y="532146"/>
                </a:lnTo>
                <a:lnTo>
                  <a:pt x="322622" y="519560"/>
                </a:lnTo>
                <a:lnTo>
                  <a:pt x="271430" y="505068"/>
                </a:lnTo>
                <a:lnTo>
                  <a:pt x="223746" y="488787"/>
                </a:lnTo>
                <a:lnTo>
                  <a:pt x="179859" y="470834"/>
                </a:lnTo>
                <a:lnTo>
                  <a:pt x="140057" y="451328"/>
                </a:lnTo>
                <a:lnTo>
                  <a:pt x="104627" y="430386"/>
                </a:lnTo>
                <a:lnTo>
                  <a:pt x="48037" y="384666"/>
                </a:lnTo>
                <a:lnTo>
                  <a:pt x="12393" y="334616"/>
                </a:lnTo>
                <a:lnTo>
                  <a:pt x="0" y="28117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0506178-C368-409A-ACB4-2E9885EEB87D}"/>
              </a:ext>
            </a:extLst>
          </p:cNvPr>
          <p:cNvSpPr txBox="1"/>
          <p:nvPr/>
        </p:nvSpPr>
        <p:spPr>
          <a:xfrm>
            <a:off x="1950531" y="4561283"/>
            <a:ext cx="7524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5080" indent="-138430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Executio</a:t>
            </a:r>
            <a:r>
              <a:rPr sz="1300" b="1" spc="25" dirty="0">
                <a:latin typeface="Calibri"/>
                <a:cs typeface="Calibri"/>
              </a:rPr>
              <a:t>n  </a:t>
            </a:r>
            <a:r>
              <a:rPr sz="1300" b="1" spc="55" dirty="0">
                <a:latin typeface="Calibri"/>
                <a:cs typeface="Calibri"/>
              </a:rPr>
              <a:t>Plan</a:t>
            </a:r>
            <a:r>
              <a:rPr sz="1300" b="1" spc="-55" dirty="0">
                <a:latin typeface="Calibri"/>
                <a:cs typeface="Calibri"/>
              </a:rPr>
              <a:t> </a:t>
            </a:r>
            <a:r>
              <a:rPr sz="1300" b="1" spc="7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C0C3A714-8FA7-409A-A71E-512ECE3D26C6}"/>
              </a:ext>
            </a:extLst>
          </p:cNvPr>
          <p:cNvSpPr/>
          <p:nvPr/>
        </p:nvSpPr>
        <p:spPr>
          <a:xfrm>
            <a:off x="-97089" y="4491814"/>
            <a:ext cx="1292860" cy="561975"/>
          </a:xfrm>
          <a:custGeom>
            <a:avLst/>
            <a:gdLst/>
            <a:ahLst/>
            <a:cxnLst/>
            <a:rect l="l" t="t" r="r" b="b"/>
            <a:pathLst>
              <a:path w="1292860" h="561975">
                <a:moveTo>
                  <a:pt x="646176" y="0"/>
                </a:moveTo>
                <a:lnTo>
                  <a:pt x="580108" y="1449"/>
                </a:lnTo>
                <a:lnTo>
                  <a:pt x="515949" y="5705"/>
                </a:lnTo>
                <a:lnTo>
                  <a:pt x="454024" y="12625"/>
                </a:lnTo>
                <a:lnTo>
                  <a:pt x="394656" y="22068"/>
                </a:lnTo>
                <a:lnTo>
                  <a:pt x="338171" y="33893"/>
                </a:lnTo>
                <a:lnTo>
                  <a:pt x="284894" y="47959"/>
                </a:lnTo>
                <a:lnTo>
                  <a:pt x="235149" y="64124"/>
                </a:lnTo>
                <a:lnTo>
                  <a:pt x="189261" y="82248"/>
                </a:lnTo>
                <a:lnTo>
                  <a:pt x="147556" y="102189"/>
                </a:lnTo>
                <a:lnTo>
                  <a:pt x="110357" y="123806"/>
                </a:lnTo>
                <a:lnTo>
                  <a:pt x="77990" y="146958"/>
                </a:lnTo>
                <a:lnTo>
                  <a:pt x="29051" y="197301"/>
                </a:lnTo>
                <a:lnTo>
                  <a:pt x="3336" y="252089"/>
                </a:lnTo>
                <a:lnTo>
                  <a:pt x="0" y="280797"/>
                </a:lnTo>
                <a:lnTo>
                  <a:pt x="3336" y="309504"/>
                </a:lnTo>
                <a:lnTo>
                  <a:pt x="29051" y="364292"/>
                </a:lnTo>
                <a:lnTo>
                  <a:pt x="77990" y="414635"/>
                </a:lnTo>
                <a:lnTo>
                  <a:pt x="110357" y="437787"/>
                </a:lnTo>
                <a:lnTo>
                  <a:pt x="147556" y="459404"/>
                </a:lnTo>
                <a:lnTo>
                  <a:pt x="189261" y="479345"/>
                </a:lnTo>
                <a:lnTo>
                  <a:pt x="235149" y="497469"/>
                </a:lnTo>
                <a:lnTo>
                  <a:pt x="284894" y="513634"/>
                </a:lnTo>
                <a:lnTo>
                  <a:pt x="338171" y="527700"/>
                </a:lnTo>
                <a:lnTo>
                  <a:pt x="394656" y="539525"/>
                </a:lnTo>
                <a:lnTo>
                  <a:pt x="454024" y="548968"/>
                </a:lnTo>
                <a:lnTo>
                  <a:pt x="515949" y="555888"/>
                </a:lnTo>
                <a:lnTo>
                  <a:pt x="580108" y="560144"/>
                </a:lnTo>
                <a:lnTo>
                  <a:pt x="646176" y="561594"/>
                </a:lnTo>
                <a:lnTo>
                  <a:pt x="712243" y="560144"/>
                </a:lnTo>
                <a:lnTo>
                  <a:pt x="776402" y="555888"/>
                </a:lnTo>
                <a:lnTo>
                  <a:pt x="838327" y="548968"/>
                </a:lnTo>
                <a:lnTo>
                  <a:pt x="897695" y="539525"/>
                </a:lnTo>
                <a:lnTo>
                  <a:pt x="954180" y="527700"/>
                </a:lnTo>
                <a:lnTo>
                  <a:pt x="1007457" y="513634"/>
                </a:lnTo>
                <a:lnTo>
                  <a:pt x="1057202" y="497469"/>
                </a:lnTo>
                <a:lnTo>
                  <a:pt x="1103090" y="479345"/>
                </a:lnTo>
                <a:lnTo>
                  <a:pt x="1144795" y="459404"/>
                </a:lnTo>
                <a:lnTo>
                  <a:pt x="1181994" y="437787"/>
                </a:lnTo>
                <a:lnTo>
                  <a:pt x="1214361" y="414635"/>
                </a:lnTo>
                <a:lnTo>
                  <a:pt x="1263300" y="364292"/>
                </a:lnTo>
                <a:lnTo>
                  <a:pt x="1289015" y="309504"/>
                </a:lnTo>
                <a:lnTo>
                  <a:pt x="1292352" y="280797"/>
                </a:lnTo>
                <a:lnTo>
                  <a:pt x="1289015" y="252089"/>
                </a:lnTo>
                <a:lnTo>
                  <a:pt x="1263300" y="197301"/>
                </a:lnTo>
                <a:lnTo>
                  <a:pt x="1214361" y="146958"/>
                </a:lnTo>
                <a:lnTo>
                  <a:pt x="1181994" y="123806"/>
                </a:lnTo>
                <a:lnTo>
                  <a:pt x="1144795" y="102189"/>
                </a:lnTo>
                <a:lnTo>
                  <a:pt x="1103090" y="82248"/>
                </a:lnTo>
                <a:lnTo>
                  <a:pt x="1057202" y="64124"/>
                </a:lnTo>
                <a:lnTo>
                  <a:pt x="1007457" y="47959"/>
                </a:lnTo>
                <a:lnTo>
                  <a:pt x="954180" y="33893"/>
                </a:lnTo>
                <a:lnTo>
                  <a:pt x="897695" y="22068"/>
                </a:lnTo>
                <a:lnTo>
                  <a:pt x="838327" y="12625"/>
                </a:lnTo>
                <a:lnTo>
                  <a:pt x="776402" y="5705"/>
                </a:lnTo>
                <a:lnTo>
                  <a:pt x="712243" y="1449"/>
                </a:lnTo>
                <a:lnTo>
                  <a:pt x="646176" y="0"/>
                </a:lnTo>
                <a:close/>
              </a:path>
            </a:pathLst>
          </a:custGeom>
          <a:solidFill>
            <a:srgbClr val="FFC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FE4084B-6D0E-4B03-B5C2-4E09963A0788}"/>
              </a:ext>
            </a:extLst>
          </p:cNvPr>
          <p:cNvSpPr/>
          <p:nvPr/>
        </p:nvSpPr>
        <p:spPr>
          <a:xfrm>
            <a:off x="-97089" y="4491814"/>
            <a:ext cx="1292860" cy="561975"/>
          </a:xfrm>
          <a:custGeom>
            <a:avLst/>
            <a:gdLst/>
            <a:ahLst/>
            <a:cxnLst/>
            <a:rect l="l" t="t" r="r" b="b"/>
            <a:pathLst>
              <a:path w="1292860" h="561975">
                <a:moveTo>
                  <a:pt x="0" y="280797"/>
                </a:moveTo>
                <a:lnTo>
                  <a:pt x="13128" y="224210"/>
                </a:lnTo>
                <a:lnTo>
                  <a:pt x="50780" y="171503"/>
                </a:lnTo>
                <a:lnTo>
                  <a:pt x="110357" y="123806"/>
                </a:lnTo>
                <a:lnTo>
                  <a:pt x="147556" y="102189"/>
                </a:lnTo>
                <a:lnTo>
                  <a:pt x="189261" y="82248"/>
                </a:lnTo>
                <a:lnTo>
                  <a:pt x="235149" y="64124"/>
                </a:lnTo>
                <a:lnTo>
                  <a:pt x="284894" y="47959"/>
                </a:lnTo>
                <a:lnTo>
                  <a:pt x="338171" y="33893"/>
                </a:lnTo>
                <a:lnTo>
                  <a:pt x="394656" y="22068"/>
                </a:lnTo>
                <a:lnTo>
                  <a:pt x="454024" y="12625"/>
                </a:lnTo>
                <a:lnTo>
                  <a:pt x="515949" y="5705"/>
                </a:lnTo>
                <a:lnTo>
                  <a:pt x="580108" y="1449"/>
                </a:lnTo>
                <a:lnTo>
                  <a:pt x="646176" y="0"/>
                </a:lnTo>
                <a:lnTo>
                  <a:pt x="712243" y="1449"/>
                </a:lnTo>
                <a:lnTo>
                  <a:pt x="776402" y="5705"/>
                </a:lnTo>
                <a:lnTo>
                  <a:pt x="838327" y="12625"/>
                </a:lnTo>
                <a:lnTo>
                  <a:pt x="897695" y="22068"/>
                </a:lnTo>
                <a:lnTo>
                  <a:pt x="954180" y="33893"/>
                </a:lnTo>
                <a:lnTo>
                  <a:pt x="1007457" y="47959"/>
                </a:lnTo>
                <a:lnTo>
                  <a:pt x="1057202" y="64124"/>
                </a:lnTo>
                <a:lnTo>
                  <a:pt x="1103090" y="82248"/>
                </a:lnTo>
                <a:lnTo>
                  <a:pt x="1144795" y="102189"/>
                </a:lnTo>
                <a:lnTo>
                  <a:pt x="1181994" y="123806"/>
                </a:lnTo>
                <a:lnTo>
                  <a:pt x="1214361" y="146958"/>
                </a:lnTo>
                <a:lnTo>
                  <a:pt x="1263300" y="197301"/>
                </a:lnTo>
                <a:lnTo>
                  <a:pt x="1289015" y="252089"/>
                </a:lnTo>
                <a:lnTo>
                  <a:pt x="1292352" y="280797"/>
                </a:lnTo>
                <a:lnTo>
                  <a:pt x="1289015" y="309504"/>
                </a:lnTo>
                <a:lnTo>
                  <a:pt x="1263300" y="364292"/>
                </a:lnTo>
                <a:lnTo>
                  <a:pt x="1214361" y="414635"/>
                </a:lnTo>
                <a:lnTo>
                  <a:pt x="1181994" y="437787"/>
                </a:lnTo>
                <a:lnTo>
                  <a:pt x="1144795" y="459404"/>
                </a:lnTo>
                <a:lnTo>
                  <a:pt x="1103090" y="479345"/>
                </a:lnTo>
                <a:lnTo>
                  <a:pt x="1057202" y="497469"/>
                </a:lnTo>
                <a:lnTo>
                  <a:pt x="1007457" y="513634"/>
                </a:lnTo>
                <a:lnTo>
                  <a:pt x="954180" y="527700"/>
                </a:lnTo>
                <a:lnTo>
                  <a:pt x="897695" y="539525"/>
                </a:lnTo>
                <a:lnTo>
                  <a:pt x="838327" y="548968"/>
                </a:lnTo>
                <a:lnTo>
                  <a:pt x="776402" y="555888"/>
                </a:lnTo>
                <a:lnTo>
                  <a:pt x="712243" y="560144"/>
                </a:lnTo>
                <a:lnTo>
                  <a:pt x="646176" y="561594"/>
                </a:lnTo>
                <a:lnTo>
                  <a:pt x="580108" y="560144"/>
                </a:lnTo>
                <a:lnTo>
                  <a:pt x="515949" y="555888"/>
                </a:lnTo>
                <a:lnTo>
                  <a:pt x="454024" y="548968"/>
                </a:lnTo>
                <a:lnTo>
                  <a:pt x="394656" y="539525"/>
                </a:lnTo>
                <a:lnTo>
                  <a:pt x="338171" y="527700"/>
                </a:lnTo>
                <a:lnTo>
                  <a:pt x="284894" y="513634"/>
                </a:lnTo>
                <a:lnTo>
                  <a:pt x="235149" y="497469"/>
                </a:lnTo>
                <a:lnTo>
                  <a:pt x="189261" y="479345"/>
                </a:lnTo>
                <a:lnTo>
                  <a:pt x="147556" y="459404"/>
                </a:lnTo>
                <a:lnTo>
                  <a:pt x="110357" y="437787"/>
                </a:lnTo>
                <a:lnTo>
                  <a:pt x="77990" y="414635"/>
                </a:lnTo>
                <a:lnTo>
                  <a:pt x="29051" y="364292"/>
                </a:lnTo>
                <a:lnTo>
                  <a:pt x="3336" y="309504"/>
                </a:lnTo>
                <a:lnTo>
                  <a:pt x="0" y="28079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EC49A5D-03F0-4AB2-B87D-1508C9CD54EB}"/>
              </a:ext>
            </a:extLst>
          </p:cNvPr>
          <p:cNvSpPr txBox="1"/>
          <p:nvPr/>
        </p:nvSpPr>
        <p:spPr>
          <a:xfrm>
            <a:off x="246954" y="4551885"/>
            <a:ext cx="6038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Pattern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35" dirty="0">
                <a:latin typeface="Calibri"/>
                <a:cs typeface="Calibri"/>
              </a:rPr>
              <a:t>Graph</a:t>
            </a:r>
            <a:r>
              <a:rPr sz="1300" b="1" spc="-130" dirty="0">
                <a:latin typeface="Calibri"/>
                <a:cs typeface="Calibri"/>
              </a:rPr>
              <a:t> </a:t>
            </a:r>
            <a:r>
              <a:rPr sz="1300" b="1" spc="85" dirty="0">
                <a:latin typeface="Calibri"/>
                <a:cs typeface="Calibri"/>
              </a:rPr>
              <a:t>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F449B62-A1D4-4678-948B-04CAFFD722A0}"/>
              </a:ext>
            </a:extLst>
          </p:cNvPr>
          <p:cNvSpPr/>
          <p:nvPr/>
        </p:nvSpPr>
        <p:spPr>
          <a:xfrm>
            <a:off x="-108520" y="2994484"/>
            <a:ext cx="1292860" cy="561975"/>
          </a:xfrm>
          <a:custGeom>
            <a:avLst/>
            <a:gdLst/>
            <a:ahLst/>
            <a:cxnLst/>
            <a:rect l="l" t="t" r="r" b="b"/>
            <a:pathLst>
              <a:path w="1292860" h="561975">
                <a:moveTo>
                  <a:pt x="646176" y="0"/>
                </a:moveTo>
                <a:lnTo>
                  <a:pt x="580108" y="1449"/>
                </a:lnTo>
                <a:lnTo>
                  <a:pt x="515949" y="5705"/>
                </a:lnTo>
                <a:lnTo>
                  <a:pt x="454024" y="12625"/>
                </a:lnTo>
                <a:lnTo>
                  <a:pt x="394656" y="22068"/>
                </a:lnTo>
                <a:lnTo>
                  <a:pt x="338171" y="33893"/>
                </a:lnTo>
                <a:lnTo>
                  <a:pt x="284894" y="47959"/>
                </a:lnTo>
                <a:lnTo>
                  <a:pt x="235149" y="64124"/>
                </a:lnTo>
                <a:lnTo>
                  <a:pt x="189261" y="82248"/>
                </a:lnTo>
                <a:lnTo>
                  <a:pt x="147556" y="102189"/>
                </a:lnTo>
                <a:lnTo>
                  <a:pt x="110357" y="123806"/>
                </a:lnTo>
                <a:lnTo>
                  <a:pt x="77990" y="146958"/>
                </a:lnTo>
                <a:lnTo>
                  <a:pt x="29051" y="197301"/>
                </a:lnTo>
                <a:lnTo>
                  <a:pt x="3336" y="252089"/>
                </a:lnTo>
                <a:lnTo>
                  <a:pt x="0" y="280797"/>
                </a:lnTo>
                <a:lnTo>
                  <a:pt x="3336" y="309504"/>
                </a:lnTo>
                <a:lnTo>
                  <a:pt x="29051" y="364292"/>
                </a:lnTo>
                <a:lnTo>
                  <a:pt x="77990" y="414635"/>
                </a:lnTo>
                <a:lnTo>
                  <a:pt x="110357" y="437787"/>
                </a:lnTo>
                <a:lnTo>
                  <a:pt x="147556" y="459404"/>
                </a:lnTo>
                <a:lnTo>
                  <a:pt x="189261" y="479345"/>
                </a:lnTo>
                <a:lnTo>
                  <a:pt x="235149" y="497469"/>
                </a:lnTo>
                <a:lnTo>
                  <a:pt x="284894" y="513634"/>
                </a:lnTo>
                <a:lnTo>
                  <a:pt x="338171" y="527700"/>
                </a:lnTo>
                <a:lnTo>
                  <a:pt x="394656" y="539525"/>
                </a:lnTo>
                <a:lnTo>
                  <a:pt x="454024" y="548968"/>
                </a:lnTo>
                <a:lnTo>
                  <a:pt x="515949" y="555888"/>
                </a:lnTo>
                <a:lnTo>
                  <a:pt x="580108" y="560144"/>
                </a:lnTo>
                <a:lnTo>
                  <a:pt x="646176" y="561594"/>
                </a:lnTo>
                <a:lnTo>
                  <a:pt x="712243" y="560144"/>
                </a:lnTo>
                <a:lnTo>
                  <a:pt x="776402" y="555888"/>
                </a:lnTo>
                <a:lnTo>
                  <a:pt x="838327" y="548968"/>
                </a:lnTo>
                <a:lnTo>
                  <a:pt x="897695" y="539525"/>
                </a:lnTo>
                <a:lnTo>
                  <a:pt x="954180" y="527700"/>
                </a:lnTo>
                <a:lnTo>
                  <a:pt x="1007457" y="513634"/>
                </a:lnTo>
                <a:lnTo>
                  <a:pt x="1057202" y="497469"/>
                </a:lnTo>
                <a:lnTo>
                  <a:pt x="1103090" y="479345"/>
                </a:lnTo>
                <a:lnTo>
                  <a:pt x="1144795" y="459404"/>
                </a:lnTo>
                <a:lnTo>
                  <a:pt x="1181994" y="437787"/>
                </a:lnTo>
                <a:lnTo>
                  <a:pt x="1214361" y="414635"/>
                </a:lnTo>
                <a:lnTo>
                  <a:pt x="1263300" y="364292"/>
                </a:lnTo>
                <a:lnTo>
                  <a:pt x="1289015" y="309504"/>
                </a:lnTo>
                <a:lnTo>
                  <a:pt x="1292352" y="280797"/>
                </a:lnTo>
                <a:lnTo>
                  <a:pt x="1289015" y="252089"/>
                </a:lnTo>
                <a:lnTo>
                  <a:pt x="1263300" y="197301"/>
                </a:lnTo>
                <a:lnTo>
                  <a:pt x="1214361" y="146958"/>
                </a:lnTo>
                <a:lnTo>
                  <a:pt x="1181994" y="123806"/>
                </a:lnTo>
                <a:lnTo>
                  <a:pt x="1144795" y="102189"/>
                </a:lnTo>
                <a:lnTo>
                  <a:pt x="1103090" y="82248"/>
                </a:lnTo>
                <a:lnTo>
                  <a:pt x="1057202" y="64124"/>
                </a:lnTo>
                <a:lnTo>
                  <a:pt x="1007457" y="47959"/>
                </a:lnTo>
                <a:lnTo>
                  <a:pt x="954180" y="33893"/>
                </a:lnTo>
                <a:lnTo>
                  <a:pt x="897695" y="22068"/>
                </a:lnTo>
                <a:lnTo>
                  <a:pt x="838327" y="12625"/>
                </a:lnTo>
                <a:lnTo>
                  <a:pt x="776402" y="5705"/>
                </a:lnTo>
                <a:lnTo>
                  <a:pt x="712243" y="1449"/>
                </a:lnTo>
                <a:lnTo>
                  <a:pt x="646176" y="0"/>
                </a:lnTo>
                <a:close/>
              </a:path>
            </a:pathLst>
          </a:custGeom>
          <a:solidFill>
            <a:srgbClr val="FFC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A9E4FE8-2F83-45FC-B4F8-5F6A83642C65}"/>
              </a:ext>
            </a:extLst>
          </p:cNvPr>
          <p:cNvSpPr/>
          <p:nvPr/>
        </p:nvSpPr>
        <p:spPr>
          <a:xfrm>
            <a:off x="-108520" y="2994484"/>
            <a:ext cx="1292860" cy="561975"/>
          </a:xfrm>
          <a:custGeom>
            <a:avLst/>
            <a:gdLst/>
            <a:ahLst/>
            <a:cxnLst/>
            <a:rect l="l" t="t" r="r" b="b"/>
            <a:pathLst>
              <a:path w="1292860" h="561975">
                <a:moveTo>
                  <a:pt x="0" y="280797"/>
                </a:moveTo>
                <a:lnTo>
                  <a:pt x="13128" y="224210"/>
                </a:lnTo>
                <a:lnTo>
                  <a:pt x="50780" y="171503"/>
                </a:lnTo>
                <a:lnTo>
                  <a:pt x="110357" y="123806"/>
                </a:lnTo>
                <a:lnTo>
                  <a:pt x="147556" y="102189"/>
                </a:lnTo>
                <a:lnTo>
                  <a:pt x="189261" y="82248"/>
                </a:lnTo>
                <a:lnTo>
                  <a:pt x="235149" y="64124"/>
                </a:lnTo>
                <a:lnTo>
                  <a:pt x="284894" y="47959"/>
                </a:lnTo>
                <a:lnTo>
                  <a:pt x="338171" y="33893"/>
                </a:lnTo>
                <a:lnTo>
                  <a:pt x="394656" y="22068"/>
                </a:lnTo>
                <a:lnTo>
                  <a:pt x="454024" y="12625"/>
                </a:lnTo>
                <a:lnTo>
                  <a:pt x="515949" y="5705"/>
                </a:lnTo>
                <a:lnTo>
                  <a:pt x="580108" y="1449"/>
                </a:lnTo>
                <a:lnTo>
                  <a:pt x="646176" y="0"/>
                </a:lnTo>
                <a:lnTo>
                  <a:pt x="712243" y="1449"/>
                </a:lnTo>
                <a:lnTo>
                  <a:pt x="776402" y="5705"/>
                </a:lnTo>
                <a:lnTo>
                  <a:pt x="838327" y="12625"/>
                </a:lnTo>
                <a:lnTo>
                  <a:pt x="897695" y="22068"/>
                </a:lnTo>
                <a:lnTo>
                  <a:pt x="954180" y="33893"/>
                </a:lnTo>
                <a:lnTo>
                  <a:pt x="1007457" y="47959"/>
                </a:lnTo>
                <a:lnTo>
                  <a:pt x="1057202" y="64124"/>
                </a:lnTo>
                <a:lnTo>
                  <a:pt x="1103090" y="82248"/>
                </a:lnTo>
                <a:lnTo>
                  <a:pt x="1144795" y="102189"/>
                </a:lnTo>
                <a:lnTo>
                  <a:pt x="1181994" y="123806"/>
                </a:lnTo>
                <a:lnTo>
                  <a:pt x="1214361" y="146958"/>
                </a:lnTo>
                <a:lnTo>
                  <a:pt x="1263300" y="197301"/>
                </a:lnTo>
                <a:lnTo>
                  <a:pt x="1289015" y="252089"/>
                </a:lnTo>
                <a:lnTo>
                  <a:pt x="1292352" y="280797"/>
                </a:lnTo>
                <a:lnTo>
                  <a:pt x="1289015" y="309504"/>
                </a:lnTo>
                <a:lnTo>
                  <a:pt x="1263300" y="364292"/>
                </a:lnTo>
                <a:lnTo>
                  <a:pt x="1214361" y="414635"/>
                </a:lnTo>
                <a:lnTo>
                  <a:pt x="1181994" y="437787"/>
                </a:lnTo>
                <a:lnTo>
                  <a:pt x="1144795" y="459404"/>
                </a:lnTo>
                <a:lnTo>
                  <a:pt x="1103090" y="479345"/>
                </a:lnTo>
                <a:lnTo>
                  <a:pt x="1057202" y="497469"/>
                </a:lnTo>
                <a:lnTo>
                  <a:pt x="1007457" y="513634"/>
                </a:lnTo>
                <a:lnTo>
                  <a:pt x="954180" y="527700"/>
                </a:lnTo>
                <a:lnTo>
                  <a:pt x="897695" y="539525"/>
                </a:lnTo>
                <a:lnTo>
                  <a:pt x="838327" y="548968"/>
                </a:lnTo>
                <a:lnTo>
                  <a:pt x="776402" y="555888"/>
                </a:lnTo>
                <a:lnTo>
                  <a:pt x="712243" y="560144"/>
                </a:lnTo>
                <a:lnTo>
                  <a:pt x="646176" y="561594"/>
                </a:lnTo>
                <a:lnTo>
                  <a:pt x="580108" y="560144"/>
                </a:lnTo>
                <a:lnTo>
                  <a:pt x="515949" y="555888"/>
                </a:lnTo>
                <a:lnTo>
                  <a:pt x="454024" y="548968"/>
                </a:lnTo>
                <a:lnTo>
                  <a:pt x="394656" y="539525"/>
                </a:lnTo>
                <a:lnTo>
                  <a:pt x="338171" y="527700"/>
                </a:lnTo>
                <a:lnTo>
                  <a:pt x="284894" y="513634"/>
                </a:lnTo>
                <a:lnTo>
                  <a:pt x="235149" y="497469"/>
                </a:lnTo>
                <a:lnTo>
                  <a:pt x="189261" y="479345"/>
                </a:lnTo>
                <a:lnTo>
                  <a:pt x="147556" y="459404"/>
                </a:lnTo>
                <a:lnTo>
                  <a:pt x="110357" y="437787"/>
                </a:lnTo>
                <a:lnTo>
                  <a:pt x="77990" y="414635"/>
                </a:lnTo>
                <a:lnTo>
                  <a:pt x="29051" y="364292"/>
                </a:lnTo>
                <a:lnTo>
                  <a:pt x="3336" y="309504"/>
                </a:lnTo>
                <a:lnTo>
                  <a:pt x="0" y="28079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B8FBC6BA-5DDE-4F5C-B2DB-3FC979FFF391}"/>
              </a:ext>
            </a:extLst>
          </p:cNvPr>
          <p:cNvSpPr txBox="1"/>
          <p:nvPr/>
        </p:nvSpPr>
        <p:spPr>
          <a:xfrm>
            <a:off x="231714" y="3054809"/>
            <a:ext cx="6108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0">
              <a:lnSpc>
                <a:spcPct val="100000"/>
              </a:lnSpc>
              <a:spcBef>
                <a:spcPts val="100"/>
              </a:spcBef>
            </a:pPr>
            <a:r>
              <a:rPr sz="1300" b="1" spc="35" dirty="0">
                <a:latin typeface="Calibri"/>
                <a:cs typeface="Calibri"/>
              </a:rPr>
              <a:t>Data  Graph</a:t>
            </a:r>
            <a:r>
              <a:rPr sz="1300" b="1" spc="-1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31E543FA-800F-4E0A-AD2A-4ECE0334CECC}"/>
              </a:ext>
            </a:extLst>
          </p:cNvPr>
          <p:cNvSpPr/>
          <p:nvPr/>
        </p:nvSpPr>
        <p:spPr>
          <a:xfrm>
            <a:off x="1968693" y="2792554"/>
            <a:ext cx="793750" cy="966469"/>
          </a:xfrm>
          <a:custGeom>
            <a:avLst/>
            <a:gdLst/>
            <a:ahLst/>
            <a:cxnLst/>
            <a:rect l="l" t="t" r="r" b="b"/>
            <a:pathLst>
              <a:path w="793750" h="966470">
                <a:moveTo>
                  <a:pt x="661034" y="0"/>
                </a:moveTo>
                <a:lnTo>
                  <a:pt x="132206" y="0"/>
                </a:lnTo>
                <a:lnTo>
                  <a:pt x="90415" y="6739"/>
                </a:lnTo>
                <a:lnTo>
                  <a:pt x="54123" y="25505"/>
                </a:lnTo>
                <a:lnTo>
                  <a:pt x="25505" y="54123"/>
                </a:lnTo>
                <a:lnTo>
                  <a:pt x="6739" y="90415"/>
                </a:lnTo>
                <a:lnTo>
                  <a:pt x="0" y="132206"/>
                </a:lnTo>
                <a:lnTo>
                  <a:pt x="0" y="834008"/>
                </a:lnTo>
                <a:lnTo>
                  <a:pt x="6739" y="875800"/>
                </a:lnTo>
                <a:lnTo>
                  <a:pt x="25505" y="912092"/>
                </a:lnTo>
                <a:lnTo>
                  <a:pt x="54123" y="940710"/>
                </a:lnTo>
                <a:lnTo>
                  <a:pt x="90415" y="959476"/>
                </a:lnTo>
                <a:lnTo>
                  <a:pt x="132206" y="966215"/>
                </a:lnTo>
                <a:lnTo>
                  <a:pt x="661034" y="966215"/>
                </a:lnTo>
                <a:lnTo>
                  <a:pt x="702826" y="959476"/>
                </a:lnTo>
                <a:lnTo>
                  <a:pt x="739118" y="940710"/>
                </a:lnTo>
                <a:lnTo>
                  <a:pt x="767736" y="912092"/>
                </a:lnTo>
                <a:lnTo>
                  <a:pt x="786502" y="875800"/>
                </a:lnTo>
                <a:lnTo>
                  <a:pt x="793241" y="834008"/>
                </a:lnTo>
                <a:lnTo>
                  <a:pt x="793241" y="132206"/>
                </a:lnTo>
                <a:lnTo>
                  <a:pt x="786502" y="90415"/>
                </a:lnTo>
                <a:lnTo>
                  <a:pt x="767736" y="54123"/>
                </a:lnTo>
                <a:lnTo>
                  <a:pt x="739118" y="25505"/>
                </a:lnTo>
                <a:lnTo>
                  <a:pt x="702826" y="6739"/>
                </a:lnTo>
                <a:lnTo>
                  <a:pt x="661034" y="0"/>
                </a:lnTo>
                <a:close/>
              </a:path>
            </a:pathLst>
          </a:custGeom>
          <a:solidFill>
            <a:srgbClr val="CD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E5A471D8-B3F9-4813-9EF5-FFD297EB19E7}"/>
              </a:ext>
            </a:extLst>
          </p:cNvPr>
          <p:cNvSpPr/>
          <p:nvPr/>
        </p:nvSpPr>
        <p:spPr>
          <a:xfrm>
            <a:off x="1968693" y="2792554"/>
            <a:ext cx="793750" cy="966469"/>
          </a:xfrm>
          <a:custGeom>
            <a:avLst/>
            <a:gdLst/>
            <a:ahLst/>
            <a:cxnLst/>
            <a:rect l="l" t="t" r="r" b="b"/>
            <a:pathLst>
              <a:path w="793750" h="966470">
                <a:moveTo>
                  <a:pt x="0" y="132206"/>
                </a:moveTo>
                <a:lnTo>
                  <a:pt x="6739" y="90415"/>
                </a:lnTo>
                <a:lnTo>
                  <a:pt x="25505" y="54123"/>
                </a:lnTo>
                <a:lnTo>
                  <a:pt x="54123" y="25505"/>
                </a:lnTo>
                <a:lnTo>
                  <a:pt x="90415" y="6739"/>
                </a:lnTo>
                <a:lnTo>
                  <a:pt x="132206" y="0"/>
                </a:lnTo>
                <a:lnTo>
                  <a:pt x="661034" y="0"/>
                </a:lnTo>
                <a:lnTo>
                  <a:pt x="702826" y="6739"/>
                </a:lnTo>
                <a:lnTo>
                  <a:pt x="739118" y="25505"/>
                </a:lnTo>
                <a:lnTo>
                  <a:pt x="767736" y="54123"/>
                </a:lnTo>
                <a:lnTo>
                  <a:pt x="786502" y="90415"/>
                </a:lnTo>
                <a:lnTo>
                  <a:pt x="793241" y="132206"/>
                </a:lnTo>
                <a:lnTo>
                  <a:pt x="793241" y="834008"/>
                </a:lnTo>
                <a:lnTo>
                  <a:pt x="786502" y="875800"/>
                </a:lnTo>
                <a:lnTo>
                  <a:pt x="767736" y="912092"/>
                </a:lnTo>
                <a:lnTo>
                  <a:pt x="739118" y="940710"/>
                </a:lnTo>
                <a:lnTo>
                  <a:pt x="702826" y="959476"/>
                </a:lnTo>
                <a:lnTo>
                  <a:pt x="661034" y="966215"/>
                </a:lnTo>
                <a:lnTo>
                  <a:pt x="132206" y="966215"/>
                </a:lnTo>
                <a:lnTo>
                  <a:pt x="90415" y="959476"/>
                </a:lnTo>
                <a:lnTo>
                  <a:pt x="54123" y="940710"/>
                </a:lnTo>
                <a:lnTo>
                  <a:pt x="25505" y="912092"/>
                </a:lnTo>
                <a:lnTo>
                  <a:pt x="6739" y="875800"/>
                </a:lnTo>
                <a:lnTo>
                  <a:pt x="0" y="834008"/>
                </a:lnTo>
                <a:lnTo>
                  <a:pt x="0" y="13220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50021275-9FDA-4FBC-AC38-8B46E584B000}"/>
              </a:ext>
            </a:extLst>
          </p:cNvPr>
          <p:cNvSpPr txBox="1"/>
          <p:nvPr/>
        </p:nvSpPr>
        <p:spPr>
          <a:xfrm>
            <a:off x="2101662" y="2955749"/>
            <a:ext cx="52705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300" b="1" spc="55" dirty="0">
                <a:latin typeface="Calibri"/>
                <a:cs typeface="Calibri"/>
              </a:rPr>
              <a:t>Local  </a:t>
            </a:r>
            <a:r>
              <a:rPr sz="1300" b="1" spc="60" dirty="0">
                <a:latin typeface="Calibri"/>
                <a:cs typeface="Calibri"/>
              </a:rPr>
              <a:t>Sea</a:t>
            </a:r>
            <a:r>
              <a:rPr sz="1300" b="1" spc="30" dirty="0">
                <a:latin typeface="Calibri"/>
                <a:cs typeface="Calibri"/>
              </a:rPr>
              <a:t>r</a:t>
            </a:r>
            <a:r>
              <a:rPr sz="1300" b="1" spc="40" dirty="0">
                <a:latin typeface="Calibri"/>
                <a:cs typeface="Calibri"/>
              </a:rPr>
              <a:t>ch  </a:t>
            </a:r>
            <a:r>
              <a:rPr sz="1300" b="1" spc="65" dirty="0">
                <a:latin typeface="Calibri"/>
                <a:cs typeface="Calibri"/>
              </a:rPr>
              <a:t>Tasks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BBC124DF-8971-4A57-A9A2-874892AA7C80}"/>
              </a:ext>
            </a:extLst>
          </p:cNvPr>
          <p:cNvSpPr/>
          <p:nvPr/>
        </p:nvSpPr>
        <p:spPr>
          <a:xfrm>
            <a:off x="1183451" y="3218131"/>
            <a:ext cx="785495" cy="114300"/>
          </a:xfrm>
          <a:custGeom>
            <a:avLst/>
            <a:gdLst/>
            <a:ahLst/>
            <a:cxnLst/>
            <a:rect l="l" t="t" r="r" b="b"/>
            <a:pathLst>
              <a:path w="785494" h="114300">
                <a:moveTo>
                  <a:pt x="670813" y="0"/>
                </a:moveTo>
                <a:lnTo>
                  <a:pt x="670813" y="114300"/>
                </a:lnTo>
                <a:lnTo>
                  <a:pt x="747013" y="76200"/>
                </a:lnTo>
                <a:lnTo>
                  <a:pt x="689863" y="76200"/>
                </a:lnTo>
                <a:lnTo>
                  <a:pt x="689863" y="38100"/>
                </a:lnTo>
                <a:lnTo>
                  <a:pt x="747013" y="38100"/>
                </a:lnTo>
                <a:lnTo>
                  <a:pt x="670813" y="0"/>
                </a:lnTo>
                <a:close/>
              </a:path>
              <a:path w="785494" h="114300">
                <a:moveTo>
                  <a:pt x="6708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70813" y="76200"/>
                </a:lnTo>
                <a:lnTo>
                  <a:pt x="670813" y="38100"/>
                </a:lnTo>
                <a:close/>
              </a:path>
              <a:path w="785494" h="114300">
                <a:moveTo>
                  <a:pt x="747013" y="38100"/>
                </a:moveTo>
                <a:lnTo>
                  <a:pt x="689863" y="38100"/>
                </a:lnTo>
                <a:lnTo>
                  <a:pt x="689863" y="76200"/>
                </a:lnTo>
                <a:lnTo>
                  <a:pt x="747013" y="76200"/>
                </a:lnTo>
                <a:lnTo>
                  <a:pt x="785113" y="57150"/>
                </a:lnTo>
                <a:lnTo>
                  <a:pt x="74701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074A114F-EDF5-4C36-B2DE-BE14FE850B04}"/>
              </a:ext>
            </a:extLst>
          </p:cNvPr>
          <p:cNvSpPr txBox="1"/>
          <p:nvPr/>
        </p:nvSpPr>
        <p:spPr>
          <a:xfrm>
            <a:off x="1151194" y="3327859"/>
            <a:ext cx="7632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1" spc="25" dirty="0">
                <a:latin typeface="Calibri"/>
                <a:cs typeface="Calibri"/>
              </a:rPr>
              <a:t>Generate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40" dirty="0">
                <a:latin typeface="Calibri"/>
                <a:cs typeface="Calibri"/>
              </a:rPr>
              <a:t>in</a:t>
            </a:r>
            <a:r>
              <a:rPr sz="1300" b="1" spc="-85" dirty="0">
                <a:latin typeface="Calibri"/>
                <a:cs typeface="Calibri"/>
              </a:rPr>
              <a:t> </a:t>
            </a:r>
            <a:r>
              <a:rPr sz="1300" b="1" spc="45" dirty="0">
                <a:latin typeface="Calibri"/>
                <a:cs typeface="Calibri"/>
              </a:rPr>
              <a:t>Parallel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FAA15CF1-6733-4A8B-8C65-2171B976A06A}"/>
              </a:ext>
            </a:extLst>
          </p:cNvPr>
          <p:cNvSpPr/>
          <p:nvPr/>
        </p:nvSpPr>
        <p:spPr>
          <a:xfrm>
            <a:off x="1194500" y="4721557"/>
            <a:ext cx="445770" cy="114300"/>
          </a:xfrm>
          <a:custGeom>
            <a:avLst/>
            <a:gdLst/>
            <a:ahLst/>
            <a:cxnLst/>
            <a:rect l="l" t="t" r="r" b="b"/>
            <a:pathLst>
              <a:path w="445769" h="114300">
                <a:moveTo>
                  <a:pt x="332486" y="0"/>
                </a:moveTo>
                <a:lnTo>
                  <a:pt x="331679" y="38206"/>
                </a:lnTo>
                <a:lnTo>
                  <a:pt x="350774" y="38607"/>
                </a:lnTo>
                <a:lnTo>
                  <a:pt x="349884" y="76581"/>
                </a:lnTo>
                <a:lnTo>
                  <a:pt x="330869" y="76581"/>
                </a:lnTo>
                <a:lnTo>
                  <a:pt x="330072" y="114300"/>
                </a:lnTo>
                <a:lnTo>
                  <a:pt x="409624" y="76581"/>
                </a:lnTo>
                <a:lnTo>
                  <a:pt x="349884" y="76581"/>
                </a:lnTo>
                <a:lnTo>
                  <a:pt x="330877" y="76187"/>
                </a:lnTo>
                <a:lnTo>
                  <a:pt x="410453" y="76187"/>
                </a:lnTo>
                <a:lnTo>
                  <a:pt x="445515" y="59562"/>
                </a:lnTo>
                <a:lnTo>
                  <a:pt x="332486" y="0"/>
                </a:lnTo>
                <a:close/>
              </a:path>
              <a:path w="445769" h="114300">
                <a:moveTo>
                  <a:pt x="331679" y="38206"/>
                </a:moveTo>
                <a:lnTo>
                  <a:pt x="330877" y="76187"/>
                </a:lnTo>
                <a:lnTo>
                  <a:pt x="349884" y="76581"/>
                </a:lnTo>
                <a:lnTo>
                  <a:pt x="350774" y="38607"/>
                </a:lnTo>
                <a:lnTo>
                  <a:pt x="331679" y="38206"/>
                </a:lnTo>
                <a:close/>
              </a:path>
              <a:path w="445769" h="114300">
                <a:moveTo>
                  <a:pt x="762" y="31242"/>
                </a:moveTo>
                <a:lnTo>
                  <a:pt x="0" y="69342"/>
                </a:lnTo>
                <a:lnTo>
                  <a:pt x="330877" y="76187"/>
                </a:lnTo>
                <a:lnTo>
                  <a:pt x="331679" y="38206"/>
                </a:lnTo>
                <a:lnTo>
                  <a:pt x="762" y="31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2A10E594-0930-4A9A-9E2D-BA9198CEAB6D}"/>
              </a:ext>
            </a:extLst>
          </p:cNvPr>
          <p:cNvSpPr txBox="1"/>
          <p:nvPr/>
        </p:nvSpPr>
        <p:spPr>
          <a:xfrm>
            <a:off x="988126" y="4905453"/>
            <a:ext cx="92519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b="1" spc="25" dirty="0">
                <a:latin typeface="Calibri"/>
                <a:cs typeface="Calibri"/>
              </a:rPr>
              <a:t>Generate</a:t>
            </a:r>
            <a:r>
              <a:rPr sz="1300" b="1" spc="-85" dirty="0">
                <a:latin typeface="Calibri"/>
                <a:cs typeface="Calibri"/>
              </a:rPr>
              <a:t> </a:t>
            </a:r>
            <a:r>
              <a:rPr sz="1300" b="1" spc="35" dirty="0">
                <a:latin typeface="Calibri"/>
                <a:cs typeface="Calibri"/>
              </a:rPr>
              <a:t>on  </a:t>
            </a:r>
            <a:r>
              <a:rPr sz="1300" b="1" spc="10" dirty="0">
                <a:latin typeface="Calibri"/>
                <a:cs typeface="Calibri"/>
              </a:rPr>
              <a:t>Master</a:t>
            </a:r>
            <a:r>
              <a:rPr sz="1300" b="1" spc="-105" dirty="0">
                <a:latin typeface="Calibri"/>
                <a:cs typeface="Calibri"/>
              </a:rPr>
              <a:t> </a:t>
            </a:r>
            <a:r>
              <a:rPr sz="1300" b="1" spc="30" dirty="0">
                <a:latin typeface="Calibri"/>
                <a:cs typeface="Calibri"/>
              </a:rPr>
              <a:t>node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B3E17451-77D3-4C2A-9F9C-DF4E4A1C6A35}"/>
              </a:ext>
            </a:extLst>
          </p:cNvPr>
          <p:cNvSpPr/>
          <p:nvPr/>
        </p:nvSpPr>
        <p:spPr>
          <a:xfrm>
            <a:off x="4051238" y="4165678"/>
            <a:ext cx="2719705" cy="1117600"/>
          </a:xfrm>
          <a:custGeom>
            <a:avLst/>
            <a:gdLst/>
            <a:ahLst/>
            <a:cxnLst/>
            <a:rect l="l" t="t" r="r" b="b"/>
            <a:pathLst>
              <a:path w="2719704" h="1117600">
                <a:moveTo>
                  <a:pt x="0" y="1117091"/>
                </a:moveTo>
                <a:lnTo>
                  <a:pt x="2719578" y="1117091"/>
                </a:lnTo>
                <a:lnTo>
                  <a:pt x="2719578" y="0"/>
                </a:lnTo>
                <a:lnTo>
                  <a:pt x="0" y="0"/>
                </a:lnTo>
                <a:lnTo>
                  <a:pt x="0" y="1117091"/>
                </a:lnTo>
                <a:close/>
              </a:path>
            </a:pathLst>
          </a:custGeom>
          <a:solidFill>
            <a:srgbClr val="D5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883AE29C-C1DA-4ED5-B3A3-55F894D950D4}"/>
              </a:ext>
            </a:extLst>
          </p:cNvPr>
          <p:cNvSpPr/>
          <p:nvPr/>
        </p:nvSpPr>
        <p:spPr>
          <a:xfrm>
            <a:off x="4051238" y="4165678"/>
            <a:ext cx="2719705" cy="1117600"/>
          </a:xfrm>
          <a:custGeom>
            <a:avLst/>
            <a:gdLst/>
            <a:ahLst/>
            <a:cxnLst/>
            <a:rect l="l" t="t" r="r" b="b"/>
            <a:pathLst>
              <a:path w="2719704" h="1117600">
                <a:moveTo>
                  <a:pt x="0" y="1117091"/>
                </a:moveTo>
                <a:lnTo>
                  <a:pt x="2719578" y="1117091"/>
                </a:lnTo>
                <a:lnTo>
                  <a:pt x="2719578" y="0"/>
                </a:lnTo>
                <a:lnTo>
                  <a:pt x="0" y="0"/>
                </a:lnTo>
                <a:lnTo>
                  <a:pt x="0" y="111709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46F808E6-1F76-481B-81B9-A2AD1A03E633}"/>
              </a:ext>
            </a:extLst>
          </p:cNvPr>
          <p:cNvSpPr/>
          <p:nvPr/>
        </p:nvSpPr>
        <p:spPr>
          <a:xfrm>
            <a:off x="3977705" y="4191941"/>
            <a:ext cx="985862" cy="6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7B585768-96BF-4E33-A603-B8557C264E4C}"/>
              </a:ext>
            </a:extLst>
          </p:cNvPr>
          <p:cNvSpPr/>
          <p:nvPr/>
        </p:nvSpPr>
        <p:spPr>
          <a:xfrm>
            <a:off x="4213544" y="4427806"/>
            <a:ext cx="530860" cy="242570"/>
          </a:xfrm>
          <a:custGeom>
            <a:avLst/>
            <a:gdLst/>
            <a:ahLst/>
            <a:cxnLst/>
            <a:rect l="l" t="t" r="r" b="b"/>
            <a:pathLst>
              <a:path w="530860" h="242570">
                <a:moveTo>
                  <a:pt x="265175" y="0"/>
                </a:moveTo>
                <a:lnTo>
                  <a:pt x="204380" y="3199"/>
                </a:lnTo>
                <a:lnTo>
                  <a:pt x="148567" y="12311"/>
                </a:lnTo>
                <a:lnTo>
                  <a:pt x="99331" y="26612"/>
                </a:lnTo>
                <a:lnTo>
                  <a:pt x="58263" y="45373"/>
                </a:lnTo>
                <a:lnTo>
                  <a:pt x="26956" y="67869"/>
                </a:lnTo>
                <a:lnTo>
                  <a:pt x="0" y="121157"/>
                </a:lnTo>
                <a:lnTo>
                  <a:pt x="7004" y="148943"/>
                </a:lnTo>
                <a:lnTo>
                  <a:pt x="58263" y="196942"/>
                </a:lnTo>
                <a:lnTo>
                  <a:pt x="99331" y="215703"/>
                </a:lnTo>
                <a:lnTo>
                  <a:pt x="148567" y="230004"/>
                </a:lnTo>
                <a:lnTo>
                  <a:pt x="204380" y="239116"/>
                </a:lnTo>
                <a:lnTo>
                  <a:pt x="265175" y="242315"/>
                </a:lnTo>
                <a:lnTo>
                  <a:pt x="325971" y="239116"/>
                </a:lnTo>
                <a:lnTo>
                  <a:pt x="381784" y="230004"/>
                </a:lnTo>
                <a:lnTo>
                  <a:pt x="431020" y="215703"/>
                </a:lnTo>
                <a:lnTo>
                  <a:pt x="472088" y="196942"/>
                </a:lnTo>
                <a:lnTo>
                  <a:pt x="503395" y="174446"/>
                </a:lnTo>
                <a:lnTo>
                  <a:pt x="530351" y="121157"/>
                </a:lnTo>
                <a:lnTo>
                  <a:pt x="523347" y="93372"/>
                </a:lnTo>
                <a:lnTo>
                  <a:pt x="472088" y="45373"/>
                </a:lnTo>
                <a:lnTo>
                  <a:pt x="431020" y="26612"/>
                </a:lnTo>
                <a:lnTo>
                  <a:pt x="381784" y="12311"/>
                </a:lnTo>
                <a:lnTo>
                  <a:pt x="325971" y="3199"/>
                </a:lnTo>
                <a:lnTo>
                  <a:pt x="265175" y="0"/>
                </a:lnTo>
                <a:close/>
              </a:path>
            </a:pathLst>
          </a:custGeom>
          <a:solidFill>
            <a:srgbClr val="FFE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4046922-E063-4BA5-9E0D-9ACD1EBD070E}"/>
              </a:ext>
            </a:extLst>
          </p:cNvPr>
          <p:cNvSpPr/>
          <p:nvPr/>
        </p:nvSpPr>
        <p:spPr>
          <a:xfrm>
            <a:off x="4213544" y="4427806"/>
            <a:ext cx="530860" cy="242570"/>
          </a:xfrm>
          <a:custGeom>
            <a:avLst/>
            <a:gdLst/>
            <a:ahLst/>
            <a:cxnLst/>
            <a:rect l="l" t="t" r="r" b="b"/>
            <a:pathLst>
              <a:path w="530860" h="242570">
                <a:moveTo>
                  <a:pt x="0" y="121157"/>
                </a:moveTo>
                <a:lnTo>
                  <a:pt x="26956" y="67869"/>
                </a:lnTo>
                <a:lnTo>
                  <a:pt x="58263" y="45373"/>
                </a:lnTo>
                <a:lnTo>
                  <a:pt x="99331" y="26612"/>
                </a:lnTo>
                <a:lnTo>
                  <a:pt x="148567" y="12311"/>
                </a:lnTo>
                <a:lnTo>
                  <a:pt x="204380" y="3199"/>
                </a:lnTo>
                <a:lnTo>
                  <a:pt x="265175" y="0"/>
                </a:lnTo>
                <a:lnTo>
                  <a:pt x="325971" y="3199"/>
                </a:lnTo>
                <a:lnTo>
                  <a:pt x="381784" y="12311"/>
                </a:lnTo>
                <a:lnTo>
                  <a:pt x="431020" y="26612"/>
                </a:lnTo>
                <a:lnTo>
                  <a:pt x="472088" y="45373"/>
                </a:lnTo>
                <a:lnTo>
                  <a:pt x="503395" y="67869"/>
                </a:lnTo>
                <a:lnTo>
                  <a:pt x="530351" y="121157"/>
                </a:lnTo>
                <a:lnTo>
                  <a:pt x="523347" y="148943"/>
                </a:lnTo>
                <a:lnTo>
                  <a:pt x="472088" y="196942"/>
                </a:lnTo>
                <a:lnTo>
                  <a:pt x="431020" y="215703"/>
                </a:lnTo>
                <a:lnTo>
                  <a:pt x="381784" y="230004"/>
                </a:lnTo>
                <a:lnTo>
                  <a:pt x="325971" y="239116"/>
                </a:lnTo>
                <a:lnTo>
                  <a:pt x="265175" y="242315"/>
                </a:lnTo>
                <a:lnTo>
                  <a:pt x="204380" y="239116"/>
                </a:lnTo>
                <a:lnTo>
                  <a:pt x="148567" y="230004"/>
                </a:lnTo>
                <a:lnTo>
                  <a:pt x="99331" y="215703"/>
                </a:lnTo>
                <a:lnTo>
                  <a:pt x="58263" y="196942"/>
                </a:lnTo>
                <a:lnTo>
                  <a:pt x="26956" y="174446"/>
                </a:lnTo>
                <a:lnTo>
                  <a:pt x="0" y="12115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50CCA9F9-F332-45EE-999D-D0A01FB594C4}"/>
              </a:ext>
            </a:extLst>
          </p:cNvPr>
          <p:cNvSpPr txBox="1"/>
          <p:nvPr/>
        </p:nvSpPr>
        <p:spPr>
          <a:xfrm>
            <a:off x="4130105" y="4147568"/>
            <a:ext cx="132270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-290830">
              <a:lnSpc>
                <a:spcPct val="120800"/>
              </a:lnSpc>
              <a:spcBef>
                <a:spcPts val="100"/>
              </a:spcBef>
            </a:pPr>
            <a:r>
              <a:rPr sz="1300" b="1" spc="15" dirty="0">
                <a:latin typeface="Calibri"/>
                <a:cs typeface="Calibri"/>
              </a:rPr>
              <a:t>Worker Machine</a:t>
            </a:r>
            <a:r>
              <a:rPr sz="1300" b="1" spc="-150" dirty="0">
                <a:latin typeface="Calibri"/>
                <a:cs typeface="Calibri"/>
              </a:rPr>
              <a:t> </a:t>
            </a:r>
            <a:r>
              <a:rPr sz="1300" b="1" spc="25" dirty="0">
                <a:latin typeface="Calibri"/>
                <a:cs typeface="Calibri"/>
              </a:rPr>
              <a:t>2  </a:t>
            </a:r>
            <a:r>
              <a:rPr sz="1300" b="1" spc="7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710A08C9-25F8-4E3F-8AC7-AABB8CF57A9C}"/>
              </a:ext>
            </a:extLst>
          </p:cNvPr>
          <p:cNvSpPr txBox="1"/>
          <p:nvPr/>
        </p:nvSpPr>
        <p:spPr>
          <a:xfrm>
            <a:off x="5834699" y="4291789"/>
            <a:ext cx="853440" cy="42799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5715" rIns="0" bIns="0" rtlCol="0">
            <a:spAutoFit/>
          </a:bodyPr>
          <a:lstStyle/>
          <a:p>
            <a:pPr marL="206375" marR="115570" indent="-83185">
              <a:lnSpc>
                <a:spcPct val="100000"/>
              </a:lnSpc>
              <a:spcBef>
                <a:spcPts val="45"/>
              </a:spcBef>
            </a:pPr>
            <a:r>
              <a:rPr sz="1300" b="1" spc="45" dirty="0">
                <a:latin typeface="Calibri"/>
                <a:cs typeface="Calibri"/>
              </a:rPr>
              <a:t>Triangle  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4FE4DC98-3450-496E-B524-5D960516FA19}"/>
              </a:ext>
            </a:extLst>
          </p:cNvPr>
          <p:cNvSpPr/>
          <p:nvPr/>
        </p:nvSpPr>
        <p:spPr>
          <a:xfrm>
            <a:off x="5828223" y="4728796"/>
            <a:ext cx="866775" cy="440690"/>
          </a:xfrm>
          <a:custGeom>
            <a:avLst/>
            <a:gdLst/>
            <a:ahLst/>
            <a:cxnLst/>
            <a:rect l="l" t="t" r="r" b="b"/>
            <a:pathLst>
              <a:path w="866775" h="440689">
                <a:moveTo>
                  <a:pt x="0" y="440436"/>
                </a:moveTo>
                <a:lnTo>
                  <a:pt x="866394" y="440436"/>
                </a:lnTo>
                <a:lnTo>
                  <a:pt x="866394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79ABA854-512C-482E-85E5-3095D57F6D2C}"/>
              </a:ext>
            </a:extLst>
          </p:cNvPr>
          <p:cNvSpPr/>
          <p:nvPr/>
        </p:nvSpPr>
        <p:spPr>
          <a:xfrm>
            <a:off x="5828223" y="4728796"/>
            <a:ext cx="866775" cy="440690"/>
          </a:xfrm>
          <a:custGeom>
            <a:avLst/>
            <a:gdLst/>
            <a:ahLst/>
            <a:cxnLst/>
            <a:rect l="l" t="t" r="r" b="b"/>
            <a:pathLst>
              <a:path w="866775" h="440689">
                <a:moveTo>
                  <a:pt x="0" y="440436"/>
                </a:moveTo>
                <a:lnTo>
                  <a:pt x="866394" y="440436"/>
                </a:lnTo>
                <a:lnTo>
                  <a:pt x="866394" y="0"/>
                </a:lnTo>
                <a:lnTo>
                  <a:pt x="0" y="0"/>
                </a:lnTo>
                <a:lnTo>
                  <a:pt x="0" y="44043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51C7305E-9048-45A1-8AB2-EB9B0D84BA91}"/>
              </a:ext>
            </a:extLst>
          </p:cNvPr>
          <p:cNvSpPr txBox="1"/>
          <p:nvPr/>
        </p:nvSpPr>
        <p:spPr>
          <a:xfrm>
            <a:off x="5834699" y="4827221"/>
            <a:ext cx="85344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300" b="1" spc="30" dirty="0">
                <a:latin typeface="Calibri"/>
                <a:cs typeface="Calibri"/>
              </a:rPr>
              <a:t>DB</a:t>
            </a:r>
            <a:r>
              <a:rPr sz="1300" b="1" spc="-60" dirty="0">
                <a:latin typeface="Calibri"/>
                <a:cs typeface="Calibri"/>
              </a:rPr>
              <a:t> </a:t>
            </a:r>
            <a:r>
              <a:rPr sz="1300" b="1" spc="45" dirty="0">
                <a:latin typeface="Calibri"/>
                <a:cs typeface="Calibri"/>
              </a:rPr>
              <a:t>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B547F82C-A41D-40CD-AB9C-3CF20000DE65}"/>
              </a:ext>
            </a:extLst>
          </p:cNvPr>
          <p:cNvSpPr/>
          <p:nvPr/>
        </p:nvSpPr>
        <p:spPr>
          <a:xfrm>
            <a:off x="4838385" y="4961968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6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3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7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5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90ED68C1-0F3F-48C4-958C-FB41933393BA}"/>
              </a:ext>
            </a:extLst>
          </p:cNvPr>
          <p:cNvSpPr/>
          <p:nvPr/>
        </p:nvSpPr>
        <p:spPr>
          <a:xfrm>
            <a:off x="4838385" y="4802710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7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4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8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6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24968CC3-77C1-460F-907E-75B89D6B7875}"/>
              </a:ext>
            </a:extLst>
          </p:cNvPr>
          <p:cNvSpPr/>
          <p:nvPr/>
        </p:nvSpPr>
        <p:spPr>
          <a:xfrm>
            <a:off x="4832288" y="4641166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7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4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8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6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5967D82D-1808-4DF5-A879-06DB7691AF93}"/>
              </a:ext>
            </a:extLst>
          </p:cNvPr>
          <p:cNvSpPr/>
          <p:nvPr/>
        </p:nvSpPr>
        <p:spPr>
          <a:xfrm>
            <a:off x="4832288" y="4465144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5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2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1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5" y="108331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2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8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E3E7C3BF-3A5C-4E8D-B5A9-A04827E92776}"/>
              </a:ext>
            </a:extLst>
          </p:cNvPr>
          <p:cNvSpPr/>
          <p:nvPr/>
        </p:nvSpPr>
        <p:spPr>
          <a:xfrm>
            <a:off x="4058859" y="2765884"/>
            <a:ext cx="2712085" cy="1118235"/>
          </a:xfrm>
          <a:custGeom>
            <a:avLst/>
            <a:gdLst/>
            <a:ahLst/>
            <a:cxnLst/>
            <a:rect l="l" t="t" r="r" b="b"/>
            <a:pathLst>
              <a:path w="2712084" h="1118235">
                <a:moveTo>
                  <a:pt x="0" y="1117853"/>
                </a:moveTo>
                <a:lnTo>
                  <a:pt x="2711958" y="1117853"/>
                </a:lnTo>
                <a:lnTo>
                  <a:pt x="2711958" y="0"/>
                </a:lnTo>
                <a:lnTo>
                  <a:pt x="0" y="0"/>
                </a:lnTo>
                <a:lnTo>
                  <a:pt x="0" y="1117853"/>
                </a:lnTo>
                <a:close/>
              </a:path>
            </a:pathLst>
          </a:custGeom>
          <a:solidFill>
            <a:srgbClr val="D5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E3F3EC44-7864-4887-8D2F-0D4F1A26210F}"/>
              </a:ext>
            </a:extLst>
          </p:cNvPr>
          <p:cNvSpPr/>
          <p:nvPr/>
        </p:nvSpPr>
        <p:spPr>
          <a:xfrm>
            <a:off x="4058859" y="2765884"/>
            <a:ext cx="2712085" cy="1118235"/>
          </a:xfrm>
          <a:custGeom>
            <a:avLst/>
            <a:gdLst/>
            <a:ahLst/>
            <a:cxnLst/>
            <a:rect l="l" t="t" r="r" b="b"/>
            <a:pathLst>
              <a:path w="2712084" h="1118235">
                <a:moveTo>
                  <a:pt x="0" y="1117853"/>
                </a:moveTo>
                <a:lnTo>
                  <a:pt x="2711958" y="1117853"/>
                </a:lnTo>
                <a:lnTo>
                  <a:pt x="2711958" y="0"/>
                </a:lnTo>
                <a:lnTo>
                  <a:pt x="0" y="0"/>
                </a:lnTo>
                <a:lnTo>
                  <a:pt x="0" y="111785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2F7110B1-70CF-4E9C-BA70-170C69323557}"/>
              </a:ext>
            </a:extLst>
          </p:cNvPr>
          <p:cNvSpPr/>
          <p:nvPr/>
        </p:nvSpPr>
        <p:spPr>
          <a:xfrm>
            <a:off x="3985325" y="2792909"/>
            <a:ext cx="985862" cy="6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F93B2668-1E98-4DD4-B750-2433D290F9EE}"/>
              </a:ext>
            </a:extLst>
          </p:cNvPr>
          <p:cNvSpPr txBox="1"/>
          <p:nvPr/>
        </p:nvSpPr>
        <p:spPr>
          <a:xfrm>
            <a:off x="4137725" y="2748281"/>
            <a:ext cx="1322705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marR="5080" indent="-290830">
              <a:lnSpc>
                <a:spcPct val="120600"/>
              </a:lnSpc>
              <a:spcBef>
                <a:spcPts val="100"/>
              </a:spcBef>
            </a:pPr>
            <a:r>
              <a:rPr sz="1300" b="1" spc="15" dirty="0">
                <a:latin typeface="Calibri"/>
                <a:cs typeface="Calibri"/>
              </a:rPr>
              <a:t>Worker Machine</a:t>
            </a:r>
            <a:r>
              <a:rPr sz="1300" b="1" spc="-150" dirty="0">
                <a:latin typeface="Calibri"/>
                <a:cs typeface="Calibri"/>
              </a:rPr>
              <a:t> </a:t>
            </a:r>
            <a:r>
              <a:rPr sz="1300" b="1" spc="25" dirty="0">
                <a:latin typeface="Calibri"/>
                <a:cs typeface="Calibri"/>
              </a:rPr>
              <a:t>1  </a:t>
            </a:r>
            <a:r>
              <a:rPr sz="1300" b="1" spc="7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  <a:p>
            <a:pPr marL="198120" marR="781050" indent="-7620">
              <a:lnSpc>
                <a:spcPct val="100000"/>
              </a:lnSpc>
              <a:spcBef>
                <a:spcPts val="910"/>
              </a:spcBef>
            </a:pPr>
            <a:r>
              <a:rPr sz="1300" b="1" spc="55" dirty="0">
                <a:latin typeface="Calibri"/>
                <a:cs typeface="Calibri"/>
              </a:rPr>
              <a:t>Task  </a:t>
            </a:r>
            <a:r>
              <a:rPr sz="1300" b="1" spc="40" dirty="0">
                <a:latin typeface="Calibri"/>
                <a:cs typeface="Calibri"/>
              </a:rPr>
              <a:t>Pool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AF9D7403-7DDC-4874-9EDE-C236C2635E19}"/>
              </a:ext>
            </a:extLst>
          </p:cNvPr>
          <p:cNvSpPr txBox="1"/>
          <p:nvPr/>
        </p:nvSpPr>
        <p:spPr>
          <a:xfrm>
            <a:off x="5842319" y="2885137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111760" indent="-83185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Triangle  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96C8C4EA-CC12-49E0-A2CD-FA4527E605A5}"/>
              </a:ext>
            </a:extLst>
          </p:cNvPr>
          <p:cNvSpPr txBox="1"/>
          <p:nvPr/>
        </p:nvSpPr>
        <p:spPr>
          <a:xfrm>
            <a:off x="5835842" y="3326716"/>
            <a:ext cx="859155" cy="441325"/>
          </a:xfrm>
          <a:prstGeom prst="rect">
            <a:avLst/>
          </a:prstGeom>
          <a:solidFill>
            <a:srgbClr val="A6A6A6"/>
          </a:solidFill>
          <a:ln w="12953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300" b="1" spc="30" dirty="0">
                <a:latin typeface="Calibri"/>
                <a:cs typeface="Calibri"/>
              </a:rPr>
              <a:t>DB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300" b="1" spc="45" dirty="0">
                <a:latin typeface="Calibri"/>
                <a:cs typeface="Calibri"/>
              </a:rPr>
              <a:t>Cache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DB13C6E8-F2E1-4FA2-BAA4-D1DCA555BB35}"/>
              </a:ext>
            </a:extLst>
          </p:cNvPr>
          <p:cNvSpPr/>
          <p:nvPr/>
        </p:nvSpPr>
        <p:spPr>
          <a:xfrm>
            <a:off x="4846005" y="3562174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5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1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0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4" y="108331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2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8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E1AB28B5-0917-47AF-8FFE-FCBF70F8E3D6}"/>
              </a:ext>
            </a:extLst>
          </p:cNvPr>
          <p:cNvSpPr/>
          <p:nvPr/>
        </p:nvSpPr>
        <p:spPr>
          <a:xfrm>
            <a:off x="4846005" y="3402916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5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1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0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4" y="108330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1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B8C26D98-AC95-4FAC-A211-D603DCC84212}"/>
              </a:ext>
            </a:extLst>
          </p:cNvPr>
          <p:cNvSpPr/>
          <p:nvPr/>
        </p:nvSpPr>
        <p:spPr>
          <a:xfrm>
            <a:off x="4839909" y="3241372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4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2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1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5" y="108331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2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8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B557D22F-070B-4398-B7A1-4D93922B10D6}"/>
              </a:ext>
            </a:extLst>
          </p:cNvPr>
          <p:cNvSpPr/>
          <p:nvPr/>
        </p:nvSpPr>
        <p:spPr>
          <a:xfrm>
            <a:off x="4839909" y="3066112"/>
            <a:ext cx="914400" cy="124460"/>
          </a:xfrm>
          <a:custGeom>
            <a:avLst/>
            <a:gdLst/>
            <a:ahLst/>
            <a:cxnLst/>
            <a:rect l="l" t="t" r="r" b="b"/>
            <a:pathLst>
              <a:path w="914400" h="124460">
                <a:moveTo>
                  <a:pt x="0" y="49657"/>
                </a:moveTo>
                <a:lnTo>
                  <a:pt x="23713" y="70810"/>
                </a:lnTo>
                <a:lnTo>
                  <a:pt x="49593" y="88487"/>
                </a:lnTo>
                <a:lnTo>
                  <a:pt x="79759" y="99163"/>
                </a:lnTo>
                <a:lnTo>
                  <a:pt x="116332" y="99314"/>
                </a:lnTo>
                <a:lnTo>
                  <a:pt x="151681" y="85681"/>
                </a:lnTo>
                <a:lnTo>
                  <a:pt x="191743" y="60386"/>
                </a:lnTo>
                <a:lnTo>
                  <a:pt x="234920" y="31977"/>
                </a:lnTo>
                <a:lnTo>
                  <a:pt x="279615" y="8999"/>
                </a:lnTo>
                <a:lnTo>
                  <a:pt x="324231" y="0"/>
                </a:lnTo>
                <a:lnTo>
                  <a:pt x="362146" y="8365"/>
                </a:lnTo>
                <a:lnTo>
                  <a:pt x="401795" y="28231"/>
                </a:lnTo>
                <a:lnTo>
                  <a:pt x="442134" y="53848"/>
                </a:lnTo>
                <a:lnTo>
                  <a:pt x="482124" y="79464"/>
                </a:lnTo>
                <a:lnTo>
                  <a:pt x="520725" y="99330"/>
                </a:lnTo>
                <a:lnTo>
                  <a:pt x="556895" y="107696"/>
                </a:lnTo>
                <a:lnTo>
                  <a:pt x="596823" y="97585"/>
                </a:lnTo>
                <a:lnTo>
                  <a:pt x="634070" y="72473"/>
                </a:lnTo>
                <a:lnTo>
                  <a:pt x="669640" y="42471"/>
                </a:lnTo>
                <a:lnTo>
                  <a:pt x="704540" y="17694"/>
                </a:lnTo>
                <a:lnTo>
                  <a:pt x="739775" y="8255"/>
                </a:lnTo>
                <a:lnTo>
                  <a:pt x="784151" y="19603"/>
                </a:lnTo>
                <a:lnTo>
                  <a:pt x="827897" y="46085"/>
                </a:lnTo>
                <a:lnTo>
                  <a:pt x="871237" y="82639"/>
                </a:lnTo>
                <a:lnTo>
                  <a:pt x="914400" y="12420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B572F803-AD3B-4998-B948-E08A8024FB51}"/>
              </a:ext>
            </a:extLst>
          </p:cNvPr>
          <p:cNvSpPr/>
          <p:nvPr/>
        </p:nvSpPr>
        <p:spPr>
          <a:xfrm>
            <a:off x="2746949" y="3022297"/>
            <a:ext cx="2055240" cy="20571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860F6731-D1FD-458A-A8D3-C89ED73D5EEF}"/>
              </a:ext>
            </a:extLst>
          </p:cNvPr>
          <p:cNvSpPr/>
          <p:nvPr/>
        </p:nvSpPr>
        <p:spPr>
          <a:xfrm>
            <a:off x="6694236" y="3234895"/>
            <a:ext cx="2297429" cy="1713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181A4168-A6F4-447E-8FD6-C8E68BFFC025}"/>
              </a:ext>
            </a:extLst>
          </p:cNvPr>
          <p:cNvSpPr txBox="1"/>
          <p:nvPr/>
        </p:nvSpPr>
        <p:spPr>
          <a:xfrm>
            <a:off x="7995731" y="3837129"/>
            <a:ext cx="8559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00000"/>
              </a:lnSpc>
              <a:spcBef>
                <a:spcPts val="100"/>
              </a:spcBef>
            </a:pPr>
            <a:r>
              <a:rPr sz="1300" b="1" spc="40" dirty="0">
                <a:latin typeface="Calibri"/>
                <a:cs typeface="Calibri"/>
              </a:rPr>
              <a:t>Distrib</a:t>
            </a:r>
            <a:r>
              <a:rPr sz="1300" b="1" spc="45" dirty="0">
                <a:latin typeface="Calibri"/>
                <a:cs typeface="Calibri"/>
              </a:rPr>
              <a:t>u</a:t>
            </a:r>
            <a:r>
              <a:rPr sz="1300" b="1" spc="30" dirty="0">
                <a:latin typeface="Calibri"/>
                <a:cs typeface="Calibri"/>
              </a:rPr>
              <a:t>ted  </a:t>
            </a:r>
            <a:r>
              <a:rPr sz="1300" b="1" spc="35" dirty="0">
                <a:latin typeface="Calibri"/>
                <a:cs typeface="Calibri"/>
              </a:rPr>
              <a:t>Database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BEBCC8C1-8FC7-44FF-8F25-BABC58EBF1FC}"/>
              </a:ext>
            </a:extLst>
          </p:cNvPr>
          <p:cNvSpPr/>
          <p:nvPr/>
        </p:nvSpPr>
        <p:spPr>
          <a:xfrm>
            <a:off x="518226" y="2248740"/>
            <a:ext cx="8000365" cy="992505"/>
          </a:xfrm>
          <a:custGeom>
            <a:avLst/>
            <a:gdLst/>
            <a:ahLst/>
            <a:cxnLst/>
            <a:rect l="l" t="t" r="r" b="b"/>
            <a:pathLst>
              <a:path w="8000365" h="992505">
                <a:moveTo>
                  <a:pt x="7885557" y="801624"/>
                </a:moveTo>
                <a:lnTo>
                  <a:pt x="7809357" y="801624"/>
                </a:lnTo>
                <a:lnTo>
                  <a:pt x="7904607" y="992124"/>
                </a:lnTo>
                <a:lnTo>
                  <a:pt x="7990332" y="820674"/>
                </a:lnTo>
                <a:lnTo>
                  <a:pt x="7885557" y="820674"/>
                </a:lnTo>
                <a:lnTo>
                  <a:pt x="7885557" y="801624"/>
                </a:lnTo>
                <a:close/>
              </a:path>
              <a:path w="8000365" h="992505">
                <a:moveTo>
                  <a:pt x="7885557" y="19050"/>
                </a:moveTo>
                <a:lnTo>
                  <a:pt x="7885557" y="820674"/>
                </a:lnTo>
                <a:lnTo>
                  <a:pt x="7923657" y="820674"/>
                </a:lnTo>
                <a:lnTo>
                  <a:pt x="7923657" y="38100"/>
                </a:lnTo>
                <a:lnTo>
                  <a:pt x="7904607" y="38100"/>
                </a:lnTo>
                <a:lnTo>
                  <a:pt x="7885557" y="19050"/>
                </a:lnTo>
                <a:close/>
              </a:path>
              <a:path w="8000365" h="992505">
                <a:moveTo>
                  <a:pt x="7999857" y="801624"/>
                </a:moveTo>
                <a:lnTo>
                  <a:pt x="7923657" y="801624"/>
                </a:lnTo>
                <a:lnTo>
                  <a:pt x="7923657" y="820674"/>
                </a:lnTo>
                <a:lnTo>
                  <a:pt x="7990332" y="820674"/>
                </a:lnTo>
                <a:lnTo>
                  <a:pt x="7999857" y="801624"/>
                </a:lnTo>
                <a:close/>
              </a:path>
              <a:path w="8000365" h="992505">
                <a:moveTo>
                  <a:pt x="7923657" y="0"/>
                </a:moveTo>
                <a:lnTo>
                  <a:pt x="0" y="0"/>
                </a:lnTo>
                <a:lnTo>
                  <a:pt x="0" y="745363"/>
                </a:lnTo>
                <a:lnTo>
                  <a:pt x="38100" y="745363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7923657" y="19050"/>
                </a:lnTo>
                <a:lnTo>
                  <a:pt x="7923657" y="0"/>
                </a:lnTo>
                <a:close/>
              </a:path>
              <a:path w="8000365" h="992505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8000365" h="992505">
                <a:moveTo>
                  <a:pt x="7885557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7885557" y="38100"/>
                </a:lnTo>
                <a:lnTo>
                  <a:pt x="7885557" y="19050"/>
                </a:lnTo>
                <a:close/>
              </a:path>
              <a:path w="8000365" h="992505">
                <a:moveTo>
                  <a:pt x="7923657" y="19050"/>
                </a:moveTo>
                <a:lnTo>
                  <a:pt x="7885557" y="19050"/>
                </a:lnTo>
                <a:lnTo>
                  <a:pt x="7904607" y="38100"/>
                </a:lnTo>
                <a:lnTo>
                  <a:pt x="7923657" y="38100"/>
                </a:lnTo>
                <a:lnTo>
                  <a:pt x="7923657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E1600B7E-C7C8-4AF8-820A-96A76F272047}"/>
              </a:ext>
            </a:extLst>
          </p:cNvPr>
          <p:cNvSpPr txBox="1"/>
          <p:nvPr/>
        </p:nvSpPr>
        <p:spPr>
          <a:xfrm>
            <a:off x="616015" y="1958544"/>
            <a:ext cx="106299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45" dirty="0">
                <a:latin typeface="Calibri"/>
                <a:cs typeface="Calibri"/>
              </a:rPr>
              <a:t>Preprocessing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C5FF7E1E-9024-48F9-A552-D2D67D670000}"/>
              </a:ext>
            </a:extLst>
          </p:cNvPr>
          <p:cNvSpPr txBox="1"/>
          <p:nvPr/>
        </p:nvSpPr>
        <p:spPr>
          <a:xfrm>
            <a:off x="5482655" y="5417771"/>
            <a:ext cx="123317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25" dirty="0">
                <a:latin typeface="Calibri"/>
                <a:cs typeface="Calibri"/>
              </a:rPr>
              <a:t>Working</a:t>
            </a:r>
            <a:r>
              <a:rPr sz="1300" b="1" spc="-65" dirty="0">
                <a:latin typeface="Calibri"/>
                <a:cs typeface="Calibri"/>
              </a:rPr>
              <a:t> </a:t>
            </a:r>
            <a:r>
              <a:rPr sz="1300" b="1" spc="40" dirty="0">
                <a:latin typeface="Calibri"/>
                <a:cs typeface="Calibri"/>
              </a:rPr>
              <a:t>threads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8C601C1A-C8F6-4E9F-9EEF-720605C55443}"/>
              </a:ext>
            </a:extLst>
          </p:cNvPr>
          <p:cNvSpPr txBox="1"/>
          <p:nvPr/>
        </p:nvSpPr>
        <p:spPr>
          <a:xfrm>
            <a:off x="4188399" y="4750894"/>
            <a:ext cx="591820" cy="458470"/>
          </a:xfrm>
          <a:prstGeom prst="rect">
            <a:avLst/>
          </a:prstGeom>
          <a:solidFill>
            <a:srgbClr val="CDE4BC"/>
          </a:solidFill>
          <a:ln w="12953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31445" marR="116839" indent="-7620">
              <a:lnSpc>
                <a:spcPct val="100000"/>
              </a:lnSpc>
              <a:spcBef>
                <a:spcPts val="165"/>
              </a:spcBef>
            </a:pPr>
            <a:r>
              <a:rPr sz="1300" b="1" spc="55" dirty="0">
                <a:latin typeface="Calibri"/>
                <a:cs typeface="Calibri"/>
              </a:rPr>
              <a:t>Task  </a:t>
            </a:r>
            <a:r>
              <a:rPr sz="1300" b="1" spc="40" dirty="0">
                <a:latin typeface="Calibri"/>
                <a:cs typeface="Calibri"/>
              </a:rPr>
              <a:t>Pool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4BA08214-02E1-4D05-A86D-AB439F9343AC}"/>
              </a:ext>
            </a:extLst>
          </p:cNvPr>
          <p:cNvSpPr/>
          <p:nvPr/>
        </p:nvSpPr>
        <p:spPr>
          <a:xfrm>
            <a:off x="5481512" y="5116781"/>
            <a:ext cx="483870" cy="320040"/>
          </a:xfrm>
          <a:custGeom>
            <a:avLst/>
            <a:gdLst/>
            <a:ahLst/>
            <a:cxnLst/>
            <a:rect l="l" t="t" r="r" b="b"/>
            <a:pathLst>
              <a:path w="483870" h="320039">
                <a:moveTo>
                  <a:pt x="76289" y="32298"/>
                </a:moveTo>
                <a:lnTo>
                  <a:pt x="74782" y="44947"/>
                </a:lnTo>
                <a:lnTo>
                  <a:pt x="86995" y="47117"/>
                </a:lnTo>
                <a:lnTo>
                  <a:pt x="107442" y="53467"/>
                </a:lnTo>
                <a:lnTo>
                  <a:pt x="145542" y="69214"/>
                </a:lnTo>
                <a:lnTo>
                  <a:pt x="178816" y="88773"/>
                </a:lnTo>
                <a:lnTo>
                  <a:pt x="216027" y="122681"/>
                </a:lnTo>
                <a:lnTo>
                  <a:pt x="234187" y="158750"/>
                </a:lnTo>
                <a:lnTo>
                  <a:pt x="235458" y="171450"/>
                </a:lnTo>
                <a:lnTo>
                  <a:pt x="235966" y="178688"/>
                </a:lnTo>
                <a:lnTo>
                  <a:pt x="252857" y="220725"/>
                </a:lnTo>
                <a:lnTo>
                  <a:pt x="282575" y="252349"/>
                </a:lnTo>
                <a:lnTo>
                  <a:pt x="314325" y="274319"/>
                </a:lnTo>
                <a:lnTo>
                  <a:pt x="351663" y="292862"/>
                </a:lnTo>
                <a:lnTo>
                  <a:pt x="393319" y="307213"/>
                </a:lnTo>
                <a:lnTo>
                  <a:pt x="437896" y="316356"/>
                </a:lnTo>
                <a:lnTo>
                  <a:pt x="483362" y="319531"/>
                </a:lnTo>
                <a:lnTo>
                  <a:pt x="483869" y="306958"/>
                </a:lnTo>
                <a:lnTo>
                  <a:pt x="461137" y="306069"/>
                </a:lnTo>
                <a:lnTo>
                  <a:pt x="439166" y="303656"/>
                </a:lnTo>
                <a:lnTo>
                  <a:pt x="396240" y="294894"/>
                </a:lnTo>
                <a:lnTo>
                  <a:pt x="356235" y="281050"/>
                </a:lnTo>
                <a:lnTo>
                  <a:pt x="320421" y="263144"/>
                </a:lnTo>
                <a:lnTo>
                  <a:pt x="277875" y="230886"/>
                </a:lnTo>
                <a:lnTo>
                  <a:pt x="253111" y="194944"/>
                </a:lnTo>
                <a:lnTo>
                  <a:pt x="247777" y="163956"/>
                </a:lnTo>
                <a:lnTo>
                  <a:pt x="246634" y="156718"/>
                </a:lnTo>
                <a:lnTo>
                  <a:pt x="231012" y="121665"/>
                </a:lnTo>
                <a:lnTo>
                  <a:pt x="201549" y="90169"/>
                </a:lnTo>
                <a:lnTo>
                  <a:pt x="169672" y="67944"/>
                </a:lnTo>
                <a:lnTo>
                  <a:pt x="132207" y="49275"/>
                </a:lnTo>
                <a:lnTo>
                  <a:pt x="90805" y="34925"/>
                </a:lnTo>
                <a:lnTo>
                  <a:pt x="76289" y="32298"/>
                </a:lnTo>
                <a:close/>
              </a:path>
              <a:path w="483870" h="320039">
                <a:moveTo>
                  <a:pt x="80137" y="0"/>
                </a:moveTo>
                <a:lnTo>
                  <a:pt x="0" y="28828"/>
                </a:lnTo>
                <a:lnTo>
                  <a:pt x="71120" y="75692"/>
                </a:lnTo>
                <a:lnTo>
                  <a:pt x="74782" y="44947"/>
                </a:lnTo>
                <a:lnTo>
                  <a:pt x="61975" y="42671"/>
                </a:lnTo>
                <a:lnTo>
                  <a:pt x="64135" y="30099"/>
                </a:lnTo>
                <a:lnTo>
                  <a:pt x="76551" y="30099"/>
                </a:lnTo>
                <a:lnTo>
                  <a:pt x="80137" y="0"/>
                </a:lnTo>
                <a:close/>
              </a:path>
              <a:path w="483870" h="320039">
                <a:moveTo>
                  <a:pt x="64135" y="30099"/>
                </a:moveTo>
                <a:lnTo>
                  <a:pt x="61975" y="42671"/>
                </a:lnTo>
                <a:lnTo>
                  <a:pt x="74782" y="44947"/>
                </a:lnTo>
                <a:lnTo>
                  <a:pt x="76289" y="32298"/>
                </a:lnTo>
                <a:lnTo>
                  <a:pt x="64135" y="30099"/>
                </a:lnTo>
                <a:close/>
              </a:path>
              <a:path w="483870" h="320039">
                <a:moveTo>
                  <a:pt x="76551" y="30099"/>
                </a:moveTo>
                <a:lnTo>
                  <a:pt x="64135" y="30099"/>
                </a:lnTo>
                <a:lnTo>
                  <a:pt x="76289" y="32298"/>
                </a:lnTo>
                <a:lnTo>
                  <a:pt x="76551" y="3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BF344715-A48C-4DE2-AC55-5FDF23034E7D}"/>
              </a:ext>
            </a:extLst>
          </p:cNvPr>
          <p:cNvSpPr txBox="1"/>
          <p:nvPr/>
        </p:nvSpPr>
        <p:spPr>
          <a:xfrm>
            <a:off x="4999801" y="5423613"/>
            <a:ext cx="34861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340" dirty="0">
                <a:latin typeface="Calibri"/>
                <a:cs typeface="Calibri"/>
              </a:rPr>
              <a:t>……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78C5BF7C-1E51-4EAB-8704-119C6F6AF98C}"/>
              </a:ext>
            </a:extLst>
          </p:cNvPr>
          <p:cNvSpPr txBox="1"/>
          <p:nvPr/>
        </p:nvSpPr>
        <p:spPr>
          <a:xfrm>
            <a:off x="612651" y="6063771"/>
            <a:ext cx="82346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 marR="5080" indent="-60325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spc="85" dirty="0">
                <a:solidFill>
                  <a:srgbClr val="3333CC"/>
                </a:solidFill>
                <a:latin typeface="Calibri"/>
                <a:cs typeface="Calibri"/>
              </a:rPr>
              <a:t>local</a:t>
            </a:r>
            <a:r>
              <a:rPr sz="2400" b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spc="85" dirty="0">
                <a:solidFill>
                  <a:srgbClr val="3333CC"/>
                </a:solidFill>
                <a:latin typeface="Calibri"/>
                <a:cs typeface="Calibri"/>
              </a:rPr>
              <a:t>search</a:t>
            </a:r>
            <a:r>
              <a:rPr sz="2400" b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spc="105" dirty="0">
                <a:solidFill>
                  <a:srgbClr val="3333CC"/>
                </a:solidFill>
                <a:latin typeface="Calibri"/>
                <a:cs typeface="Calibri"/>
              </a:rPr>
              <a:t>task</a:t>
            </a:r>
            <a:r>
              <a:rPr sz="2400" b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finds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matches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𝑃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local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neighborhood  around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vertex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𝐺</a:t>
            </a:r>
            <a:r>
              <a:rPr sz="2400" spc="50" dirty="0">
                <a:latin typeface="Calibri"/>
                <a:cs typeface="Calibri"/>
              </a:rPr>
              <a:t>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following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execution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plan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spc="1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C3343B36-6586-4077-9883-C151072352AF}"/>
              </a:ext>
            </a:extLst>
          </p:cNvPr>
          <p:cNvSpPr/>
          <p:nvPr/>
        </p:nvSpPr>
        <p:spPr>
          <a:xfrm>
            <a:off x="3635896" y="2456131"/>
            <a:ext cx="5416550" cy="3358515"/>
          </a:xfrm>
          <a:custGeom>
            <a:avLst/>
            <a:gdLst/>
            <a:ahLst/>
            <a:cxnLst/>
            <a:rect l="l" t="t" r="r" b="b"/>
            <a:pathLst>
              <a:path w="5416550" h="3358515">
                <a:moveTo>
                  <a:pt x="0" y="559688"/>
                </a:moveTo>
                <a:lnTo>
                  <a:pt x="2054" y="511395"/>
                </a:lnTo>
                <a:lnTo>
                  <a:pt x="8105" y="464242"/>
                </a:lnTo>
                <a:lnTo>
                  <a:pt x="17984" y="418399"/>
                </a:lnTo>
                <a:lnTo>
                  <a:pt x="31525" y="374032"/>
                </a:lnTo>
                <a:lnTo>
                  <a:pt x="48558" y="331311"/>
                </a:lnTo>
                <a:lnTo>
                  <a:pt x="68915" y="290402"/>
                </a:lnTo>
                <a:lnTo>
                  <a:pt x="92430" y="251475"/>
                </a:lnTo>
                <a:lnTo>
                  <a:pt x="118933" y="214696"/>
                </a:lnTo>
                <a:lnTo>
                  <a:pt x="148257" y="180234"/>
                </a:lnTo>
                <a:lnTo>
                  <a:pt x="180234" y="148257"/>
                </a:lnTo>
                <a:lnTo>
                  <a:pt x="214696" y="118933"/>
                </a:lnTo>
                <a:lnTo>
                  <a:pt x="251475" y="92430"/>
                </a:lnTo>
                <a:lnTo>
                  <a:pt x="290402" y="68915"/>
                </a:lnTo>
                <a:lnTo>
                  <a:pt x="331311" y="48558"/>
                </a:lnTo>
                <a:lnTo>
                  <a:pt x="374032" y="31525"/>
                </a:lnTo>
                <a:lnTo>
                  <a:pt x="418399" y="17984"/>
                </a:lnTo>
                <a:lnTo>
                  <a:pt x="464242" y="8105"/>
                </a:lnTo>
                <a:lnTo>
                  <a:pt x="511395" y="2054"/>
                </a:lnTo>
                <a:lnTo>
                  <a:pt x="559688" y="0"/>
                </a:lnTo>
                <a:lnTo>
                  <a:pt x="4856607" y="0"/>
                </a:lnTo>
                <a:lnTo>
                  <a:pt x="4904900" y="2054"/>
                </a:lnTo>
                <a:lnTo>
                  <a:pt x="4952053" y="8105"/>
                </a:lnTo>
                <a:lnTo>
                  <a:pt x="4997896" y="17984"/>
                </a:lnTo>
                <a:lnTo>
                  <a:pt x="5042263" y="31525"/>
                </a:lnTo>
                <a:lnTo>
                  <a:pt x="5084984" y="48558"/>
                </a:lnTo>
                <a:lnTo>
                  <a:pt x="5125893" y="68915"/>
                </a:lnTo>
                <a:lnTo>
                  <a:pt x="5164820" y="92430"/>
                </a:lnTo>
                <a:lnTo>
                  <a:pt x="5201599" y="118933"/>
                </a:lnTo>
                <a:lnTo>
                  <a:pt x="5236061" y="148257"/>
                </a:lnTo>
                <a:lnTo>
                  <a:pt x="5268038" y="180234"/>
                </a:lnTo>
                <a:lnTo>
                  <a:pt x="5297362" y="214696"/>
                </a:lnTo>
                <a:lnTo>
                  <a:pt x="5323865" y="251475"/>
                </a:lnTo>
                <a:lnTo>
                  <a:pt x="5347380" y="290402"/>
                </a:lnTo>
                <a:lnTo>
                  <a:pt x="5367737" y="331311"/>
                </a:lnTo>
                <a:lnTo>
                  <a:pt x="5384770" y="374032"/>
                </a:lnTo>
                <a:lnTo>
                  <a:pt x="5398311" y="418399"/>
                </a:lnTo>
                <a:lnTo>
                  <a:pt x="5408190" y="464242"/>
                </a:lnTo>
                <a:lnTo>
                  <a:pt x="5414241" y="511395"/>
                </a:lnTo>
                <a:lnTo>
                  <a:pt x="5416296" y="559688"/>
                </a:lnTo>
                <a:lnTo>
                  <a:pt x="5416296" y="2798445"/>
                </a:lnTo>
                <a:lnTo>
                  <a:pt x="5414241" y="2846738"/>
                </a:lnTo>
                <a:lnTo>
                  <a:pt x="5408190" y="2893891"/>
                </a:lnTo>
                <a:lnTo>
                  <a:pt x="5398311" y="2939734"/>
                </a:lnTo>
                <a:lnTo>
                  <a:pt x="5384770" y="2984101"/>
                </a:lnTo>
                <a:lnTo>
                  <a:pt x="5367737" y="3026822"/>
                </a:lnTo>
                <a:lnTo>
                  <a:pt x="5347380" y="3067731"/>
                </a:lnTo>
                <a:lnTo>
                  <a:pt x="5323865" y="3106658"/>
                </a:lnTo>
                <a:lnTo>
                  <a:pt x="5297362" y="3143437"/>
                </a:lnTo>
                <a:lnTo>
                  <a:pt x="5268038" y="3177899"/>
                </a:lnTo>
                <a:lnTo>
                  <a:pt x="5236061" y="3209876"/>
                </a:lnTo>
                <a:lnTo>
                  <a:pt x="5201599" y="3239200"/>
                </a:lnTo>
                <a:lnTo>
                  <a:pt x="5164820" y="3265703"/>
                </a:lnTo>
                <a:lnTo>
                  <a:pt x="5125893" y="3289218"/>
                </a:lnTo>
                <a:lnTo>
                  <a:pt x="5084984" y="3309575"/>
                </a:lnTo>
                <a:lnTo>
                  <a:pt x="5042263" y="3326608"/>
                </a:lnTo>
                <a:lnTo>
                  <a:pt x="4997896" y="3340149"/>
                </a:lnTo>
                <a:lnTo>
                  <a:pt x="4952053" y="3350028"/>
                </a:lnTo>
                <a:lnTo>
                  <a:pt x="4904900" y="3356079"/>
                </a:lnTo>
                <a:lnTo>
                  <a:pt x="4856607" y="3358133"/>
                </a:lnTo>
                <a:lnTo>
                  <a:pt x="559688" y="3358133"/>
                </a:lnTo>
                <a:lnTo>
                  <a:pt x="511395" y="3356079"/>
                </a:lnTo>
                <a:lnTo>
                  <a:pt x="464242" y="3350028"/>
                </a:lnTo>
                <a:lnTo>
                  <a:pt x="418399" y="3340149"/>
                </a:lnTo>
                <a:lnTo>
                  <a:pt x="374032" y="3326608"/>
                </a:lnTo>
                <a:lnTo>
                  <a:pt x="331311" y="3309575"/>
                </a:lnTo>
                <a:lnTo>
                  <a:pt x="290402" y="3289218"/>
                </a:lnTo>
                <a:lnTo>
                  <a:pt x="251475" y="3265703"/>
                </a:lnTo>
                <a:lnTo>
                  <a:pt x="214696" y="3239200"/>
                </a:lnTo>
                <a:lnTo>
                  <a:pt x="180234" y="3209876"/>
                </a:lnTo>
                <a:lnTo>
                  <a:pt x="148257" y="3177899"/>
                </a:lnTo>
                <a:lnTo>
                  <a:pt x="118933" y="3143437"/>
                </a:lnTo>
                <a:lnTo>
                  <a:pt x="92430" y="3106658"/>
                </a:lnTo>
                <a:lnTo>
                  <a:pt x="68915" y="3067731"/>
                </a:lnTo>
                <a:lnTo>
                  <a:pt x="48558" y="3026822"/>
                </a:lnTo>
                <a:lnTo>
                  <a:pt x="31525" y="2984101"/>
                </a:lnTo>
                <a:lnTo>
                  <a:pt x="17984" y="2939734"/>
                </a:lnTo>
                <a:lnTo>
                  <a:pt x="8105" y="2893891"/>
                </a:lnTo>
                <a:lnTo>
                  <a:pt x="2054" y="2846738"/>
                </a:lnTo>
                <a:lnTo>
                  <a:pt x="0" y="2798445"/>
                </a:lnTo>
                <a:lnTo>
                  <a:pt x="0" y="559688"/>
                </a:lnTo>
                <a:close/>
              </a:path>
            </a:pathLst>
          </a:custGeom>
          <a:ln w="38100">
            <a:solidFill>
              <a:srgbClr val="0056E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006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BENU Framework</a:t>
            </a:r>
            <a:endParaRPr lang="zh-CN" altLang="en-US" dirty="0"/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78C5BF7C-1E51-4EAB-8704-119C6F6AF98C}"/>
              </a:ext>
            </a:extLst>
          </p:cNvPr>
          <p:cNvSpPr txBox="1"/>
          <p:nvPr/>
        </p:nvSpPr>
        <p:spPr>
          <a:xfrm>
            <a:off x="612651" y="6063771"/>
            <a:ext cx="82346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 marR="5080" indent="-60325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37201C08-EF9F-4136-B451-59D3662B13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6669" y="1916832"/>
            <a:ext cx="4127173" cy="41469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7CF331-93A7-424B-BED8-175E0EB1E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672" y="2132856"/>
            <a:ext cx="4127173" cy="323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9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BENU Framework</a:t>
            </a:r>
            <a:endParaRPr lang="zh-CN" altLang="en-US" dirty="0"/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78C5BF7C-1E51-4EAB-8704-119C6F6AF98C}"/>
              </a:ext>
            </a:extLst>
          </p:cNvPr>
          <p:cNvSpPr txBox="1"/>
          <p:nvPr/>
        </p:nvSpPr>
        <p:spPr>
          <a:xfrm>
            <a:off x="612651" y="6063772"/>
            <a:ext cx="8234680" cy="370767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72390" marR="5080" indent="-60325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2662E0B-EAE2-4E86-80E2-C81668B479D9}"/>
              </a:ext>
            </a:extLst>
          </p:cNvPr>
          <p:cNvSpPr txBox="1">
            <a:spLocks/>
          </p:cNvSpPr>
          <p:nvPr/>
        </p:nvSpPr>
        <p:spPr>
          <a:xfrm>
            <a:off x="1679654" y="1417084"/>
            <a:ext cx="6457315" cy="66548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spc="170" dirty="0"/>
              <a:t>Backtracking-based</a:t>
            </a:r>
            <a:r>
              <a:rPr lang="en-US" sz="4200" spc="-130" dirty="0"/>
              <a:t> </a:t>
            </a:r>
            <a:r>
              <a:rPr lang="en-US" sz="4200" spc="175" dirty="0"/>
              <a:t>Search</a:t>
            </a:r>
            <a:endParaRPr lang="en-US" sz="42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916FED3-661B-4DBC-AD86-5A0D3D03568B}"/>
              </a:ext>
            </a:extLst>
          </p:cNvPr>
          <p:cNvSpPr/>
          <p:nvPr/>
        </p:nvSpPr>
        <p:spPr>
          <a:xfrm>
            <a:off x="702498" y="2029331"/>
            <a:ext cx="645464" cy="626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4FA72D8-57E2-4A87-81F3-505B77FFFFD2}"/>
              </a:ext>
            </a:extLst>
          </p:cNvPr>
          <p:cNvSpPr/>
          <p:nvPr/>
        </p:nvSpPr>
        <p:spPr>
          <a:xfrm>
            <a:off x="849945" y="2176816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4" h="360680">
                <a:moveTo>
                  <a:pt x="179832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2" y="360425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4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F6934A5-842B-4BF0-ABCF-4DCB5BC93832}"/>
              </a:ext>
            </a:extLst>
          </p:cNvPr>
          <p:cNvSpPr/>
          <p:nvPr/>
        </p:nvSpPr>
        <p:spPr>
          <a:xfrm>
            <a:off x="849945" y="2176816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4" h="360680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2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4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2" y="360425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2285359-3769-4CAF-A25B-138C6C5E6245}"/>
              </a:ext>
            </a:extLst>
          </p:cNvPr>
          <p:cNvSpPr txBox="1"/>
          <p:nvPr/>
        </p:nvSpPr>
        <p:spPr>
          <a:xfrm>
            <a:off x="910270" y="2204120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4083EB4-C3B0-40F2-BD65-617EAC0B946C}"/>
              </a:ext>
            </a:extLst>
          </p:cNvPr>
          <p:cNvSpPr/>
          <p:nvPr/>
        </p:nvSpPr>
        <p:spPr>
          <a:xfrm>
            <a:off x="849945" y="3543843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B8441A93-9B2D-4F48-9E65-191EFEBD90E9}"/>
              </a:ext>
            </a:extLst>
          </p:cNvPr>
          <p:cNvSpPr/>
          <p:nvPr/>
        </p:nvSpPr>
        <p:spPr>
          <a:xfrm>
            <a:off x="849945" y="3543843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0E025B7F-A4A1-4DDE-A25E-A0E0AE44AAAB}"/>
              </a:ext>
            </a:extLst>
          </p:cNvPr>
          <p:cNvSpPr/>
          <p:nvPr/>
        </p:nvSpPr>
        <p:spPr>
          <a:xfrm>
            <a:off x="273873" y="3257331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641A633A-CE81-47BE-BC3E-AAF7123284AF}"/>
              </a:ext>
            </a:extLst>
          </p:cNvPr>
          <p:cNvSpPr/>
          <p:nvPr/>
        </p:nvSpPr>
        <p:spPr>
          <a:xfrm>
            <a:off x="273873" y="3257331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D594AEF7-D957-4756-B47E-FD9522DFACF9}"/>
              </a:ext>
            </a:extLst>
          </p:cNvPr>
          <p:cNvSpPr/>
          <p:nvPr/>
        </p:nvSpPr>
        <p:spPr>
          <a:xfrm>
            <a:off x="273873" y="260887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80">
                <a:moveTo>
                  <a:pt x="179831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1" y="360425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4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D1EB2045-5CFD-4950-AC76-97EA4CA4C5AE}"/>
              </a:ext>
            </a:extLst>
          </p:cNvPr>
          <p:cNvSpPr/>
          <p:nvPr/>
        </p:nvSpPr>
        <p:spPr>
          <a:xfrm>
            <a:off x="273873" y="260887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80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1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4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1" y="360425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BF7E4DF8-3C11-41B3-934E-B01E4822E714}"/>
              </a:ext>
            </a:extLst>
          </p:cNvPr>
          <p:cNvSpPr txBox="1"/>
          <p:nvPr/>
        </p:nvSpPr>
        <p:spPr>
          <a:xfrm>
            <a:off x="334198" y="2636174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A4232739-9E6D-48AD-A104-27E8AB921209}"/>
              </a:ext>
            </a:extLst>
          </p:cNvPr>
          <p:cNvSpPr/>
          <p:nvPr/>
        </p:nvSpPr>
        <p:spPr>
          <a:xfrm>
            <a:off x="1426018" y="260887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4" h="360680">
                <a:moveTo>
                  <a:pt x="179831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1" y="360425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3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53CC2BBD-59F3-476B-873C-034604EC8E1A}"/>
              </a:ext>
            </a:extLst>
          </p:cNvPr>
          <p:cNvSpPr/>
          <p:nvPr/>
        </p:nvSpPr>
        <p:spPr>
          <a:xfrm>
            <a:off x="1426018" y="260887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4" h="360680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1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3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1" y="360425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43736711-20BE-4006-B9BB-E9BE423926F3}"/>
              </a:ext>
            </a:extLst>
          </p:cNvPr>
          <p:cNvSpPr txBox="1"/>
          <p:nvPr/>
        </p:nvSpPr>
        <p:spPr>
          <a:xfrm>
            <a:off x="1486343" y="2636174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2EDE0169-A516-473D-8338-C1EF58FD3368}"/>
              </a:ext>
            </a:extLst>
          </p:cNvPr>
          <p:cNvSpPr/>
          <p:nvPr/>
        </p:nvSpPr>
        <p:spPr>
          <a:xfrm>
            <a:off x="1426018" y="3257331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A51D8AF2-0AEE-46BF-84FE-22C03FCC62E2}"/>
              </a:ext>
            </a:extLst>
          </p:cNvPr>
          <p:cNvSpPr/>
          <p:nvPr/>
        </p:nvSpPr>
        <p:spPr>
          <a:xfrm>
            <a:off x="1426018" y="3257331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C95E43CC-A9B5-4F7E-87B6-F998179FC414}"/>
              </a:ext>
            </a:extLst>
          </p:cNvPr>
          <p:cNvSpPr/>
          <p:nvPr/>
        </p:nvSpPr>
        <p:spPr>
          <a:xfrm>
            <a:off x="580579" y="2484282"/>
            <a:ext cx="321945" cy="172502"/>
          </a:xfrm>
          <a:custGeom>
            <a:avLst/>
            <a:gdLst/>
            <a:ahLst/>
            <a:cxnLst/>
            <a:rect l="l" t="t" r="r" b="b"/>
            <a:pathLst>
              <a:path w="321944" h="177800">
                <a:moveTo>
                  <a:pt x="321462" y="0"/>
                </a:moveTo>
                <a:lnTo>
                  <a:pt x="0" y="1774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61B041C5-5A8E-40D3-9F48-DD69044E5DB2}"/>
              </a:ext>
            </a:extLst>
          </p:cNvPr>
          <p:cNvSpPr/>
          <p:nvPr/>
        </p:nvSpPr>
        <p:spPr>
          <a:xfrm>
            <a:off x="453325" y="2968915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F3B999A1-C5F7-4309-8E68-57274FFAA328}"/>
              </a:ext>
            </a:extLst>
          </p:cNvPr>
          <p:cNvSpPr/>
          <p:nvPr/>
        </p:nvSpPr>
        <p:spPr>
          <a:xfrm>
            <a:off x="580579" y="3564036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40" h="159385">
                <a:moveTo>
                  <a:pt x="0" y="0"/>
                </a:moveTo>
                <a:lnTo>
                  <a:pt x="268744" y="15913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BC83D771-9C14-4DC8-B5E5-5E593DC7D15E}"/>
              </a:ext>
            </a:extLst>
          </p:cNvPr>
          <p:cNvSpPr/>
          <p:nvPr/>
        </p:nvSpPr>
        <p:spPr>
          <a:xfrm>
            <a:off x="1209229" y="3564036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40" h="159385">
                <a:moveTo>
                  <a:pt x="268859" y="0"/>
                </a:moveTo>
                <a:lnTo>
                  <a:pt x="0" y="1591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4D73C43A-89AA-4666-9453-864C94DCF673}"/>
              </a:ext>
            </a:extLst>
          </p:cNvPr>
          <p:cNvSpPr/>
          <p:nvPr/>
        </p:nvSpPr>
        <p:spPr>
          <a:xfrm>
            <a:off x="1156651" y="2484282"/>
            <a:ext cx="321945" cy="172502"/>
          </a:xfrm>
          <a:custGeom>
            <a:avLst/>
            <a:gdLst/>
            <a:ahLst/>
            <a:cxnLst/>
            <a:rect l="l" t="t" r="r" b="b"/>
            <a:pathLst>
              <a:path w="321944" h="177800">
                <a:moveTo>
                  <a:pt x="0" y="0"/>
                </a:moveTo>
                <a:lnTo>
                  <a:pt x="321564" y="1774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0D1B0872-C7B8-44EE-8E12-1068C0BAC93A}"/>
              </a:ext>
            </a:extLst>
          </p:cNvPr>
          <p:cNvSpPr/>
          <p:nvPr/>
        </p:nvSpPr>
        <p:spPr>
          <a:xfrm>
            <a:off x="1605468" y="2968915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42F7579C-E152-4521-BB68-2FBDFB2A261A}"/>
              </a:ext>
            </a:extLst>
          </p:cNvPr>
          <p:cNvSpPr/>
          <p:nvPr/>
        </p:nvSpPr>
        <p:spPr>
          <a:xfrm>
            <a:off x="1029396" y="2536860"/>
            <a:ext cx="0" cy="976482"/>
          </a:xfrm>
          <a:custGeom>
            <a:avLst/>
            <a:gdLst/>
            <a:ahLst/>
            <a:cxnLst/>
            <a:rect l="l" t="t" r="r" b="b"/>
            <a:pathLst>
              <a:path h="1006475">
                <a:moveTo>
                  <a:pt x="0" y="0"/>
                </a:moveTo>
                <a:lnTo>
                  <a:pt x="0" y="10064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64001726-2358-4437-A6A7-C710884BECB5}"/>
              </a:ext>
            </a:extLst>
          </p:cNvPr>
          <p:cNvSpPr/>
          <p:nvPr/>
        </p:nvSpPr>
        <p:spPr>
          <a:xfrm>
            <a:off x="580579" y="2536860"/>
            <a:ext cx="448945" cy="749766"/>
          </a:xfrm>
          <a:custGeom>
            <a:avLst/>
            <a:gdLst/>
            <a:ahLst/>
            <a:cxnLst/>
            <a:rect l="l" t="t" r="r" b="b"/>
            <a:pathLst>
              <a:path w="448944" h="772794">
                <a:moveTo>
                  <a:pt x="448741" y="0"/>
                </a:moveTo>
                <a:lnTo>
                  <a:pt x="0" y="77279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251B134A-EACB-4351-A00C-42FEE7AC2045}"/>
              </a:ext>
            </a:extLst>
          </p:cNvPr>
          <p:cNvSpPr/>
          <p:nvPr/>
        </p:nvSpPr>
        <p:spPr>
          <a:xfrm>
            <a:off x="1029396" y="2536860"/>
            <a:ext cx="448945" cy="749766"/>
          </a:xfrm>
          <a:custGeom>
            <a:avLst/>
            <a:gdLst/>
            <a:ahLst/>
            <a:cxnLst/>
            <a:rect l="l" t="t" r="r" b="b"/>
            <a:pathLst>
              <a:path w="448944" h="772794">
                <a:moveTo>
                  <a:pt x="0" y="0"/>
                </a:moveTo>
                <a:lnTo>
                  <a:pt x="448818" y="77279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54E83BC3-4924-4AD5-AD1D-34C11F86B1DB}"/>
              </a:ext>
            </a:extLst>
          </p:cNvPr>
          <p:cNvSpPr/>
          <p:nvPr/>
        </p:nvSpPr>
        <p:spPr>
          <a:xfrm>
            <a:off x="3320349" y="2176816"/>
            <a:ext cx="360680" cy="349932"/>
          </a:xfrm>
          <a:custGeom>
            <a:avLst/>
            <a:gdLst/>
            <a:ahLst/>
            <a:cxnLst/>
            <a:rect l="l" t="t" r="r" b="b"/>
            <a:pathLst>
              <a:path w="360679" h="360680">
                <a:moveTo>
                  <a:pt x="180212" y="0"/>
                </a:moveTo>
                <a:lnTo>
                  <a:pt x="132291" y="6434"/>
                </a:lnTo>
                <a:lnTo>
                  <a:pt x="89238" y="24595"/>
                </a:lnTo>
                <a:lnTo>
                  <a:pt x="52768" y="52768"/>
                </a:lnTo>
                <a:lnTo>
                  <a:pt x="24595" y="89238"/>
                </a:lnTo>
                <a:lnTo>
                  <a:pt x="6434" y="132291"/>
                </a:lnTo>
                <a:lnTo>
                  <a:pt x="0" y="180212"/>
                </a:lnTo>
                <a:lnTo>
                  <a:pt x="6434" y="228134"/>
                </a:lnTo>
                <a:lnTo>
                  <a:pt x="24595" y="271187"/>
                </a:lnTo>
                <a:lnTo>
                  <a:pt x="52768" y="307657"/>
                </a:lnTo>
                <a:lnTo>
                  <a:pt x="89238" y="335830"/>
                </a:lnTo>
                <a:lnTo>
                  <a:pt x="132291" y="353991"/>
                </a:lnTo>
                <a:lnTo>
                  <a:pt x="180212" y="360425"/>
                </a:lnTo>
                <a:lnTo>
                  <a:pt x="228134" y="353991"/>
                </a:lnTo>
                <a:lnTo>
                  <a:pt x="271187" y="335830"/>
                </a:lnTo>
                <a:lnTo>
                  <a:pt x="307657" y="307657"/>
                </a:lnTo>
                <a:lnTo>
                  <a:pt x="335830" y="271187"/>
                </a:lnTo>
                <a:lnTo>
                  <a:pt x="353991" y="228134"/>
                </a:lnTo>
                <a:lnTo>
                  <a:pt x="360426" y="180212"/>
                </a:lnTo>
                <a:lnTo>
                  <a:pt x="353991" y="132291"/>
                </a:lnTo>
                <a:lnTo>
                  <a:pt x="335830" y="89238"/>
                </a:lnTo>
                <a:lnTo>
                  <a:pt x="307657" y="52768"/>
                </a:lnTo>
                <a:lnTo>
                  <a:pt x="271187" y="24595"/>
                </a:lnTo>
                <a:lnTo>
                  <a:pt x="228134" y="6434"/>
                </a:lnTo>
                <a:lnTo>
                  <a:pt x="180212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566A36E6-3180-4B0A-89C8-BA3F35AF5591}"/>
              </a:ext>
            </a:extLst>
          </p:cNvPr>
          <p:cNvSpPr/>
          <p:nvPr/>
        </p:nvSpPr>
        <p:spPr>
          <a:xfrm>
            <a:off x="3320349" y="2176816"/>
            <a:ext cx="360680" cy="349932"/>
          </a:xfrm>
          <a:custGeom>
            <a:avLst/>
            <a:gdLst/>
            <a:ahLst/>
            <a:cxnLst/>
            <a:rect l="l" t="t" r="r" b="b"/>
            <a:pathLst>
              <a:path w="360679" h="360680">
                <a:moveTo>
                  <a:pt x="0" y="180212"/>
                </a:moveTo>
                <a:lnTo>
                  <a:pt x="6434" y="132291"/>
                </a:lnTo>
                <a:lnTo>
                  <a:pt x="24595" y="89238"/>
                </a:lnTo>
                <a:lnTo>
                  <a:pt x="52768" y="52768"/>
                </a:lnTo>
                <a:lnTo>
                  <a:pt x="89238" y="24595"/>
                </a:lnTo>
                <a:lnTo>
                  <a:pt x="132291" y="6434"/>
                </a:lnTo>
                <a:lnTo>
                  <a:pt x="180212" y="0"/>
                </a:lnTo>
                <a:lnTo>
                  <a:pt x="228134" y="6434"/>
                </a:lnTo>
                <a:lnTo>
                  <a:pt x="271187" y="24595"/>
                </a:lnTo>
                <a:lnTo>
                  <a:pt x="307657" y="52768"/>
                </a:lnTo>
                <a:lnTo>
                  <a:pt x="335830" y="89238"/>
                </a:lnTo>
                <a:lnTo>
                  <a:pt x="353991" y="132291"/>
                </a:lnTo>
                <a:lnTo>
                  <a:pt x="360426" y="180212"/>
                </a:lnTo>
                <a:lnTo>
                  <a:pt x="353991" y="228134"/>
                </a:lnTo>
                <a:lnTo>
                  <a:pt x="335830" y="271187"/>
                </a:lnTo>
                <a:lnTo>
                  <a:pt x="307657" y="307657"/>
                </a:lnTo>
                <a:lnTo>
                  <a:pt x="271187" y="335830"/>
                </a:lnTo>
                <a:lnTo>
                  <a:pt x="228134" y="353991"/>
                </a:lnTo>
                <a:lnTo>
                  <a:pt x="180212" y="360425"/>
                </a:lnTo>
                <a:lnTo>
                  <a:pt x="132291" y="353991"/>
                </a:lnTo>
                <a:lnTo>
                  <a:pt x="89238" y="335830"/>
                </a:lnTo>
                <a:lnTo>
                  <a:pt x="52768" y="307657"/>
                </a:lnTo>
                <a:lnTo>
                  <a:pt x="24595" y="271187"/>
                </a:lnTo>
                <a:lnTo>
                  <a:pt x="643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E417001D-A435-442C-B241-9560D851BBBD}"/>
              </a:ext>
            </a:extLst>
          </p:cNvPr>
          <p:cNvSpPr txBox="1"/>
          <p:nvPr/>
        </p:nvSpPr>
        <p:spPr>
          <a:xfrm>
            <a:off x="3381436" y="2204120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0EB552F1-5C70-4588-B306-B97B5AFB2E41}"/>
              </a:ext>
            </a:extLst>
          </p:cNvPr>
          <p:cNvSpPr/>
          <p:nvPr/>
        </p:nvSpPr>
        <p:spPr>
          <a:xfrm>
            <a:off x="3320349" y="3543843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180212" y="0"/>
                </a:moveTo>
                <a:lnTo>
                  <a:pt x="132291" y="6424"/>
                </a:lnTo>
                <a:lnTo>
                  <a:pt x="89238" y="24553"/>
                </a:lnTo>
                <a:lnTo>
                  <a:pt x="52768" y="52673"/>
                </a:lnTo>
                <a:lnTo>
                  <a:pt x="24595" y="89069"/>
                </a:lnTo>
                <a:lnTo>
                  <a:pt x="6434" y="132027"/>
                </a:lnTo>
                <a:lnTo>
                  <a:pt x="0" y="179832"/>
                </a:lnTo>
                <a:lnTo>
                  <a:pt x="6434" y="227636"/>
                </a:lnTo>
                <a:lnTo>
                  <a:pt x="24595" y="270594"/>
                </a:lnTo>
                <a:lnTo>
                  <a:pt x="52768" y="306990"/>
                </a:lnTo>
                <a:lnTo>
                  <a:pt x="89238" y="335110"/>
                </a:lnTo>
                <a:lnTo>
                  <a:pt x="132291" y="353239"/>
                </a:lnTo>
                <a:lnTo>
                  <a:pt x="180212" y="359663"/>
                </a:lnTo>
                <a:lnTo>
                  <a:pt x="228134" y="353239"/>
                </a:lnTo>
                <a:lnTo>
                  <a:pt x="271187" y="335110"/>
                </a:lnTo>
                <a:lnTo>
                  <a:pt x="307657" y="306990"/>
                </a:lnTo>
                <a:lnTo>
                  <a:pt x="335830" y="270594"/>
                </a:lnTo>
                <a:lnTo>
                  <a:pt x="353991" y="227636"/>
                </a:lnTo>
                <a:lnTo>
                  <a:pt x="360426" y="179832"/>
                </a:lnTo>
                <a:lnTo>
                  <a:pt x="353991" y="132027"/>
                </a:lnTo>
                <a:lnTo>
                  <a:pt x="335830" y="89069"/>
                </a:lnTo>
                <a:lnTo>
                  <a:pt x="307657" y="52673"/>
                </a:lnTo>
                <a:lnTo>
                  <a:pt x="271187" y="24553"/>
                </a:lnTo>
                <a:lnTo>
                  <a:pt x="228134" y="6424"/>
                </a:lnTo>
                <a:lnTo>
                  <a:pt x="18021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D33B1B3B-E9C0-4A3D-B12F-C726081C2369}"/>
              </a:ext>
            </a:extLst>
          </p:cNvPr>
          <p:cNvSpPr/>
          <p:nvPr/>
        </p:nvSpPr>
        <p:spPr>
          <a:xfrm>
            <a:off x="3320349" y="3543843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0" y="179832"/>
                </a:moveTo>
                <a:lnTo>
                  <a:pt x="6434" y="132027"/>
                </a:lnTo>
                <a:lnTo>
                  <a:pt x="24595" y="89069"/>
                </a:lnTo>
                <a:lnTo>
                  <a:pt x="52768" y="52673"/>
                </a:lnTo>
                <a:lnTo>
                  <a:pt x="89238" y="24553"/>
                </a:lnTo>
                <a:lnTo>
                  <a:pt x="132291" y="6424"/>
                </a:lnTo>
                <a:lnTo>
                  <a:pt x="180212" y="0"/>
                </a:lnTo>
                <a:lnTo>
                  <a:pt x="228134" y="6424"/>
                </a:lnTo>
                <a:lnTo>
                  <a:pt x="271187" y="24553"/>
                </a:lnTo>
                <a:lnTo>
                  <a:pt x="307657" y="52673"/>
                </a:lnTo>
                <a:lnTo>
                  <a:pt x="335830" y="89069"/>
                </a:lnTo>
                <a:lnTo>
                  <a:pt x="353991" y="132027"/>
                </a:lnTo>
                <a:lnTo>
                  <a:pt x="360426" y="179832"/>
                </a:lnTo>
                <a:lnTo>
                  <a:pt x="353991" y="227636"/>
                </a:lnTo>
                <a:lnTo>
                  <a:pt x="335830" y="270594"/>
                </a:lnTo>
                <a:lnTo>
                  <a:pt x="307657" y="306990"/>
                </a:lnTo>
                <a:lnTo>
                  <a:pt x="271187" y="335110"/>
                </a:lnTo>
                <a:lnTo>
                  <a:pt x="228134" y="353239"/>
                </a:lnTo>
                <a:lnTo>
                  <a:pt x="180212" y="359663"/>
                </a:lnTo>
                <a:lnTo>
                  <a:pt x="132291" y="353239"/>
                </a:lnTo>
                <a:lnTo>
                  <a:pt x="89238" y="335110"/>
                </a:lnTo>
                <a:lnTo>
                  <a:pt x="52768" y="306990"/>
                </a:lnTo>
                <a:lnTo>
                  <a:pt x="24595" y="270594"/>
                </a:lnTo>
                <a:lnTo>
                  <a:pt x="6434" y="227636"/>
                </a:lnTo>
                <a:lnTo>
                  <a:pt x="0" y="17983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6670FCC9-96EC-468A-A155-46028E462ACB}"/>
              </a:ext>
            </a:extLst>
          </p:cNvPr>
          <p:cNvSpPr txBox="1"/>
          <p:nvPr/>
        </p:nvSpPr>
        <p:spPr>
          <a:xfrm>
            <a:off x="3381436" y="3570640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B5BECB39-9711-48E6-A4BA-FF748D5D6118}"/>
              </a:ext>
            </a:extLst>
          </p:cNvPr>
          <p:cNvSpPr/>
          <p:nvPr/>
        </p:nvSpPr>
        <p:spPr>
          <a:xfrm>
            <a:off x="2596830" y="3109834"/>
            <a:ext cx="646214" cy="626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A363D7D3-78F4-4385-9D9A-2B5789CF561B}"/>
              </a:ext>
            </a:extLst>
          </p:cNvPr>
          <p:cNvSpPr/>
          <p:nvPr/>
        </p:nvSpPr>
        <p:spPr>
          <a:xfrm>
            <a:off x="2744277" y="3257331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180212" y="0"/>
                </a:moveTo>
                <a:lnTo>
                  <a:pt x="132291" y="6424"/>
                </a:lnTo>
                <a:lnTo>
                  <a:pt x="89238" y="24553"/>
                </a:lnTo>
                <a:lnTo>
                  <a:pt x="52768" y="52673"/>
                </a:lnTo>
                <a:lnTo>
                  <a:pt x="24595" y="89069"/>
                </a:lnTo>
                <a:lnTo>
                  <a:pt x="6434" y="132027"/>
                </a:lnTo>
                <a:lnTo>
                  <a:pt x="0" y="179832"/>
                </a:lnTo>
                <a:lnTo>
                  <a:pt x="6434" y="227636"/>
                </a:lnTo>
                <a:lnTo>
                  <a:pt x="24595" y="270594"/>
                </a:lnTo>
                <a:lnTo>
                  <a:pt x="52768" y="306990"/>
                </a:lnTo>
                <a:lnTo>
                  <a:pt x="89238" y="335110"/>
                </a:lnTo>
                <a:lnTo>
                  <a:pt x="132291" y="353239"/>
                </a:lnTo>
                <a:lnTo>
                  <a:pt x="180212" y="359663"/>
                </a:lnTo>
                <a:lnTo>
                  <a:pt x="228134" y="353239"/>
                </a:lnTo>
                <a:lnTo>
                  <a:pt x="271187" y="335110"/>
                </a:lnTo>
                <a:lnTo>
                  <a:pt x="307657" y="306990"/>
                </a:lnTo>
                <a:lnTo>
                  <a:pt x="335830" y="270594"/>
                </a:lnTo>
                <a:lnTo>
                  <a:pt x="353991" y="227636"/>
                </a:lnTo>
                <a:lnTo>
                  <a:pt x="360426" y="179832"/>
                </a:lnTo>
                <a:lnTo>
                  <a:pt x="353991" y="132027"/>
                </a:lnTo>
                <a:lnTo>
                  <a:pt x="335830" y="89069"/>
                </a:lnTo>
                <a:lnTo>
                  <a:pt x="307657" y="52673"/>
                </a:lnTo>
                <a:lnTo>
                  <a:pt x="271187" y="24553"/>
                </a:lnTo>
                <a:lnTo>
                  <a:pt x="228134" y="6424"/>
                </a:lnTo>
                <a:lnTo>
                  <a:pt x="18021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490DF934-2D06-4F1E-9BF0-D78660BE0139}"/>
              </a:ext>
            </a:extLst>
          </p:cNvPr>
          <p:cNvSpPr/>
          <p:nvPr/>
        </p:nvSpPr>
        <p:spPr>
          <a:xfrm>
            <a:off x="2744277" y="3257331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80" h="360044">
                <a:moveTo>
                  <a:pt x="0" y="179832"/>
                </a:moveTo>
                <a:lnTo>
                  <a:pt x="6434" y="132027"/>
                </a:lnTo>
                <a:lnTo>
                  <a:pt x="24595" y="89069"/>
                </a:lnTo>
                <a:lnTo>
                  <a:pt x="52768" y="52673"/>
                </a:lnTo>
                <a:lnTo>
                  <a:pt x="89238" y="24553"/>
                </a:lnTo>
                <a:lnTo>
                  <a:pt x="132291" y="6424"/>
                </a:lnTo>
                <a:lnTo>
                  <a:pt x="180212" y="0"/>
                </a:lnTo>
                <a:lnTo>
                  <a:pt x="228134" y="6424"/>
                </a:lnTo>
                <a:lnTo>
                  <a:pt x="271187" y="24553"/>
                </a:lnTo>
                <a:lnTo>
                  <a:pt x="307657" y="52673"/>
                </a:lnTo>
                <a:lnTo>
                  <a:pt x="335830" y="89069"/>
                </a:lnTo>
                <a:lnTo>
                  <a:pt x="353991" y="132027"/>
                </a:lnTo>
                <a:lnTo>
                  <a:pt x="360426" y="179832"/>
                </a:lnTo>
                <a:lnTo>
                  <a:pt x="353991" y="227636"/>
                </a:lnTo>
                <a:lnTo>
                  <a:pt x="335830" y="270594"/>
                </a:lnTo>
                <a:lnTo>
                  <a:pt x="307657" y="306990"/>
                </a:lnTo>
                <a:lnTo>
                  <a:pt x="271187" y="335110"/>
                </a:lnTo>
                <a:lnTo>
                  <a:pt x="228134" y="353239"/>
                </a:lnTo>
                <a:lnTo>
                  <a:pt x="180212" y="359663"/>
                </a:lnTo>
                <a:lnTo>
                  <a:pt x="132291" y="353239"/>
                </a:lnTo>
                <a:lnTo>
                  <a:pt x="89238" y="335110"/>
                </a:lnTo>
                <a:lnTo>
                  <a:pt x="52768" y="306990"/>
                </a:lnTo>
                <a:lnTo>
                  <a:pt x="24595" y="270594"/>
                </a:lnTo>
                <a:lnTo>
                  <a:pt x="6434" y="227636"/>
                </a:lnTo>
                <a:lnTo>
                  <a:pt x="0" y="17983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8683509C-7276-4C25-9D9C-BC8617643287}"/>
              </a:ext>
            </a:extLst>
          </p:cNvPr>
          <p:cNvSpPr txBox="1"/>
          <p:nvPr/>
        </p:nvSpPr>
        <p:spPr>
          <a:xfrm>
            <a:off x="2805364" y="3284127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EFCBBA1D-D785-461E-B2BD-AC94351BA400}"/>
              </a:ext>
            </a:extLst>
          </p:cNvPr>
          <p:cNvSpPr/>
          <p:nvPr/>
        </p:nvSpPr>
        <p:spPr>
          <a:xfrm>
            <a:off x="2744277" y="2608870"/>
            <a:ext cx="360680" cy="349932"/>
          </a:xfrm>
          <a:custGeom>
            <a:avLst/>
            <a:gdLst/>
            <a:ahLst/>
            <a:cxnLst/>
            <a:rect l="l" t="t" r="r" b="b"/>
            <a:pathLst>
              <a:path w="360680" h="360680">
                <a:moveTo>
                  <a:pt x="180212" y="0"/>
                </a:moveTo>
                <a:lnTo>
                  <a:pt x="132291" y="6434"/>
                </a:lnTo>
                <a:lnTo>
                  <a:pt x="89238" y="24595"/>
                </a:lnTo>
                <a:lnTo>
                  <a:pt x="52768" y="52768"/>
                </a:lnTo>
                <a:lnTo>
                  <a:pt x="24595" y="89238"/>
                </a:lnTo>
                <a:lnTo>
                  <a:pt x="6434" y="132291"/>
                </a:lnTo>
                <a:lnTo>
                  <a:pt x="0" y="180212"/>
                </a:lnTo>
                <a:lnTo>
                  <a:pt x="6434" y="228134"/>
                </a:lnTo>
                <a:lnTo>
                  <a:pt x="24595" y="271187"/>
                </a:lnTo>
                <a:lnTo>
                  <a:pt x="52768" y="307657"/>
                </a:lnTo>
                <a:lnTo>
                  <a:pt x="89238" y="335830"/>
                </a:lnTo>
                <a:lnTo>
                  <a:pt x="132291" y="353991"/>
                </a:lnTo>
                <a:lnTo>
                  <a:pt x="180212" y="360425"/>
                </a:lnTo>
                <a:lnTo>
                  <a:pt x="228134" y="353991"/>
                </a:lnTo>
                <a:lnTo>
                  <a:pt x="271187" y="335830"/>
                </a:lnTo>
                <a:lnTo>
                  <a:pt x="307657" y="307657"/>
                </a:lnTo>
                <a:lnTo>
                  <a:pt x="335830" y="271187"/>
                </a:lnTo>
                <a:lnTo>
                  <a:pt x="353991" y="228134"/>
                </a:lnTo>
                <a:lnTo>
                  <a:pt x="360426" y="180212"/>
                </a:lnTo>
                <a:lnTo>
                  <a:pt x="353991" y="132291"/>
                </a:lnTo>
                <a:lnTo>
                  <a:pt x="335830" y="89238"/>
                </a:lnTo>
                <a:lnTo>
                  <a:pt x="307657" y="52768"/>
                </a:lnTo>
                <a:lnTo>
                  <a:pt x="271187" y="24595"/>
                </a:lnTo>
                <a:lnTo>
                  <a:pt x="228134" y="6434"/>
                </a:lnTo>
                <a:lnTo>
                  <a:pt x="18021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0A9B8AE6-15D5-46D0-89C6-EA1BD2CDD718}"/>
              </a:ext>
            </a:extLst>
          </p:cNvPr>
          <p:cNvSpPr/>
          <p:nvPr/>
        </p:nvSpPr>
        <p:spPr>
          <a:xfrm>
            <a:off x="2744277" y="2608870"/>
            <a:ext cx="360680" cy="349932"/>
          </a:xfrm>
          <a:custGeom>
            <a:avLst/>
            <a:gdLst/>
            <a:ahLst/>
            <a:cxnLst/>
            <a:rect l="l" t="t" r="r" b="b"/>
            <a:pathLst>
              <a:path w="360680" h="360680">
                <a:moveTo>
                  <a:pt x="0" y="180212"/>
                </a:moveTo>
                <a:lnTo>
                  <a:pt x="6434" y="132291"/>
                </a:lnTo>
                <a:lnTo>
                  <a:pt x="24595" y="89238"/>
                </a:lnTo>
                <a:lnTo>
                  <a:pt x="52768" y="52768"/>
                </a:lnTo>
                <a:lnTo>
                  <a:pt x="89238" y="24595"/>
                </a:lnTo>
                <a:lnTo>
                  <a:pt x="132291" y="6434"/>
                </a:lnTo>
                <a:lnTo>
                  <a:pt x="180212" y="0"/>
                </a:lnTo>
                <a:lnTo>
                  <a:pt x="228134" y="6434"/>
                </a:lnTo>
                <a:lnTo>
                  <a:pt x="271187" y="24595"/>
                </a:lnTo>
                <a:lnTo>
                  <a:pt x="307657" y="52768"/>
                </a:lnTo>
                <a:lnTo>
                  <a:pt x="335830" y="89238"/>
                </a:lnTo>
                <a:lnTo>
                  <a:pt x="353991" y="132291"/>
                </a:lnTo>
                <a:lnTo>
                  <a:pt x="360426" y="180212"/>
                </a:lnTo>
                <a:lnTo>
                  <a:pt x="353991" y="228134"/>
                </a:lnTo>
                <a:lnTo>
                  <a:pt x="335830" y="271187"/>
                </a:lnTo>
                <a:lnTo>
                  <a:pt x="307657" y="307657"/>
                </a:lnTo>
                <a:lnTo>
                  <a:pt x="271187" y="335830"/>
                </a:lnTo>
                <a:lnTo>
                  <a:pt x="228134" y="353991"/>
                </a:lnTo>
                <a:lnTo>
                  <a:pt x="180212" y="360425"/>
                </a:lnTo>
                <a:lnTo>
                  <a:pt x="132291" y="353991"/>
                </a:lnTo>
                <a:lnTo>
                  <a:pt x="89238" y="335830"/>
                </a:lnTo>
                <a:lnTo>
                  <a:pt x="52768" y="307657"/>
                </a:lnTo>
                <a:lnTo>
                  <a:pt x="24595" y="271187"/>
                </a:lnTo>
                <a:lnTo>
                  <a:pt x="643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9979F433-B403-4326-B2BE-C37E63A6D855}"/>
              </a:ext>
            </a:extLst>
          </p:cNvPr>
          <p:cNvSpPr txBox="1"/>
          <p:nvPr/>
        </p:nvSpPr>
        <p:spPr>
          <a:xfrm>
            <a:off x="2805364" y="2636174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5A05A06B-A3B7-435E-8EA9-45B9F624F028}"/>
              </a:ext>
            </a:extLst>
          </p:cNvPr>
          <p:cNvSpPr/>
          <p:nvPr/>
        </p:nvSpPr>
        <p:spPr>
          <a:xfrm>
            <a:off x="3896422" y="2608870"/>
            <a:ext cx="360680" cy="349932"/>
          </a:xfrm>
          <a:custGeom>
            <a:avLst/>
            <a:gdLst/>
            <a:ahLst/>
            <a:cxnLst/>
            <a:rect l="l" t="t" r="r" b="b"/>
            <a:pathLst>
              <a:path w="360679" h="360680">
                <a:moveTo>
                  <a:pt x="180212" y="0"/>
                </a:moveTo>
                <a:lnTo>
                  <a:pt x="132291" y="6434"/>
                </a:lnTo>
                <a:lnTo>
                  <a:pt x="89238" y="24595"/>
                </a:lnTo>
                <a:lnTo>
                  <a:pt x="52768" y="52768"/>
                </a:lnTo>
                <a:lnTo>
                  <a:pt x="24595" y="89238"/>
                </a:lnTo>
                <a:lnTo>
                  <a:pt x="6434" y="132291"/>
                </a:lnTo>
                <a:lnTo>
                  <a:pt x="0" y="180212"/>
                </a:lnTo>
                <a:lnTo>
                  <a:pt x="6434" y="228134"/>
                </a:lnTo>
                <a:lnTo>
                  <a:pt x="24595" y="271187"/>
                </a:lnTo>
                <a:lnTo>
                  <a:pt x="52768" y="307657"/>
                </a:lnTo>
                <a:lnTo>
                  <a:pt x="89238" y="335830"/>
                </a:lnTo>
                <a:lnTo>
                  <a:pt x="132291" y="353991"/>
                </a:lnTo>
                <a:lnTo>
                  <a:pt x="180212" y="360425"/>
                </a:lnTo>
                <a:lnTo>
                  <a:pt x="228134" y="353991"/>
                </a:lnTo>
                <a:lnTo>
                  <a:pt x="271187" y="335830"/>
                </a:lnTo>
                <a:lnTo>
                  <a:pt x="307657" y="307657"/>
                </a:lnTo>
                <a:lnTo>
                  <a:pt x="335830" y="271187"/>
                </a:lnTo>
                <a:lnTo>
                  <a:pt x="353991" y="228134"/>
                </a:lnTo>
                <a:lnTo>
                  <a:pt x="360425" y="180212"/>
                </a:lnTo>
                <a:lnTo>
                  <a:pt x="353991" y="132291"/>
                </a:lnTo>
                <a:lnTo>
                  <a:pt x="335830" y="89238"/>
                </a:lnTo>
                <a:lnTo>
                  <a:pt x="307657" y="52768"/>
                </a:lnTo>
                <a:lnTo>
                  <a:pt x="271187" y="24595"/>
                </a:lnTo>
                <a:lnTo>
                  <a:pt x="228134" y="6434"/>
                </a:lnTo>
                <a:lnTo>
                  <a:pt x="18021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058E249E-48EF-486D-8C96-FC91440617CF}"/>
              </a:ext>
            </a:extLst>
          </p:cNvPr>
          <p:cNvSpPr/>
          <p:nvPr/>
        </p:nvSpPr>
        <p:spPr>
          <a:xfrm>
            <a:off x="3896422" y="2608870"/>
            <a:ext cx="360680" cy="349932"/>
          </a:xfrm>
          <a:custGeom>
            <a:avLst/>
            <a:gdLst/>
            <a:ahLst/>
            <a:cxnLst/>
            <a:rect l="l" t="t" r="r" b="b"/>
            <a:pathLst>
              <a:path w="360679" h="360680">
                <a:moveTo>
                  <a:pt x="0" y="180212"/>
                </a:moveTo>
                <a:lnTo>
                  <a:pt x="6434" y="132291"/>
                </a:lnTo>
                <a:lnTo>
                  <a:pt x="24595" y="89238"/>
                </a:lnTo>
                <a:lnTo>
                  <a:pt x="52768" y="52768"/>
                </a:lnTo>
                <a:lnTo>
                  <a:pt x="89238" y="24595"/>
                </a:lnTo>
                <a:lnTo>
                  <a:pt x="132291" y="6434"/>
                </a:lnTo>
                <a:lnTo>
                  <a:pt x="180212" y="0"/>
                </a:lnTo>
                <a:lnTo>
                  <a:pt x="228134" y="6434"/>
                </a:lnTo>
                <a:lnTo>
                  <a:pt x="271187" y="24595"/>
                </a:lnTo>
                <a:lnTo>
                  <a:pt x="307657" y="52768"/>
                </a:lnTo>
                <a:lnTo>
                  <a:pt x="335830" y="89238"/>
                </a:lnTo>
                <a:lnTo>
                  <a:pt x="353991" y="132291"/>
                </a:lnTo>
                <a:lnTo>
                  <a:pt x="360425" y="180212"/>
                </a:lnTo>
                <a:lnTo>
                  <a:pt x="353991" y="228134"/>
                </a:lnTo>
                <a:lnTo>
                  <a:pt x="335830" y="271187"/>
                </a:lnTo>
                <a:lnTo>
                  <a:pt x="307657" y="307657"/>
                </a:lnTo>
                <a:lnTo>
                  <a:pt x="271187" y="335830"/>
                </a:lnTo>
                <a:lnTo>
                  <a:pt x="228134" y="353991"/>
                </a:lnTo>
                <a:lnTo>
                  <a:pt x="180212" y="360425"/>
                </a:lnTo>
                <a:lnTo>
                  <a:pt x="132291" y="353991"/>
                </a:lnTo>
                <a:lnTo>
                  <a:pt x="89238" y="335830"/>
                </a:lnTo>
                <a:lnTo>
                  <a:pt x="52768" y="307657"/>
                </a:lnTo>
                <a:lnTo>
                  <a:pt x="24595" y="271187"/>
                </a:lnTo>
                <a:lnTo>
                  <a:pt x="643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E65CB6BC-5BAC-4FCF-917E-5DF2FAFDB6EB}"/>
              </a:ext>
            </a:extLst>
          </p:cNvPr>
          <p:cNvSpPr txBox="1"/>
          <p:nvPr/>
        </p:nvSpPr>
        <p:spPr>
          <a:xfrm>
            <a:off x="3957509" y="2636174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F580C80D-1FA2-4DF7-B110-3AFEE1B5AC67}"/>
              </a:ext>
            </a:extLst>
          </p:cNvPr>
          <p:cNvSpPr/>
          <p:nvPr/>
        </p:nvSpPr>
        <p:spPr>
          <a:xfrm>
            <a:off x="3896422" y="3257331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79" h="360044">
                <a:moveTo>
                  <a:pt x="180212" y="0"/>
                </a:moveTo>
                <a:lnTo>
                  <a:pt x="132291" y="6424"/>
                </a:lnTo>
                <a:lnTo>
                  <a:pt x="89238" y="24553"/>
                </a:lnTo>
                <a:lnTo>
                  <a:pt x="52768" y="52673"/>
                </a:lnTo>
                <a:lnTo>
                  <a:pt x="24595" y="89069"/>
                </a:lnTo>
                <a:lnTo>
                  <a:pt x="6434" y="132027"/>
                </a:lnTo>
                <a:lnTo>
                  <a:pt x="0" y="179832"/>
                </a:lnTo>
                <a:lnTo>
                  <a:pt x="6434" y="227636"/>
                </a:lnTo>
                <a:lnTo>
                  <a:pt x="24595" y="270594"/>
                </a:lnTo>
                <a:lnTo>
                  <a:pt x="52768" y="306990"/>
                </a:lnTo>
                <a:lnTo>
                  <a:pt x="89238" y="335110"/>
                </a:lnTo>
                <a:lnTo>
                  <a:pt x="132291" y="353239"/>
                </a:lnTo>
                <a:lnTo>
                  <a:pt x="180212" y="359663"/>
                </a:lnTo>
                <a:lnTo>
                  <a:pt x="228134" y="353239"/>
                </a:lnTo>
                <a:lnTo>
                  <a:pt x="271187" y="335110"/>
                </a:lnTo>
                <a:lnTo>
                  <a:pt x="307657" y="306990"/>
                </a:lnTo>
                <a:lnTo>
                  <a:pt x="335830" y="270594"/>
                </a:lnTo>
                <a:lnTo>
                  <a:pt x="353991" y="227636"/>
                </a:lnTo>
                <a:lnTo>
                  <a:pt x="360425" y="179832"/>
                </a:lnTo>
                <a:lnTo>
                  <a:pt x="353991" y="132027"/>
                </a:lnTo>
                <a:lnTo>
                  <a:pt x="335830" y="89069"/>
                </a:lnTo>
                <a:lnTo>
                  <a:pt x="307657" y="52673"/>
                </a:lnTo>
                <a:lnTo>
                  <a:pt x="271187" y="24553"/>
                </a:lnTo>
                <a:lnTo>
                  <a:pt x="228134" y="6424"/>
                </a:lnTo>
                <a:lnTo>
                  <a:pt x="18021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DE1E2D48-C9FE-47D3-92EC-58423B1EBC08}"/>
              </a:ext>
            </a:extLst>
          </p:cNvPr>
          <p:cNvSpPr/>
          <p:nvPr/>
        </p:nvSpPr>
        <p:spPr>
          <a:xfrm>
            <a:off x="3896422" y="3257331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79" h="360044">
                <a:moveTo>
                  <a:pt x="0" y="179832"/>
                </a:moveTo>
                <a:lnTo>
                  <a:pt x="6434" y="132027"/>
                </a:lnTo>
                <a:lnTo>
                  <a:pt x="24595" y="89069"/>
                </a:lnTo>
                <a:lnTo>
                  <a:pt x="52768" y="52673"/>
                </a:lnTo>
                <a:lnTo>
                  <a:pt x="89238" y="24553"/>
                </a:lnTo>
                <a:lnTo>
                  <a:pt x="132291" y="6424"/>
                </a:lnTo>
                <a:lnTo>
                  <a:pt x="180212" y="0"/>
                </a:lnTo>
                <a:lnTo>
                  <a:pt x="228134" y="6424"/>
                </a:lnTo>
                <a:lnTo>
                  <a:pt x="271187" y="24553"/>
                </a:lnTo>
                <a:lnTo>
                  <a:pt x="307657" y="52673"/>
                </a:lnTo>
                <a:lnTo>
                  <a:pt x="335830" y="89069"/>
                </a:lnTo>
                <a:lnTo>
                  <a:pt x="353991" y="132027"/>
                </a:lnTo>
                <a:lnTo>
                  <a:pt x="360425" y="179832"/>
                </a:lnTo>
                <a:lnTo>
                  <a:pt x="353991" y="227636"/>
                </a:lnTo>
                <a:lnTo>
                  <a:pt x="335830" y="270594"/>
                </a:lnTo>
                <a:lnTo>
                  <a:pt x="307657" y="306990"/>
                </a:lnTo>
                <a:lnTo>
                  <a:pt x="271187" y="335110"/>
                </a:lnTo>
                <a:lnTo>
                  <a:pt x="228134" y="353239"/>
                </a:lnTo>
                <a:lnTo>
                  <a:pt x="180212" y="359663"/>
                </a:lnTo>
                <a:lnTo>
                  <a:pt x="132291" y="353239"/>
                </a:lnTo>
                <a:lnTo>
                  <a:pt x="89238" y="335110"/>
                </a:lnTo>
                <a:lnTo>
                  <a:pt x="52768" y="306990"/>
                </a:lnTo>
                <a:lnTo>
                  <a:pt x="24595" y="270594"/>
                </a:lnTo>
                <a:lnTo>
                  <a:pt x="6434" y="227636"/>
                </a:lnTo>
                <a:lnTo>
                  <a:pt x="0" y="17983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7837FD93-D3B3-40C9-B146-26D84361E643}"/>
              </a:ext>
            </a:extLst>
          </p:cNvPr>
          <p:cNvSpPr txBox="1"/>
          <p:nvPr/>
        </p:nvSpPr>
        <p:spPr>
          <a:xfrm>
            <a:off x="3957509" y="3284127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040F8437-689B-4D2B-A09D-643D24EB2C2B}"/>
              </a:ext>
            </a:extLst>
          </p:cNvPr>
          <p:cNvSpPr/>
          <p:nvPr/>
        </p:nvSpPr>
        <p:spPr>
          <a:xfrm>
            <a:off x="3051745" y="2484282"/>
            <a:ext cx="321945" cy="172502"/>
          </a:xfrm>
          <a:custGeom>
            <a:avLst/>
            <a:gdLst/>
            <a:ahLst/>
            <a:cxnLst/>
            <a:rect l="l" t="t" r="r" b="b"/>
            <a:pathLst>
              <a:path w="321945" h="177800">
                <a:moveTo>
                  <a:pt x="321437" y="0"/>
                </a:moveTo>
                <a:lnTo>
                  <a:pt x="0" y="1774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6F8FF54C-7388-4F3C-ABAD-CBE8FF732AE3}"/>
              </a:ext>
            </a:extLst>
          </p:cNvPr>
          <p:cNvSpPr/>
          <p:nvPr/>
        </p:nvSpPr>
        <p:spPr>
          <a:xfrm>
            <a:off x="2924490" y="2968915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86FED8DE-A5EB-4F63-AF63-9E2EBBDED628}"/>
              </a:ext>
            </a:extLst>
          </p:cNvPr>
          <p:cNvSpPr/>
          <p:nvPr/>
        </p:nvSpPr>
        <p:spPr>
          <a:xfrm>
            <a:off x="3051745" y="3564036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39" h="159385">
                <a:moveTo>
                  <a:pt x="0" y="0"/>
                </a:moveTo>
                <a:lnTo>
                  <a:pt x="268732" y="15913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35532CE5-9C2E-4BF9-80D3-158B33D91182}"/>
              </a:ext>
            </a:extLst>
          </p:cNvPr>
          <p:cNvSpPr/>
          <p:nvPr/>
        </p:nvSpPr>
        <p:spPr>
          <a:xfrm>
            <a:off x="3680395" y="3564036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39" h="159385">
                <a:moveTo>
                  <a:pt x="268859" y="0"/>
                </a:moveTo>
                <a:lnTo>
                  <a:pt x="0" y="1591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87533D06-0E10-4493-BB20-2ABCB68CF1B8}"/>
              </a:ext>
            </a:extLst>
          </p:cNvPr>
          <p:cNvSpPr/>
          <p:nvPr/>
        </p:nvSpPr>
        <p:spPr>
          <a:xfrm>
            <a:off x="3627054" y="2484282"/>
            <a:ext cx="321945" cy="172502"/>
          </a:xfrm>
          <a:custGeom>
            <a:avLst/>
            <a:gdLst/>
            <a:ahLst/>
            <a:cxnLst/>
            <a:rect l="l" t="t" r="r" b="b"/>
            <a:pathLst>
              <a:path w="321945" h="177800">
                <a:moveTo>
                  <a:pt x="0" y="0"/>
                </a:moveTo>
                <a:lnTo>
                  <a:pt x="321563" y="1774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CC01BF47-995D-47CF-9921-EBA4A9222B51}"/>
              </a:ext>
            </a:extLst>
          </p:cNvPr>
          <p:cNvSpPr/>
          <p:nvPr/>
        </p:nvSpPr>
        <p:spPr>
          <a:xfrm>
            <a:off x="4075872" y="2968915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3">
            <a:extLst>
              <a:ext uri="{FF2B5EF4-FFF2-40B4-BE49-F238E27FC236}">
                <a16:creationId xmlns:a16="http://schemas.microsoft.com/office/drawing/2014/main" id="{67D4E99C-A9EC-4912-933E-AFADD464D997}"/>
              </a:ext>
            </a:extLst>
          </p:cNvPr>
          <p:cNvSpPr/>
          <p:nvPr/>
        </p:nvSpPr>
        <p:spPr>
          <a:xfrm>
            <a:off x="3499801" y="2536860"/>
            <a:ext cx="0" cy="976482"/>
          </a:xfrm>
          <a:custGeom>
            <a:avLst/>
            <a:gdLst/>
            <a:ahLst/>
            <a:cxnLst/>
            <a:rect l="l" t="t" r="r" b="b"/>
            <a:pathLst>
              <a:path h="1006475">
                <a:moveTo>
                  <a:pt x="0" y="0"/>
                </a:moveTo>
                <a:lnTo>
                  <a:pt x="0" y="10064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4">
            <a:extLst>
              <a:ext uri="{FF2B5EF4-FFF2-40B4-BE49-F238E27FC236}">
                <a16:creationId xmlns:a16="http://schemas.microsoft.com/office/drawing/2014/main" id="{76A0E961-0398-4715-BD02-324A97E18730}"/>
              </a:ext>
            </a:extLst>
          </p:cNvPr>
          <p:cNvSpPr/>
          <p:nvPr/>
        </p:nvSpPr>
        <p:spPr>
          <a:xfrm>
            <a:off x="2998405" y="2490353"/>
            <a:ext cx="548678" cy="842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5">
            <a:extLst>
              <a:ext uri="{FF2B5EF4-FFF2-40B4-BE49-F238E27FC236}">
                <a16:creationId xmlns:a16="http://schemas.microsoft.com/office/drawing/2014/main" id="{9C14E768-7079-4543-99FE-2A243735C04B}"/>
              </a:ext>
            </a:extLst>
          </p:cNvPr>
          <p:cNvSpPr/>
          <p:nvPr/>
        </p:nvSpPr>
        <p:spPr>
          <a:xfrm>
            <a:off x="3051745" y="2536860"/>
            <a:ext cx="448945" cy="749766"/>
          </a:xfrm>
          <a:custGeom>
            <a:avLst/>
            <a:gdLst/>
            <a:ahLst/>
            <a:cxnLst/>
            <a:rect l="l" t="t" r="r" b="b"/>
            <a:pathLst>
              <a:path w="448945" h="772794">
                <a:moveTo>
                  <a:pt x="448690" y="0"/>
                </a:moveTo>
                <a:lnTo>
                  <a:pt x="0" y="77279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6">
            <a:extLst>
              <a:ext uri="{FF2B5EF4-FFF2-40B4-BE49-F238E27FC236}">
                <a16:creationId xmlns:a16="http://schemas.microsoft.com/office/drawing/2014/main" id="{B37E8CB4-ECFD-4265-A119-658C4B3EE28A}"/>
              </a:ext>
            </a:extLst>
          </p:cNvPr>
          <p:cNvSpPr/>
          <p:nvPr/>
        </p:nvSpPr>
        <p:spPr>
          <a:xfrm>
            <a:off x="3499801" y="2536860"/>
            <a:ext cx="448945" cy="749766"/>
          </a:xfrm>
          <a:custGeom>
            <a:avLst/>
            <a:gdLst/>
            <a:ahLst/>
            <a:cxnLst/>
            <a:rect l="l" t="t" r="r" b="b"/>
            <a:pathLst>
              <a:path w="448945" h="772794">
                <a:moveTo>
                  <a:pt x="0" y="0"/>
                </a:moveTo>
                <a:lnTo>
                  <a:pt x="448817" y="77279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7">
            <a:extLst>
              <a:ext uri="{FF2B5EF4-FFF2-40B4-BE49-F238E27FC236}">
                <a16:creationId xmlns:a16="http://schemas.microsoft.com/office/drawing/2014/main" id="{CB7C8FC2-168F-45F5-B270-0DC3BDB87C2F}"/>
              </a:ext>
            </a:extLst>
          </p:cNvPr>
          <p:cNvSpPr/>
          <p:nvPr/>
        </p:nvSpPr>
        <p:spPr>
          <a:xfrm>
            <a:off x="5697028" y="2168433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8">
            <a:extLst>
              <a:ext uri="{FF2B5EF4-FFF2-40B4-BE49-F238E27FC236}">
                <a16:creationId xmlns:a16="http://schemas.microsoft.com/office/drawing/2014/main" id="{049CE6E4-9EC0-4B6F-9839-A9730CC035DE}"/>
              </a:ext>
            </a:extLst>
          </p:cNvPr>
          <p:cNvSpPr/>
          <p:nvPr/>
        </p:nvSpPr>
        <p:spPr>
          <a:xfrm>
            <a:off x="5697028" y="2168433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9">
            <a:extLst>
              <a:ext uri="{FF2B5EF4-FFF2-40B4-BE49-F238E27FC236}">
                <a16:creationId xmlns:a16="http://schemas.microsoft.com/office/drawing/2014/main" id="{632B1779-7367-4CF6-B0AF-A68D38294A1B}"/>
              </a:ext>
            </a:extLst>
          </p:cNvPr>
          <p:cNvSpPr txBox="1"/>
          <p:nvPr/>
        </p:nvSpPr>
        <p:spPr>
          <a:xfrm>
            <a:off x="5757860" y="2195230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5" name="object 60">
            <a:extLst>
              <a:ext uri="{FF2B5EF4-FFF2-40B4-BE49-F238E27FC236}">
                <a16:creationId xmlns:a16="http://schemas.microsoft.com/office/drawing/2014/main" id="{B7A3455B-40F0-4C61-8430-0F821FD654DF}"/>
              </a:ext>
            </a:extLst>
          </p:cNvPr>
          <p:cNvSpPr/>
          <p:nvPr/>
        </p:nvSpPr>
        <p:spPr>
          <a:xfrm>
            <a:off x="5697028" y="353470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179831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1" y="360425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3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1">
            <a:extLst>
              <a:ext uri="{FF2B5EF4-FFF2-40B4-BE49-F238E27FC236}">
                <a16:creationId xmlns:a16="http://schemas.microsoft.com/office/drawing/2014/main" id="{9260B09E-3807-4291-A1C2-C0D9A5E26202}"/>
              </a:ext>
            </a:extLst>
          </p:cNvPr>
          <p:cNvSpPr/>
          <p:nvPr/>
        </p:nvSpPr>
        <p:spPr>
          <a:xfrm>
            <a:off x="5697028" y="353470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1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3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1" y="360425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2">
            <a:extLst>
              <a:ext uri="{FF2B5EF4-FFF2-40B4-BE49-F238E27FC236}">
                <a16:creationId xmlns:a16="http://schemas.microsoft.com/office/drawing/2014/main" id="{9C42A96A-82BA-4ED1-937C-0CD36E67BC75}"/>
              </a:ext>
            </a:extLst>
          </p:cNvPr>
          <p:cNvSpPr txBox="1"/>
          <p:nvPr/>
        </p:nvSpPr>
        <p:spPr>
          <a:xfrm>
            <a:off x="5757860" y="3561750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8" name="object 63">
            <a:extLst>
              <a:ext uri="{FF2B5EF4-FFF2-40B4-BE49-F238E27FC236}">
                <a16:creationId xmlns:a16="http://schemas.microsoft.com/office/drawing/2014/main" id="{61861898-DE9B-4065-B636-BA604DCB77A5}"/>
              </a:ext>
            </a:extLst>
          </p:cNvPr>
          <p:cNvSpPr/>
          <p:nvPr/>
        </p:nvSpPr>
        <p:spPr>
          <a:xfrm>
            <a:off x="5120955" y="3248188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80">
                <a:moveTo>
                  <a:pt x="179831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1" y="360425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3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1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4">
            <a:extLst>
              <a:ext uri="{FF2B5EF4-FFF2-40B4-BE49-F238E27FC236}">
                <a16:creationId xmlns:a16="http://schemas.microsoft.com/office/drawing/2014/main" id="{76A84947-2F20-4409-A2A1-C4912AB92CE1}"/>
              </a:ext>
            </a:extLst>
          </p:cNvPr>
          <p:cNvSpPr/>
          <p:nvPr/>
        </p:nvSpPr>
        <p:spPr>
          <a:xfrm>
            <a:off x="5120955" y="3248188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80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1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3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1" y="360425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5">
            <a:extLst>
              <a:ext uri="{FF2B5EF4-FFF2-40B4-BE49-F238E27FC236}">
                <a16:creationId xmlns:a16="http://schemas.microsoft.com/office/drawing/2014/main" id="{3EA93D7C-FFBA-4F6E-8B62-FEF8F90CC359}"/>
              </a:ext>
            </a:extLst>
          </p:cNvPr>
          <p:cNvSpPr txBox="1"/>
          <p:nvPr/>
        </p:nvSpPr>
        <p:spPr>
          <a:xfrm>
            <a:off x="5181789" y="3275491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1" name="object 66">
            <a:extLst>
              <a:ext uri="{FF2B5EF4-FFF2-40B4-BE49-F238E27FC236}">
                <a16:creationId xmlns:a16="http://schemas.microsoft.com/office/drawing/2014/main" id="{906D766C-6821-4F50-8DE1-75AF9902CC27}"/>
              </a:ext>
            </a:extLst>
          </p:cNvPr>
          <p:cNvSpPr/>
          <p:nvPr/>
        </p:nvSpPr>
        <p:spPr>
          <a:xfrm>
            <a:off x="5120955" y="2600487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7">
            <a:extLst>
              <a:ext uri="{FF2B5EF4-FFF2-40B4-BE49-F238E27FC236}">
                <a16:creationId xmlns:a16="http://schemas.microsoft.com/office/drawing/2014/main" id="{F027E5FE-3553-423B-A288-351129A97AA1}"/>
              </a:ext>
            </a:extLst>
          </p:cNvPr>
          <p:cNvSpPr/>
          <p:nvPr/>
        </p:nvSpPr>
        <p:spPr>
          <a:xfrm>
            <a:off x="5120955" y="2600487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8">
            <a:extLst>
              <a:ext uri="{FF2B5EF4-FFF2-40B4-BE49-F238E27FC236}">
                <a16:creationId xmlns:a16="http://schemas.microsoft.com/office/drawing/2014/main" id="{CB49D2EB-A50C-42E3-B6BA-03CF77337259}"/>
              </a:ext>
            </a:extLst>
          </p:cNvPr>
          <p:cNvSpPr txBox="1"/>
          <p:nvPr/>
        </p:nvSpPr>
        <p:spPr>
          <a:xfrm>
            <a:off x="5181789" y="2627283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4" name="object 69">
            <a:extLst>
              <a:ext uri="{FF2B5EF4-FFF2-40B4-BE49-F238E27FC236}">
                <a16:creationId xmlns:a16="http://schemas.microsoft.com/office/drawing/2014/main" id="{F2618A43-FCC3-46E9-AD51-A01805910E28}"/>
              </a:ext>
            </a:extLst>
          </p:cNvPr>
          <p:cNvSpPr/>
          <p:nvPr/>
        </p:nvSpPr>
        <p:spPr>
          <a:xfrm>
            <a:off x="6273099" y="2600487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0">
            <a:extLst>
              <a:ext uri="{FF2B5EF4-FFF2-40B4-BE49-F238E27FC236}">
                <a16:creationId xmlns:a16="http://schemas.microsoft.com/office/drawing/2014/main" id="{789109B4-2D73-45E3-9407-9A8901333FCB}"/>
              </a:ext>
            </a:extLst>
          </p:cNvPr>
          <p:cNvSpPr/>
          <p:nvPr/>
        </p:nvSpPr>
        <p:spPr>
          <a:xfrm>
            <a:off x="6273099" y="2600487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1">
            <a:extLst>
              <a:ext uri="{FF2B5EF4-FFF2-40B4-BE49-F238E27FC236}">
                <a16:creationId xmlns:a16="http://schemas.microsoft.com/office/drawing/2014/main" id="{ED5CD67E-C244-45C3-9989-51A312A3652D}"/>
              </a:ext>
            </a:extLst>
          </p:cNvPr>
          <p:cNvSpPr txBox="1"/>
          <p:nvPr/>
        </p:nvSpPr>
        <p:spPr>
          <a:xfrm>
            <a:off x="6333933" y="2627283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7" name="object 72">
            <a:extLst>
              <a:ext uri="{FF2B5EF4-FFF2-40B4-BE49-F238E27FC236}">
                <a16:creationId xmlns:a16="http://schemas.microsoft.com/office/drawing/2014/main" id="{3F287FC9-569D-4056-A9B0-671952A89956}"/>
              </a:ext>
            </a:extLst>
          </p:cNvPr>
          <p:cNvSpPr/>
          <p:nvPr/>
        </p:nvSpPr>
        <p:spPr>
          <a:xfrm>
            <a:off x="6125653" y="3100703"/>
            <a:ext cx="645464" cy="626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3">
            <a:extLst>
              <a:ext uri="{FF2B5EF4-FFF2-40B4-BE49-F238E27FC236}">
                <a16:creationId xmlns:a16="http://schemas.microsoft.com/office/drawing/2014/main" id="{E9EB4837-2B56-48B4-A6E6-71652096212A}"/>
              </a:ext>
            </a:extLst>
          </p:cNvPr>
          <p:cNvSpPr/>
          <p:nvPr/>
        </p:nvSpPr>
        <p:spPr>
          <a:xfrm>
            <a:off x="6273099" y="3248188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80">
                <a:moveTo>
                  <a:pt x="179832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2" y="360425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3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4">
            <a:extLst>
              <a:ext uri="{FF2B5EF4-FFF2-40B4-BE49-F238E27FC236}">
                <a16:creationId xmlns:a16="http://schemas.microsoft.com/office/drawing/2014/main" id="{DB811EC2-3550-4216-B55B-A96BAB1EA0CB}"/>
              </a:ext>
            </a:extLst>
          </p:cNvPr>
          <p:cNvSpPr/>
          <p:nvPr/>
        </p:nvSpPr>
        <p:spPr>
          <a:xfrm>
            <a:off x="6273099" y="3248188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80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2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3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2" y="360425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5">
            <a:extLst>
              <a:ext uri="{FF2B5EF4-FFF2-40B4-BE49-F238E27FC236}">
                <a16:creationId xmlns:a16="http://schemas.microsoft.com/office/drawing/2014/main" id="{0D1D7068-B680-4A19-9CF2-F058803AB5E4}"/>
              </a:ext>
            </a:extLst>
          </p:cNvPr>
          <p:cNvSpPr txBox="1"/>
          <p:nvPr/>
        </p:nvSpPr>
        <p:spPr>
          <a:xfrm>
            <a:off x="6333933" y="3275491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1" name="object 76">
            <a:extLst>
              <a:ext uri="{FF2B5EF4-FFF2-40B4-BE49-F238E27FC236}">
                <a16:creationId xmlns:a16="http://schemas.microsoft.com/office/drawing/2014/main" id="{CC7E8494-D7FA-4382-AEBC-5E2A5C468D60}"/>
              </a:ext>
            </a:extLst>
          </p:cNvPr>
          <p:cNvSpPr/>
          <p:nvPr/>
        </p:nvSpPr>
        <p:spPr>
          <a:xfrm>
            <a:off x="5427660" y="2475138"/>
            <a:ext cx="321945" cy="172502"/>
          </a:xfrm>
          <a:custGeom>
            <a:avLst/>
            <a:gdLst/>
            <a:ahLst/>
            <a:cxnLst/>
            <a:rect l="l" t="t" r="r" b="b"/>
            <a:pathLst>
              <a:path w="321945" h="177800">
                <a:moveTo>
                  <a:pt x="321437" y="0"/>
                </a:moveTo>
                <a:lnTo>
                  <a:pt x="0" y="17741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7">
            <a:extLst>
              <a:ext uri="{FF2B5EF4-FFF2-40B4-BE49-F238E27FC236}">
                <a16:creationId xmlns:a16="http://schemas.microsoft.com/office/drawing/2014/main" id="{1C99EFF9-1661-43D2-8AFB-76E48A5AE25A}"/>
              </a:ext>
            </a:extLst>
          </p:cNvPr>
          <p:cNvSpPr/>
          <p:nvPr/>
        </p:nvSpPr>
        <p:spPr>
          <a:xfrm>
            <a:off x="5300407" y="2959771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8">
            <a:extLst>
              <a:ext uri="{FF2B5EF4-FFF2-40B4-BE49-F238E27FC236}">
                <a16:creationId xmlns:a16="http://schemas.microsoft.com/office/drawing/2014/main" id="{B8558766-4F62-436C-B8F8-0CAE87EBAE80}"/>
              </a:ext>
            </a:extLst>
          </p:cNvPr>
          <p:cNvSpPr/>
          <p:nvPr/>
        </p:nvSpPr>
        <p:spPr>
          <a:xfrm>
            <a:off x="5427660" y="3554892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39" h="159385">
                <a:moveTo>
                  <a:pt x="0" y="0"/>
                </a:moveTo>
                <a:lnTo>
                  <a:pt x="268732" y="15913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9">
            <a:extLst>
              <a:ext uri="{FF2B5EF4-FFF2-40B4-BE49-F238E27FC236}">
                <a16:creationId xmlns:a16="http://schemas.microsoft.com/office/drawing/2014/main" id="{7C063FC4-BD63-4074-988A-AAD41B2F379D}"/>
              </a:ext>
            </a:extLst>
          </p:cNvPr>
          <p:cNvSpPr/>
          <p:nvPr/>
        </p:nvSpPr>
        <p:spPr>
          <a:xfrm>
            <a:off x="6056310" y="3554892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39" h="159385">
                <a:moveTo>
                  <a:pt x="268859" y="0"/>
                </a:moveTo>
                <a:lnTo>
                  <a:pt x="0" y="15913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0">
            <a:extLst>
              <a:ext uri="{FF2B5EF4-FFF2-40B4-BE49-F238E27FC236}">
                <a16:creationId xmlns:a16="http://schemas.microsoft.com/office/drawing/2014/main" id="{834CEC41-754B-44DB-AE8F-BFDEE746B607}"/>
              </a:ext>
            </a:extLst>
          </p:cNvPr>
          <p:cNvSpPr/>
          <p:nvPr/>
        </p:nvSpPr>
        <p:spPr>
          <a:xfrm>
            <a:off x="6003733" y="2475138"/>
            <a:ext cx="321945" cy="172502"/>
          </a:xfrm>
          <a:custGeom>
            <a:avLst/>
            <a:gdLst/>
            <a:ahLst/>
            <a:cxnLst/>
            <a:rect l="l" t="t" r="r" b="b"/>
            <a:pathLst>
              <a:path w="321945" h="177800">
                <a:moveTo>
                  <a:pt x="0" y="0"/>
                </a:moveTo>
                <a:lnTo>
                  <a:pt x="321563" y="17741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1">
            <a:extLst>
              <a:ext uri="{FF2B5EF4-FFF2-40B4-BE49-F238E27FC236}">
                <a16:creationId xmlns:a16="http://schemas.microsoft.com/office/drawing/2014/main" id="{F6C95CB4-1F86-46B0-A613-ED57306A0E5C}"/>
              </a:ext>
            </a:extLst>
          </p:cNvPr>
          <p:cNvSpPr/>
          <p:nvPr/>
        </p:nvSpPr>
        <p:spPr>
          <a:xfrm>
            <a:off x="6452551" y="2959771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2">
            <a:extLst>
              <a:ext uri="{FF2B5EF4-FFF2-40B4-BE49-F238E27FC236}">
                <a16:creationId xmlns:a16="http://schemas.microsoft.com/office/drawing/2014/main" id="{EE6B75FD-9FB7-4C89-8446-C5B1F247C683}"/>
              </a:ext>
            </a:extLst>
          </p:cNvPr>
          <p:cNvSpPr/>
          <p:nvPr/>
        </p:nvSpPr>
        <p:spPr>
          <a:xfrm>
            <a:off x="5876478" y="2527716"/>
            <a:ext cx="0" cy="976482"/>
          </a:xfrm>
          <a:custGeom>
            <a:avLst/>
            <a:gdLst/>
            <a:ahLst/>
            <a:cxnLst/>
            <a:rect l="l" t="t" r="r" b="b"/>
            <a:pathLst>
              <a:path h="1006475">
                <a:moveTo>
                  <a:pt x="0" y="0"/>
                </a:moveTo>
                <a:lnTo>
                  <a:pt x="0" y="10064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3">
            <a:extLst>
              <a:ext uri="{FF2B5EF4-FFF2-40B4-BE49-F238E27FC236}">
                <a16:creationId xmlns:a16="http://schemas.microsoft.com/office/drawing/2014/main" id="{18520CF8-49E4-44A2-A962-76C3D2FB33B5}"/>
              </a:ext>
            </a:extLst>
          </p:cNvPr>
          <p:cNvSpPr/>
          <p:nvPr/>
        </p:nvSpPr>
        <p:spPr>
          <a:xfrm>
            <a:off x="5427660" y="2527716"/>
            <a:ext cx="448945" cy="749766"/>
          </a:xfrm>
          <a:custGeom>
            <a:avLst/>
            <a:gdLst/>
            <a:ahLst/>
            <a:cxnLst/>
            <a:rect l="l" t="t" r="r" b="b"/>
            <a:pathLst>
              <a:path w="448945" h="772794">
                <a:moveTo>
                  <a:pt x="448691" y="0"/>
                </a:moveTo>
                <a:lnTo>
                  <a:pt x="0" y="772795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4">
            <a:extLst>
              <a:ext uri="{FF2B5EF4-FFF2-40B4-BE49-F238E27FC236}">
                <a16:creationId xmlns:a16="http://schemas.microsoft.com/office/drawing/2014/main" id="{9BEAD11C-05A3-47A9-B462-E65B5CDBE662}"/>
              </a:ext>
            </a:extLst>
          </p:cNvPr>
          <p:cNvSpPr/>
          <p:nvPr/>
        </p:nvSpPr>
        <p:spPr>
          <a:xfrm>
            <a:off x="5825424" y="2481209"/>
            <a:ext cx="548678" cy="842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5">
            <a:extLst>
              <a:ext uri="{FF2B5EF4-FFF2-40B4-BE49-F238E27FC236}">
                <a16:creationId xmlns:a16="http://schemas.microsoft.com/office/drawing/2014/main" id="{C3A565D8-3BE8-4D4E-B026-2085B364938E}"/>
              </a:ext>
            </a:extLst>
          </p:cNvPr>
          <p:cNvSpPr/>
          <p:nvPr/>
        </p:nvSpPr>
        <p:spPr>
          <a:xfrm>
            <a:off x="5876478" y="2527716"/>
            <a:ext cx="448945" cy="749766"/>
          </a:xfrm>
          <a:custGeom>
            <a:avLst/>
            <a:gdLst/>
            <a:ahLst/>
            <a:cxnLst/>
            <a:rect l="l" t="t" r="r" b="b"/>
            <a:pathLst>
              <a:path w="448945" h="772794">
                <a:moveTo>
                  <a:pt x="0" y="0"/>
                </a:moveTo>
                <a:lnTo>
                  <a:pt x="448817" y="77279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6">
            <a:extLst>
              <a:ext uri="{FF2B5EF4-FFF2-40B4-BE49-F238E27FC236}">
                <a16:creationId xmlns:a16="http://schemas.microsoft.com/office/drawing/2014/main" id="{CF00A7F4-A366-4B9A-B07F-2111D9E345B2}"/>
              </a:ext>
            </a:extLst>
          </p:cNvPr>
          <p:cNvSpPr/>
          <p:nvPr/>
        </p:nvSpPr>
        <p:spPr>
          <a:xfrm>
            <a:off x="8133141" y="2175292"/>
            <a:ext cx="360680" cy="349932"/>
          </a:xfrm>
          <a:custGeom>
            <a:avLst/>
            <a:gdLst/>
            <a:ahLst/>
            <a:cxnLst/>
            <a:rect l="l" t="t" r="r" b="b"/>
            <a:pathLst>
              <a:path w="360679" h="360680">
                <a:moveTo>
                  <a:pt x="180213" y="0"/>
                </a:moveTo>
                <a:lnTo>
                  <a:pt x="132291" y="6434"/>
                </a:lnTo>
                <a:lnTo>
                  <a:pt x="89238" y="24595"/>
                </a:lnTo>
                <a:lnTo>
                  <a:pt x="52768" y="52768"/>
                </a:lnTo>
                <a:lnTo>
                  <a:pt x="24595" y="89238"/>
                </a:lnTo>
                <a:lnTo>
                  <a:pt x="6434" y="132291"/>
                </a:lnTo>
                <a:lnTo>
                  <a:pt x="0" y="180212"/>
                </a:lnTo>
                <a:lnTo>
                  <a:pt x="6434" y="228134"/>
                </a:lnTo>
                <a:lnTo>
                  <a:pt x="24595" y="271187"/>
                </a:lnTo>
                <a:lnTo>
                  <a:pt x="52768" y="307657"/>
                </a:lnTo>
                <a:lnTo>
                  <a:pt x="89238" y="335830"/>
                </a:lnTo>
                <a:lnTo>
                  <a:pt x="132291" y="353991"/>
                </a:lnTo>
                <a:lnTo>
                  <a:pt x="180213" y="360425"/>
                </a:lnTo>
                <a:lnTo>
                  <a:pt x="228134" y="353991"/>
                </a:lnTo>
                <a:lnTo>
                  <a:pt x="271187" y="335830"/>
                </a:lnTo>
                <a:lnTo>
                  <a:pt x="307657" y="307657"/>
                </a:lnTo>
                <a:lnTo>
                  <a:pt x="335830" y="271187"/>
                </a:lnTo>
                <a:lnTo>
                  <a:pt x="353991" y="228134"/>
                </a:lnTo>
                <a:lnTo>
                  <a:pt x="360425" y="180212"/>
                </a:lnTo>
                <a:lnTo>
                  <a:pt x="353991" y="132291"/>
                </a:lnTo>
                <a:lnTo>
                  <a:pt x="335830" y="89238"/>
                </a:lnTo>
                <a:lnTo>
                  <a:pt x="307657" y="52768"/>
                </a:lnTo>
                <a:lnTo>
                  <a:pt x="271187" y="24595"/>
                </a:lnTo>
                <a:lnTo>
                  <a:pt x="228134" y="6434"/>
                </a:lnTo>
                <a:lnTo>
                  <a:pt x="180213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7">
            <a:extLst>
              <a:ext uri="{FF2B5EF4-FFF2-40B4-BE49-F238E27FC236}">
                <a16:creationId xmlns:a16="http://schemas.microsoft.com/office/drawing/2014/main" id="{A1EA1D35-DAA6-4DE3-8B41-FD6A65AB3858}"/>
              </a:ext>
            </a:extLst>
          </p:cNvPr>
          <p:cNvSpPr/>
          <p:nvPr/>
        </p:nvSpPr>
        <p:spPr>
          <a:xfrm>
            <a:off x="8133141" y="2175292"/>
            <a:ext cx="360680" cy="349932"/>
          </a:xfrm>
          <a:custGeom>
            <a:avLst/>
            <a:gdLst/>
            <a:ahLst/>
            <a:cxnLst/>
            <a:rect l="l" t="t" r="r" b="b"/>
            <a:pathLst>
              <a:path w="360679" h="360680">
                <a:moveTo>
                  <a:pt x="0" y="180212"/>
                </a:moveTo>
                <a:lnTo>
                  <a:pt x="6434" y="132291"/>
                </a:lnTo>
                <a:lnTo>
                  <a:pt x="24595" y="89238"/>
                </a:lnTo>
                <a:lnTo>
                  <a:pt x="52768" y="52768"/>
                </a:lnTo>
                <a:lnTo>
                  <a:pt x="89238" y="24595"/>
                </a:lnTo>
                <a:lnTo>
                  <a:pt x="132291" y="6434"/>
                </a:lnTo>
                <a:lnTo>
                  <a:pt x="180213" y="0"/>
                </a:lnTo>
                <a:lnTo>
                  <a:pt x="228134" y="6434"/>
                </a:lnTo>
                <a:lnTo>
                  <a:pt x="271187" y="24595"/>
                </a:lnTo>
                <a:lnTo>
                  <a:pt x="307657" y="52768"/>
                </a:lnTo>
                <a:lnTo>
                  <a:pt x="335830" y="89238"/>
                </a:lnTo>
                <a:lnTo>
                  <a:pt x="353991" y="132291"/>
                </a:lnTo>
                <a:lnTo>
                  <a:pt x="360425" y="180212"/>
                </a:lnTo>
                <a:lnTo>
                  <a:pt x="353991" y="228134"/>
                </a:lnTo>
                <a:lnTo>
                  <a:pt x="335830" y="271187"/>
                </a:lnTo>
                <a:lnTo>
                  <a:pt x="307657" y="307657"/>
                </a:lnTo>
                <a:lnTo>
                  <a:pt x="271187" y="335830"/>
                </a:lnTo>
                <a:lnTo>
                  <a:pt x="228134" y="353991"/>
                </a:lnTo>
                <a:lnTo>
                  <a:pt x="180213" y="360425"/>
                </a:lnTo>
                <a:lnTo>
                  <a:pt x="132291" y="353991"/>
                </a:lnTo>
                <a:lnTo>
                  <a:pt x="89238" y="335830"/>
                </a:lnTo>
                <a:lnTo>
                  <a:pt x="52768" y="307657"/>
                </a:lnTo>
                <a:lnTo>
                  <a:pt x="24595" y="271187"/>
                </a:lnTo>
                <a:lnTo>
                  <a:pt x="643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8">
            <a:extLst>
              <a:ext uri="{FF2B5EF4-FFF2-40B4-BE49-F238E27FC236}">
                <a16:creationId xmlns:a16="http://schemas.microsoft.com/office/drawing/2014/main" id="{BAEE0B0B-4B8C-4E03-BBCD-A2B1F91BCE3B}"/>
              </a:ext>
            </a:extLst>
          </p:cNvPr>
          <p:cNvSpPr txBox="1"/>
          <p:nvPr/>
        </p:nvSpPr>
        <p:spPr>
          <a:xfrm>
            <a:off x="8194737" y="2202341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4" name="object 89">
            <a:extLst>
              <a:ext uri="{FF2B5EF4-FFF2-40B4-BE49-F238E27FC236}">
                <a16:creationId xmlns:a16="http://schemas.microsoft.com/office/drawing/2014/main" id="{9E10248F-6414-45A9-ABA9-DA2F9C67ABF0}"/>
              </a:ext>
            </a:extLst>
          </p:cNvPr>
          <p:cNvSpPr/>
          <p:nvPr/>
        </p:nvSpPr>
        <p:spPr>
          <a:xfrm>
            <a:off x="8133141" y="3541558"/>
            <a:ext cx="360680" cy="349932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213" y="0"/>
                </a:moveTo>
                <a:lnTo>
                  <a:pt x="132291" y="6434"/>
                </a:lnTo>
                <a:lnTo>
                  <a:pt x="89238" y="24595"/>
                </a:lnTo>
                <a:lnTo>
                  <a:pt x="52768" y="52768"/>
                </a:lnTo>
                <a:lnTo>
                  <a:pt x="24595" y="89238"/>
                </a:lnTo>
                <a:lnTo>
                  <a:pt x="6434" y="132291"/>
                </a:lnTo>
                <a:lnTo>
                  <a:pt x="0" y="180212"/>
                </a:lnTo>
                <a:lnTo>
                  <a:pt x="6434" y="228134"/>
                </a:lnTo>
                <a:lnTo>
                  <a:pt x="24595" y="271187"/>
                </a:lnTo>
                <a:lnTo>
                  <a:pt x="52768" y="307657"/>
                </a:lnTo>
                <a:lnTo>
                  <a:pt x="89238" y="335830"/>
                </a:lnTo>
                <a:lnTo>
                  <a:pt x="132291" y="353991"/>
                </a:lnTo>
                <a:lnTo>
                  <a:pt x="180213" y="360425"/>
                </a:lnTo>
                <a:lnTo>
                  <a:pt x="228134" y="353991"/>
                </a:lnTo>
                <a:lnTo>
                  <a:pt x="271187" y="335830"/>
                </a:lnTo>
                <a:lnTo>
                  <a:pt x="307657" y="307657"/>
                </a:lnTo>
                <a:lnTo>
                  <a:pt x="335830" y="271187"/>
                </a:lnTo>
                <a:lnTo>
                  <a:pt x="353991" y="228134"/>
                </a:lnTo>
                <a:lnTo>
                  <a:pt x="360425" y="180212"/>
                </a:lnTo>
                <a:lnTo>
                  <a:pt x="353991" y="132291"/>
                </a:lnTo>
                <a:lnTo>
                  <a:pt x="335830" y="89238"/>
                </a:lnTo>
                <a:lnTo>
                  <a:pt x="307657" y="52768"/>
                </a:lnTo>
                <a:lnTo>
                  <a:pt x="271187" y="24595"/>
                </a:lnTo>
                <a:lnTo>
                  <a:pt x="228134" y="6434"/>
                </a:lnTo>
                <a:lnTo>
                  <a:pt x="180213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0">
            <a:extLst>
              <a:ext uri="{FF2B5EF4-FFF2-40B4-BE49-F238E27FC236}">
                <a16:creationId xmlns:a16="http://schemas.microsoft.com/office/drawing/2014/main" id="{C6B26D19-7434-43DD-9DFE-2B574678F5DC}"/>
              </a:ext>
            </a:extLst>
          </p:cNvPr>
          <p:cNvSpPr/>
          <p:nvPr/>
        </p:nvSpPr>
        <p:spPr>
          <a:xfrm>
            <a:off x="8133141" y="3541558"/>
            <a:ext cx="360680" cy="349932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0" y="180212"/>
                </a:moveTo>
                <a:lnTo>
                  <a:pt x="6434" y="132291"/>
                </a:lnTo>
                <a:lnTo>
                  <a:pt x="24595" y="89238"/>
                </a:lnTo>
                <a:lnTo>
                  <a:pt x="52768" y="52768"/>
                </a:lnTo>
                <a:lnTo>
                  <a:pt x="89238" y="24595"/>
                </a:lnTo>
                <a:lnTo>
                  <a:pt x="132291" y="6434"/>
                </a:lnTo>
                <a:lnTo>
                  <a:pt x="180213" y="0"/>
                </a:lnTo>
                <a:lnTo>
                  <a:pt x="228134" y="6434"/>
                </a:lnTo>
                <a:lnTo>
                  <a:pt x="271187" y="24595"/>
                </a:lnTo>
                <a:lnTo>
                  <a:pt x="307657" y="52768"/>
                </a:lnTo>
                <a:lnTo>
                  <a:pt x="335830" y="89238"/>
                </a:lnTo>
                <a:lnTo>
                  <a:pt x="353991" y="132291"/>
                </a:lnTo>
                <a:lnTo>
                  <a:pt x="360425" y="180212"/>
                </a:lnTo>
                <a:lnTo>
                  <a:pt x="353991" y="228134"/>
                </a:lnTo>
                <a:lnTo>
                  <a:pt x="335830" y="271187"/>
                </a:lnTo>
                <a:lnTo>
                  <a:pt x="307657" y="307657"/>
                </a:lnTo>
                <a:lnTo>
                  <a:pt x="271187" y="335830"/>
                </a:lnTo>
                <a:lnTo>
                  <a:pt x="228134" y="353991"/>
                </a:lnTo>
                <a:lnTo>
                  <a:pt x="180213" y="360425"/>
                </a:lnTo>
                <a:lnTo>
                  <a:pt x="132291" y="353991"/>
                </a:lnTo>
                <a:lnTo>
                  <a:pt x="89238" y="335830"/>
                </a:lnTo>
                <a:lnTo>
                  <a:pt x="52768" y="307657"/>
                </a:lnTo>
                <a:lnTo>
                  <a:pt x="24595" y="271187"/>
                </a:lnTo>
                <a:lnTo>
                  <a:pt x="643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1">
            <a:extLst>
              <a:ext uri="{FF2B5EF4-FFF2-40B4-BE49-F238E27FC236}">
                <a16:creationId xmlns:a16="http://schemas.microsoft.com/office/drawing/2014/main" id="{D3EFB867-A413-42E5-B18B-C59888377600}"/>
              </a:ext>
            </a:extLst>
          </p:cNvPr>
          <p:cNvSpPr txBox="1"/>
          <p:nvPr/>
        </p:nvSpPr>
        <p:spPr>
          <a:xfrm>
            <a:off x="8194737" y="3568862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7" name="object 92">
            <a:extLst>
              <a:ext uri="{FF2B5EF4-FFF2-40B4-BE49-F238E27FC236}">
                <a16:creationId xmlns:a16="http://schemas.microsoft.com/office/drawing/2014/main" id="{69C50D8D-2BBF-49B3-BABB-3538E93508ED}"/>
              </a:ext>
            </a:extLst>
          </p:cNvPr>
          <p:cNvSpPr/>
          <p:nvPr/>
        </p:nvSpPr>
        <p:spPr>
          <a:xfrm>
            <a:off x="7557832" y="3255807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3">
            <a:extLst>
              <a:ext uri="{FF2B5EF4-FFF2-40B4-BE49-F238E27FC236}">
                <a16:creationId xmlns:a16="http://schemas.microsoft.com/office/drawing/2014/main" id="{CCBA176E-61BB-45A6-BDA6-F0B87EBBAFD5}"/>
              </a:ext>
            </a:extLst>
          </p:cNvPr>
          <p:cNvSpPr/>
          <p:nvPr/>
        </p:nvSpPr>
        <p:spPr>
          <a:xfrm>
            <a:off x="7557832" y="3255807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4">
            <a:extLst>
              <a:ext uri="{FF2B5EF4-FFF2-40B4-BE49-F238E27FC236}">
                <a16:creationId xmlns:a16="http://schemas.microsoft.com/office/drawing/2014/main" id="{F12E36E6-A16D-4370-8056-4C78A691C97D}"/>
              </a:ext>
            </a:extLst>
          </p:cNvPr>
          <p:cNvSpPr txBox="1"/>
          <p:nvPr/>
        </p:nvSpPr>
        <p:spPr>
          <a:xfrm>
            <a:off x="7618664" y="3282603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0" name="object 95">
            <a:extLst>
              <a:ext uri="{FF2B5EF4-FFF2-40B4-BE49-F238E27FC236}">
                <a16:creationId xmlns:a16="http://schemas.microsoft.com/office/drawing/2014/main" id="{50EC2295-F583-4BBD-9353-058737E0416E}"/>
              </a:ext>
            </a:extLst>
          </p:cNvPr>
          <p:cNvSpPr/>
          <p:nvPr/>
        </p:nvSpPr>
        <p:spPr>
          <a:xfrm>
            <a:off x="7410385" y="2459848"/>
            <a:ext cx="645464" cy="6262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6">
            <a:extLst>
              <a:ext uri="{FF2B5EF4-FFF2-40B4-BE49-F238E27FC236}">
                <a16:creationId xmlns:a16="http://schemas.microsoft.com/office/drawing/2014/main" id="{7750B9E2-0DCD-40B5-ADFD-083C1D39B5B2}"/>
              </a:ext>
            </a:extLst>
          </p:cNvPr>
          <p:cNvSpPr/>
          <p:nvPr/>
        </p:nvSpPr>
        <p:spPr>
          <a:xfrm>
            <a:off x="7557832" y="2607345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7">
            <a:extLst>
              <a:ext uri="{FF2B5EF4-FFF2-40B4-BE49-F238E27FC236}">
                <a16:creationId xmlns:a16="http://schemas.microsoft.com/office/drawing/2014/main" id="{C9220624-988D-4343-9A63-9346ADA9D8B2}"/>
              </a:ext>
            </a:extLst>
          </p:cNvPr>
          <p:cNvSpPr/>
          <p:nvPr/>
        </p:nvSpPr>
        <p:spPr>
          <a:xfrm>
            <a:off x="7557832" y="2607345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8">
            <a:extLst>
              <a:ext uri="{FF2B5EF4-FFF2-40B4-BE49-F238E27FC236}">
                <a16:creationId xmlns:a16="http://schemas.microsoft.com/office/drawing/2014/main" id="{779016F1-D218-4D50-89F0-13008E8C4A8E}"/>
              </a:ext>
            </a:extLst>
          </p:cNvPr>
          <p:cNvSpPr txBox="1"/>
          <p:nvPr/>
        </p:nvSpPr>
        <p:spPr>
          <a:xfrm>
            <a:off x="7618664" y="2634396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4" name="object 99">
            <a:extLst>
              <a:ext uri="{FF2B5EF4-FFF2-40B4-BE49-F238E27FC236}">
                <a16:creationId xmlns:a16="http://schemas.microsoft.com/office/drawing/2014/main" id="{44773F2E-AE21-4B2C-A4C4-74F89A8CB4DA}"/>
              </a:ext>
            </a:extLst>
          </p:cNvPr>
          <p:cNvSpPr/>
          <p:nvPr/>
        </p:nvSpPr>
        <p:spPr>
          <a:xfrm>
            <a:off x="8709975" y="2607345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0">
            <a:extLst>
              <a:ext uri="{FF2B5EF4-FFF2-40B4-BE49-F238E27FC236}">
                <a16:creationId xmlns:a16="http://schemas.microsoft.com/office/drawing/2014/main" id="{893243B7-53BC-4D57-8477-BCC1A02E6511}"/>
              </a:ext>
            </a:extLst>
          </p:cNvPr>
          <p:cNvSpPr/>
          <p:nvPr/>
        </p:nvSpPr>
        <p:spPr>
          <a:xfrm>
            <a:off x="8709975" y="2607345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1">
            <a:extLst>
              <a:ext uri="{FF2B5EF4-FFF2-40B4-BE49-F238E27FC236}">
                <a16:creationId xmlns:a16="http://schemas.microsoft.com/office/drawing/2014/main" id="{7B4A7198-0294-4448-B123-CCD340DC100D}"/>
              </a:ext>
            </a:extLst>
          </p:cNvPr>
          <p:cNvSpPr txBox="1"/>
          <p:nvPr/>
        </p:nvSpPr>
        <p:spPr>
          <a:xfrm>
            <a:off x="8771063" y="2634396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7" name="object 102">
            <a:extLst>
              <a:ext uri="{FF2B5EF4-FFF2-40B4-BE49-F238E27FC236}">
                <a16:creationId xmlns:a16="http://schemas.microsoft.com/office/drawing/2014/main" id="{0290D46B-6B6F-48EB-BBA7-EB01CA0E0F7F}"/>
              </a:ext>
            </a:extLst>
          </p:cNvPr>
          <p:cNvSpPr/>
          <p:nvPr/>
        </p:nvSpPr>
        <p:spPr>
          <a:xfrm>
            <a:off x="8709975" y="3255807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3">
            <a:extLst>
              <a:ext uri="{FF2B5EF4-FFF2-40B4-BE49-F238E27FC236}">
                <a16:creationId xmlns:a16="http://schemas.microsoft.com/office/drawing/2014/main" id="{6F8B99E9-C796-434C-A45D-07EAD257B85A}"/>
              </a:ext>
            </a:extLst>
          </p:cNvPr>
          <p:cNvSpPr/>
          <p:nvPr/>
        </p:nvSpPr>
        <p:spPr>
          <a:xfrm>
            <a:off x="8709975" y="3255807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4">
            <a:extLst>
              <a:ext uri="{FF2B5EF4-FFF2-40B4-BE49-F238E27FC236}">
                <a16:creationId xmlns:a16="http://schemas.microsoft.com/office/drawing/2014/main" id="{E1D98A83-2238-4E66-81E0-774FBEC6E6BC}"/>
              </a:ext>
            </a:extLst>
          </p:cNvPr>
          <p:cNvSpPr txBox="1"/>
          <p:nvPr/>
        </p:nvSpPr>
        <p:spPr>
          <a:xfrm>
            <a:off x="8771063" y="3282603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0" name="object 105">
            <a:extLst>
              <a:ext uri="{FF2B5EF4-FFF2-40B4-BE49-F238E27FC236}">
                <a16:creationId xmlns:a16="http://schemas.microsoft.com/office/drawing/2014/main" id="{BEA3FA5C-60F5-4ECB-AD5F-903B8E3D6114}"/>
              </a:ext>
            </a:extLst>
          </p:cNvPr>
          <p:cNvSpPr/>
          <p:nvPr/>
        </p:nvSpPr>
        <p:spPr>
          <a:xfrm>
            <a:off x="7811197" y="2430168"/>
            <a:ext cx="416051" cy="2698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6">
            <a:extLst>
              <a:ext uri="{FF2B5EF4-FFF2-40B4-BE49-F238E27FC236}">
                <a16:creationId xmlns:a16="http://schemas.microsoft.com/office/drawing/2014/main" id="{DD8DBDC5-12FB-4488-88B4-C5B2C1133EB9}"/>
              </a:ext>
            </a:extLst>
          </p:cNvPr>
          <p:cNvSpPr/>
          <p:nvPr/>
        </p:nvSpPr>
        <p:spPr>
          <a:xfrm>
            <a:off x="7864537" y="2481996"/>
            <a:ext cx="321945" cy="172502"/>
          </a:xfrm>
          <a:custGeom>
            <a:avLst/>
            <a:gdLst/>
            <a:ahLst/>
            <a:cxnLst/>
            <a:rect l="l" t="t" r="r" b="b"/>
            <a:pathLst>
              <a:path w="321945" h="177800">
                <a:moveTo>
                  <a:pt x="321437" y="0"/>
                </a:moveTo>
                <a:lnTo>
                  <a:pt x="0" y="1774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07">
            <a:extLst>
              <a:ext uri="{FF2B5EF4-FFF2-40B4-BE49-F238E27FC236}">
                <a16:creationId xmlns:a16="http://schemas.microsoft.com/office/drawing/2014/main" id="{0766C90D-160D-4DBC-BFBE-FCF483096497}"/>
              </a:ext>
            </a:extLst>
          </p:cNvPr>
          <p:cNvSpPr/>
          <p:nvPr/>
        </p:nvSpPr>
        <p:spPr>
          <a:xfrm>
            <a:off x="7683942" y="2927716"/>
            <a:ext cx="102234" cy="364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08">
            <a:extLst>
              <a:ext uri="{FF2B5EF4-FFF2-40B4-BE49-F238E27FC236}">
                <a16:creationId xmlns:a16="http://schemas.microsoft.com/office/drawing/2014/main" id="{741BDB18-FB6E-47D8-AD92-D93289132CF4}"/>
              </a:ext>
            </a:extLst>
          </p:cNvPr>
          <p:cNvSpPr/>
          <p:nvPr/>
        </p:nvSpPr>
        <p:spPr>
          <a:xfrm>
            <a:off x="7737283" y="2966629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09">
            <a:extLst>
              <a:ext uri="{FF2B5EF4-FFF2-40B4-BE49-F238E27FC236}">
                <a16:creationId xmlns:a16="http://schemas.microsoft.com/office/drawing/2014/main" id="{820CF2D9-12FB-4CDB-BC17-B21E277843DF}"/>
              </a:ext>
            </a:extLst>
          </p:cNvPr>
          <p:cNvSpPr/>
          <p:nvPr/>
        </p:nvSpPr>
        <p:spPr>
          <a:xfrm>
            <a:off x="7864537" y="3562512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40" h="159385">
                <a:moveTo>
                  <a:pt x="0" y="0"/>
                </a:moveTo>
                <a:lnTo>
                  <a:pt x="268731" y="1591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0">
            <a:extLst>
              <a:ext uri="{FF2B5EF4-FFF2-40B4-BE49-F238E27FC236}">
                <a16:creationId xmlns:a16="http://schemas.microsoft.com/office/drawing/2014/main" id="{0AFA0096-DEDC-423F-A927-ADC8416021E0}"/>
              </a:ext>
            </a:extLst>
          </p:cNvPr>
          <p:cNvSpPr/>
          <p:nvPr/>
        </p:nvSpPr>
        <p:spPr>
          <a:xfrm>
            <a:off x="8493187" y="3562512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40" h="159385">
                <a:moveTo>
                  <a:pt x="268859" y="0"/>
                </a:moveTo>
                <a:lnTo>
                  <a:pt x="0" y="15913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1">
            <a:extLst>
              <a:ext uri="{FF2B5EF4-FFF2-40B4-BE49-F238E27FC236}">
                <a16:creationId xmlns:a16="http://schemas.microsoft.com/office/drawing/2014/main" id="{2954983F-4333-4FB5-8A71-048E14D1B0CE}"/>
              </a:ext>
            </a:extLst>
          </p:cNvPr>
          <p:cNvSpPr/>
          <p:nvPr/>
        </p:nvSpPr>
        <p:spPr>
          <a:xfrm>
            <a:off x="8440609" y="2481996"/>
            <a:ext cx="321945" cy="172502"/>
          </a:xfrm>
          <a:custGeom>
            <a:avLst/>
            <a:gdLst/>
            <a:ahLst/>
            <a:cxnLst/>
            <a:rect l="l" t="t" r="r" b="b"/>
            <a:pathLst>
              <a:path w="321945" h="177800">
                <a:moveTo>
                  <a:pt x="0" y="0"/>
                </a:moveTo>
                <a:lnTo>
                  <a:pt x="321564" y="177419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2">
            <a:extLst>
              <a:ext uri="{FF2B5EF4-FFF2-40B4-BE49-F238E27FC236}">
                <a16:creationId xmlns:a16="http://schemas.microsoft.com/office/drawing/2014/main" id="{866A0A0C-BE26-41CE-8500-62E337B3D1E8}"/>
              </a:ext>
            </a:extLst>
          </p:cNvPr>
          <p:cNvSpPr/>
          <p:nvPr/>
        </p:nvSpPr>
        <p:spPr>
          <a:xfrm>
            <a:off x="8889426" y="2966629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3">
            <a:extLst>
              <a:ext uri="{FF2B5EF4-FFF2-40B4-BE49-F238E27FC236}">
                <a16:creationId xmlns:a16="http://schemas.microsoft.com/office/drawing/2014/main" id="{2FEB9266-85B1-4CC5-9D96-A4EB96D4DC8A}"/>
              </a:ext>
            </a:extLst>
          </p:cNvPr>
          <p:cNvSpPr/>
          <p:nvPr/>
        </p:nvSpPr>
        <p:spPr>
          <a:xfrm>
            <a:off x="8313354" y="2535336"/>
            <a:ext cx="0" cy="976482"/>
          </a:xfrm>
          <a:custGeom>
            <a:avLst/>
            <a:gdLst/>
            <a:ahLst/>
            <a:cxnLst/>
            <a:rect l="l" t="t" r="r" b="b"/>
            <a:pathLst>
              <a:path h="1006475">
                <a:moveTo>
                  <a:pt x="0" y="0"/>
                </a:moveTo>
                <a:lnTo>
                  <a:pt x="0" y="100647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4">
            <a:extLst>
              <a:ext uri="{FF2B5EF4-FFF2-40B4-BE49-F238E27FC236}">
                <a16:creationId xmlns:a16="http://schemas.microsoft.com/office/drawing/2014/main" id="{889B0873-0461-484F-B016-28FA86904C38}"/>
              </a:ext>
            </a:extLst>
          </p:cNvPr>
          <p:cNvSpPr/>
          <p:nvPr/>
        </p:nvSpPr>
        <p:spPr>
          <a:xfrm>
            <a:off x="7864537" y="2535336"/>
            <a:ext cx="448945" cy="749766"/>
          </a:xfrm>
          <a:custGeom>
            <a:avLst/>
            <a:gdLst/>
            <a:ahLst/>
            <a:cxnLst/>
            <a:rect l="l" t="t" r="r" b="b"/>
            <a:pathLst>
              <a:path w="448945" h="772794">
                <a:moveTo>
                  <a:pt x="448691" y="0"/>
                </a:moveTo>
                <a:lnTo>
                  <a:pt x="0" y="772794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5">
            <a:extLst>
              <a:ext uri="{FF2B5EF4-FFF2-40B4-BE49-F238E27FC236}">
                <a16:creationId xmlns:a16="http://schemas.microsoft.com/office/drawing/2014/main" id="{981E539A-885A-4011-9749-81B1927E0B13}"/>
              </a:ext>
            </a:extLst>
          </p:cNvPr>
          <p:cNvSpPr/>
          <p:nvPr/>
        </p:nvSpPr>
        <p:spPr>
          <a:xfrm>
            <a:off x="8313354" y="2535336"/>
            <a:ext cx="448945" cy="749766"/>
          </a:xfrm>
          <a:custGeom>
            <a:avLst/>
            <a:gdLst/>
            <a:ahLst/>
            <a:cxnLst/>
            <a:rect l="l" t="t" r="r" b="b"/>
            <a:pathLst>
              <a:path w="448945" h="772794">
                <a:moveTo>
                  <a:pt x="0" y="0"/>
                </a:moveTo>
                <a:lnTo>
                  <a:pt x="448818" y="772794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6">
            <a:extLst>
              <a:ext uri="{FF2B5EF4-FFF2-40B4-BE49-F238E27FC236}">
                <a16:creationId xmlns:a16="http://schemas.microsoft.com/office/drawing/2014/main" id="{62954015-2613-4F37-AF89-4ACB120939AA}"/>
              </a:ext>
            </a:extLst>
          </p:cNvPr>
          <p:cNvSpPr/>
          <p:nvPr/>
        </p:nvSpPr>
        <p:spPr>
          <a:xfrm>
            <a:off x="849945" y="4312701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4" h="360679">
                <a:moveTo>
                  <a:pt x="179832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2" y="360425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4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2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7">
            <a:extLst>
              <a:ext uri="{FF2B5EF4-FFF2-40B4-BE49-F238E27FC236}">
                <a16:creationId xmlns:a16="http://schemas.microsoft.com/office/drawing/2014/main" id="{5BFA632E-C9C3-4ECE-B283-C4C331E9AEA3}"/>
              </a:ext>
            </a:extLst>
          </p:cNvPr>
          <p:cNvSpPr/>
          <p:nvPr/>
        </p:nvSpPr>
        <p:spPr>
          <a:xfrm>
            <a:off x="849945" y="4312701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4" h="360679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2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4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2" y="360425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18">
            <a:extLst>
              <a:ext uri="{FF2B5EF4-FFF2-40B4-BE49-F238E27FC236}">
                <a16:creationId xmlns:a16="http://schemas.microsoft.com/office/drawing/2014/main" id="{217BAAFF-FED3-4E62-B1B5-55B27A7D0E8A}"/>
              </a:ext>
            </a:extLst>
          </p:cNvPr>
          <p:cNvSpPr/>
          <p:nvPr/>
        </p:nvSpPr>
        <p:spPr>
          <a:xfrm>
            <a:off x="849945" y="5794792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4" h="360679">
                <a:moveTo>
                  <a:pt x="179832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2" y="360425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4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19">
            <a:extLst>
              <a:ext uri="{FF2B5EF4-FFF2-40B4-BE49-F238E27FC236}">
                <a16:creationId xmlns:a16="http://schemas.microsoft.com/office/drawing/2014/main" id="{AB073942-4221-4235-8BD7-CFF5D3CFA315}"/>
              </a:ext>
            </a:extLst>
          </p:cNvPr>
          <p:cNvSpPr/>
          <p:nvPr/>
        </p:nvSpPr>
        <p:spPr>
          <a:xfrm>
            <a:off x="849945" y="5794792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4" h="360679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2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4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2" y="360425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0">
            <a:extLst>
              <a:ext uri="{FF2B5EF4-FFF2-40B4-BE49-F238E27FC236}">
                <a16:creationId xmlns:a16="http://schemas.microsoft.com/office/drawing/2014/main" id="{17D91083-DEB1-4AFD-B27F-0D9DF4A7E9DB}"/>
              </a:ext>
            </a:extLst>
          </p:cNvPr>
          <p:cNvSpPr txBox="1"/>
          <p:nvPr/>
        </p:nvSpPr>
        <p:spPr>
          <a:xfrm>
            <a:off x="910270" y="5822350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6" name="object 121">
            <a:extLst>
              <a:ext uri="{FF2B5EF4-FFF2-40B4-BE49-F238E27FC236}">
                <a16:creationId xmlns:a16="http://schemas.microsoft.com/office/drawing/2014/main" id="{49B04948-D340-4081-B2D4-965878A00912}"/>
              </a:ext>
            </a:extLst>
          </p:cNvPr>
          <p:cNvSpPr/>
          <p:nvPr/>
        </p:nvSpPr>
        <p:spPr>
          <a:xfrm>
            <a:off x="273873" y="550828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179831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1" y="360425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4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1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2">
            <a:extLst>
              <a:ext uri="{FF2B5EF4-FFF2-40B4-BE49-F238E27FC236}">
                <a16:creationId xmlns:a16="http://schemas.microsoft.com/office/drawing/2014/main" id="{BD01E973-A0EF-4E10-9E92-3271A627D8A3}"/>
              </a:ext>
            </a:extLst>
          </p:cNvPr>
          <p:cNvSpPr/>
          <p:nvPr/>
        </p:nvSpPr>
        <p:spPr>
          <a:xfrm>
            <a:off x="273873" y="550828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1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4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1" y="360425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3">
            <a:extLst>
              <a:ext uri="{FF2B5EF4-FFF2-40B4-BE49-F238E27FC236}">
                <a16:creationId xmlns:a16="http://schemas.microsoft.com/office/drawing/2014/main" id="{E3DB8519-4903-4C7B-AB2D-780DCB93351A}"/>
              </a:ext>
            </a:extLst>
          </p:cNvPr>
          <p:cNvSpPr txBox="1"/>
          <p:nvPr/>
        </p:nvSpPr>
        <p:spPr>
          <a:xfrm>
            <a:off x="334198" y="5535838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9" name="object 124">
            <a:extLst>
              <a:ext uri="{FF2B5EF4-FFF2-40B4-BE49-F238E27FC236}">
                <a16:creationId xmlns:a16="http://schemas.microsoft.com/office/drawing/2014/main" id="{B2E671DC-F905-413D-BB36-B6AD45BDE82F}"/>
              </a:ext>
            </a:extLst>
          </p:cNvPr>
          <p:cNvSpPr/>
          <p:nvPr/>
        </p:nvSpPr>
        <p:spPr>
          <a:xfrm>
            <a:off x="273873" y="4860579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5">
            <a:extLst>
              <a:ext uri="{FF2B5EF4-FFF2-40B4-BE49-F238E27FC236}">
                <a16:creationId xmlns:a16="http://schemas.microsoft.com/office/drawing/2014/main" id="{A5FB7415-E602-4C79-A108-0ABB42C0250A}"/>
              </a:ext>
            </a:extLst>
          </p:cNvPr>
          <p:cNvSpPr/>
          <p:nvPr/>
        </p:nvSpPr>
        <p:spPr>
          <a:xfrm>
            <a:off x="273873" y="4860579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6">
            <a:extLst>
              <a:ext uri="{FF2B5EF4-FFF2-40B4-BE49-F238E27FC236}">
                <a16:creationId xmlns:a16="http://schemas.microsoft.com/office/drawing/2014/main" id="{70C62D35-2FB6-4F9A-B825-D7EB491D90D4}"/>
              </a:ext>
            </a:extLst>
          </p:cNvPr>
          <p:cNvSpPr/>
          <p:nvPr/>
        </p:nvSpPr>
        <p:spPr>
          <a:xfrm>
            <a:off x="1278570" y="4713082"/>
            <a:ext cx="645464" cy="6262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27">
            <a:extLst>
              <a:ext uri="{FF2B5EF4-FFF2-40B4-BE49-F238E27FC236}">
                <a16:creationId xmlns:a16="http://schemas.microsoft.com/office/drawing/2014/main" id="{8D83E0EF-D7B2-46AC-8707-279AD8E19786}"/>
              </a:ext>
            </a:extLst>
          </p:cNvPr>
          <p:cNvSpPr/>
          <p:nvPr/>
        </p:nvSpPr>
        <p:spPr>
          <a:xfrm>
            <a:off x="1426018" y="4860579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28">
            <a:extLst>
              <a:ext uri="{FF2B5EF4-FFF2-40B4-BE49-F238E27FC236}">
                <a16:creationId xmlns:a16="http://schemas.microsoft.com/office/drawing/2014/main" id="{BC907EAC-9927-4253-9ED6-F6028ECAED7E}"/>
              </a:ext>
            </a:extLst>
          </p:cNvPr>
          <p:cNvSpPr/>
          <p:nvPr/>
        </p:nvSpPr>
        <p:spPr>
          <a:xfrm>
            <a:off x="1426018" y="4860579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29">
            <a:extLst>
              <a:ext uri="{FF2B5EF4-FFF2-40B4-BE49-F238E27FC236}">
                <a16:creationId xmlns:a16="http://schemas.microsoft.com/office/drawing/2014/main" id="{9C6D7C69-576F-4EFD-90A3-7E41638819F0}"/>
              </a:ext>
            </a:extLst>
          </p:cNvPr>
          <p:cNvSpPr/>
          <p:nvPr/>
        </p:nvSpPr>
        <p:spPr>
          <a:xfrm>
            <a:off x="1426018" y="550828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4" h="360679">
                <a:moveTo>
                  <a:pt x="179831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1" y="360425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3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1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0">
            <a:extLst>
              <a:ext uri="{FF2B5EF4-FFF2-40B4-BE49-F238E27FC236}">
                <a16:creationId xmlns:a16="http://schemas.microsoft.com/office/drawing/2014/main" id="{963B22BB-012C-4733-8C38-9BFA33CD7D82}"/>
              </a:ext>
            </a:extLst>
          </p:cNvPr>
          <p:cNvSpPr/>
          <p:nvPr/>
        </p:nvSpPr>
        <p:spPr>
          <a:xfrm>
            <a:off x="1426018" y="550828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4" h="360679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1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3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1" y="360425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1">
            <a:extLst>
              <a:ext uri="{FF2B5EF4-FFF2-40B4-BE49-F238E27FC236}">
                <a16:creationId xmlns:a16="http://schemas.microsoft.com/office/drawing/2014/main" id="{788F838A-4F72-45CA-A6E7-59CEFF70CA00}"/>
              </a:ext>
            </a:extLst>
          </p:cNvPr>
          <p:cNvSpPr txBox="1"/>
          <p:nvPr/>
        </p:nvSpPr>
        <p:spPr>
          <a:xfrm>
            <a:off x="1486343" y="5535838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7" name="object 132">
            <a:extLst>
              <a:ext uri="{FF2B5EF4-FFF2-40B4-BE49-F238E27FC236}">
                <a16:creationId xmlns:a16="http://schemas.microsoft.com/office/drawing/2014/main" id="{2AD10F31-2CC9-4C95-AE53-691CAF68F052}"/>
              </a:ext>
            </a:extLst>
          </p:cNvPr>
          <p:cNvSpPr/>
          <p:nvPr/>
        </p:nvSpPr>
        <p:spPr>
          <a:xfrm>
            <a:off x="453325" y="4620169"/>
            <a:ext cx="448945" cy="233493"/>
          </a:xfrm>
          <a:custGeom>
            <a:avLst/>
            <a:gdLst/>
            <a:ahLst/>
            <a:cxnLst/>
            <a:rect l="l" t="t" r="r" b="b"/>
            <a:pathLst>
              <a:path w="448944" h="240664">
                <a:moveTo>
                  <a:pt x="448741" y="0"/>
                </a:moveTo>
                <a:lnTo>
                  <a:pt x="0" y="240284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3">
            <a:extLst>
              <a:ext uri="{FF2B5EF4-FFF2-40B4-BE49-F238E27FC236}">
                <a16:creationId xmlns:a16="http://schemas.microsoft.com/office/drawing/2014/main" id="{04E0F0DC-6603-4F1E-9EE3-204EB09D9F75}"/>
              </a:ext>
            </a:extLst>
          </p:cNvPr>
          <p:cNvSpPr/>
          <p:nvPr/>
        </p:nvSpPr>
        <p:spPr>
          <a:xfrm>
            <a:off x="453325" y="5219863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4">
            <a:extLst>
              <a:ext uri="{FF2B5EF4-FFF2-40B4-BE49-F238E27FC236}">
                <a16:creationId xmlns:a16="http://schemas.microsoft.com/office/drawing/2014/main" id="{A1226D0C-D4D4-4AC7-8B27-DB50EE14C84A}"/>
              </a:ext>
            </a:extLst>
          </p:cNvPr>
          <p:cNvSpPr/>
          <p:nvPr/>
        </p:nvSpPr>
        <p:spPr>
          <a:xfrm>
            <a:off x="580579" y="5815746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40" h="159385">
                <a:moveTo>
                  <a:pt x="0" y="0"/>
                </a:moveTo>
                <a:lnTo>
                  <a:pt x="268744" y="15913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5">
            <a:extLst>
              <a:ext uri="{FF2B5EF4-FFF2-40B4-BE49-F238E27FC236}">
                <a16:creationId xmlns:a16="http://schemas.microsoft.com/office/drawing/2014/main" id="{36D18171-9243-4720-B0DD-4D5D5B3839DB}"/>
              </a:ext>
            </a:extLst>
          </p:cNvPr>
          <p:cNvSpPr/>
          <p:nvPr/>
        </p:nvSpPr>
        <p:spPr>
          <a:xfrm>
            <a:off x="1209229" y="5815746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40" h="159385">
                <a:moveTo>
                  <a:pt x="268859" y="0"/>
                </a:moveTo>
                <a:lnTo>
                  <a:pt x="0" y="15913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36">
            <a:extLst>
              <a:ext uri="{FF2B5EF4-FFF2-40B4-BE49-F238E27FC236}">
                <a16:creationId xmlns:a16="http://schemas.microsoft.com/office/drawing/2014/main" id="{6FB2CA80-5F53-428A-B270-27264ED07B84}"/>
              </a:ext>
            </a:extLst>
          </p:cNvPr>
          <p:cNvSpPr/>
          <p:nvPr/>
        </p:nvSpPr>
        <p:spPr>
          <a:xfrm>
            <a:off x="1110931" y="4568326"/>
            <a:ext cx="543306" cy="3304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37">
            <a:extLst>
              <a:ext uri="{FF2B5EF4-FFF2-40B4-BE49-F238E27FC236}">
                <a16:creationId xmlns:a16="http://schemas.microsoft.com/office/drawing/2014/main" id="{5CEB4929-CA4A-49EE-BA22-D06E04AA2638}"/>
              </a:ext>
            </a:extLst>
          </p:cNvPr>
          <p:cNvSpPr/>
          <p:nvPr/>
        </p:nvSpPr>
        <p:spPr>
          <a:xfrm>
            <a:off x="1156651" y="4620169"/>
            <a:ext cx="448945" cy="233493"/>
          </a:xfrm>
          <a:custGeom>
            <a:avLst/>
            <a:gdLst/>
            <a:ahLst/>
            <a:cxnLst/>
            <a:rect l="l" t="t" r="r" b="b"/>
            <a:pathLst>
              <a:path w="448944" h="240664">
                <a:moveTo>
                  <a:pt x="0" y="0"/>
                </a:moveTo>
                <a:lnTo>
                  <a:pt x="448818" y="24028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38">
            <a:extLst>
              <a:ext uri="{FF2B5EF4-FFF2-40B4-BE49-F238E27FC236}">
                <a16:creationId xmlns:a16="http://schemas.microsoft.com/office/drawing/2014/main" id="{BF19DC57-F86B-487B-9D58-9EC1907C022C}"/>
              </a:ext>
            </a:extLst>
          </p:cNvPr>
          <p:cNvSpPr/>
          <p:nvPr/>
        </p:nvSpPr>
        <p:spPr>
          <a:xfrm>
            <a:off x="1552129" y="5180950"/>
            <a:ext cx="102234" cy="364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39">
            <a:extLst>
              <a:ext uri="{FF2B5EF4-FFF2-40B4-BE49-F238E27FC236}">
                <a16:creationId xmlns:a16="http://schemas.microsoft.com/office/drawing/2014/main" id="{CE1263D0-9730-45F1-B0D0-3852709BA313}"/>
              </a:ext>
            </a:extLst>
          </p:cNvPr>
          <p:cNvSpPr/>
          <p:nvPr/>
        </p:nvSpPr>
        <p:spPr>
          <a:xfrm>
            <a:off x="1605468" y="5219863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0">
            <a:extLst>
              <a:ext uri="{FF2B5EF4-FFF2-40B4-BE49-F238E27FC236}">
                <a16:creationId xmlns:a16="http://schemas.microsoft.com/office/drawing/2014/main" id="{79C185C2-CBC0-4396-A40C-3907EF2AC2C2}"/>
              </a:ext>
            </a:extLst>
          </p:cNvPr>
          <p:cNvSpPr/>
          <p:nvPr/>
        </p:nvSpPr>
        <p:spPr>
          <a:xfrm>
            <a:off x="1029396" y="4672746"/>
            <a:ext cx="0" cy="1088609"/>
          </a:xfrm>
          <a:custGeom>
            <a:avLst/>
            <a:gdLst/>
            <a:ahLst/>
            <a:cxnLst/>
            <a:rect l="l" t="t" r="r" b="b"/>
            <a:pathLst>
              <a:path h="1122045">
                <a:moveTo>
                  <a:pt x="0" y="0"/>
                </a:moveTo>
                <a:lnTo>
                  <a:pt x="0" y="112204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1">
            <a:extLst>
              <a:ext uri="{FF2B5EF4-FFF2-40B4-BE49-F238E27FC236}">
                <a16:creationId xmlns:a16="http://schemas.microsoft.com/office/drawing/2014/main" id="{BEE89A91-FF76-49E8-A255-144BE70F2BD0}"/>
              </a:ext>
            </a:extLst>
          </p:cNvPr>
          <p:cNvSpPr/>
          <p:nvPr/>
        </p:nvSpPr>
        <p:spPr>
          <a:xfrm>
            <a:off x="580579" y="4672746"/>
            <a:ext cx="448945" cy="861891"/>
          </a:xfrm>
          <a:custGeom>
            <a:avLst/>
            <a:gdLst/>
            <a:ahLst/>
            <a:cxnLst/>
            <a:rect l="l" t="t" r="r" b="b"/>
            <a:pathLst>
              <a:path w="448944" h="888364">
                <a:moveTo>
                  <a:pt x="448741" y="0"/>
                </a:moveTo>
                <a:lnTo>
                  <a:pt x="0" y="888365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2">
            <a:extLst>
              <a:ext uri="{FF2B5EF4-FFF2-40B4-BE49-F238E27FC236}">
                <a16:creationId xmlns:a16="http://schemas.microsoft.com/office/drawing/2014/main" id="{9F228AA8-00B1-42BB-9D3D-BAB0791FE962}"/>
              </a:ext>
            </a:extLst>
          </p:cNvPr>
          <p:cNvSpPr/>
          <p:nvPr/>
        </p:nvSpPr>
        <p:spPr>
          <a:xfrm>
            <a:off x="1029396" y="4672746"/>
            <a:ext cx="448945" cy="861891"/>
          </a:xfrm>
          <a:custGeom>
            <a:avLst/>
            <a:gdLst/>
            <a:ahLst/>
            <a:cxnLst/>
            <a:rect l="l" t="t" r="r" b="b"/>
            <a:pathLst>
              <a:path w="448944" h="888364">
                <a:moveTo>
                  <a:pt x="0" y="0"/>
                </a:moveTo>
                <a:lnTo>
                  <a:pt x="448818" y="888365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3">
            <a:extLst>
              <a:ext uri="{FF2B5EF4-FFF2-40B4-BE49-F238E27FC236}">
                <a16:creationId xmlns:a16="http://schemas.microsoft.com/office/drawing/2014/main" id="{C81A5B93-B84F-49CC-AFB5-5C9662AA1B13}"/>
              </a:ext>
            </a:extLst>
          </p:cNvPr>
          <p:cNvSpPr/>
          <p:nvPr/>
        </p:nvSpPr>
        <p:spPr>
          <a:xfrm>
            <a:off x="3300537" y="4312701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179832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2" y="360425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4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2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4">
            <a:extLst>
              <a:ext uri="{FF2B5EF4-FFF2-40B4-BE49-F238E27FC236}">
                <a16:creationId xmlns:a16="http://schemas.microsoft.com/office/drawing/2014/main" id="{76CA87E8-D5B9-40DF-A2AA-CBB872A0D545}"/>
              </a:ext>
            </a:extLst>
          </p:cNvPr>
          <p:cNvSpPr/>
          <p:nvPr/>
        </p:nvSpPr>
        <p:spPr>
          <a:xfrm>
            <a:off x="3300537" y="4312701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2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4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2" y="360425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5">
            <a:extLst>
              <a:ext uri="{FF2B5EF4-FFF2-40B4-BE49-F238E27FC236}">
                <a16:creationId xmlns:a16="http://schemas.microsoft.com/office/drawing/2014/main" id="{F126C8C1-CF68-4BBD-B9D4-60A3ADBDF877}"/>
              </a:ext>
            </a:extLst>
          </p:cNvPr>
          <p:cNvSpPr txBox="1"/>
          <p:nvPr/>
        </p:nvSpPr>
        <p:spPr>
          <a:xfrm>
            <a:off x="3361371" y="4339752"/>
            <a:ext cx="236854" cy="261832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libri"/>
                <a:cs typeface="Calibri"/>
              </a:rPr>
              <a:t>u1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1" name="object 146">
            <a:extLst>
              <a:ext uri="{FF2B5EF4-FFF2-40B4-BE49-F238E27FC236}">
                <a16:creationId xmlns:a16="http://schemas.microsoft.com/office/drawing/2014/main" id="{B08CB8A2-07C2-474B-96A4-C114979DCA96}"/>
              </a:ext>
            </a:extLst>
          </p:cNvPr>
          <p:cNvSpPr/>
          <p:nvPr/>
        </p:nvSpPr>
        <p:spPr>
          <a:xfrm>
            <a:off x="3153090" y="5563486"/>
            <a:ext cx="645464" cy="626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47">
            <a:extLst>
              <a:ext uri="{FF2B5EF4-FFF2-40B4-BE49-F238E27FC236}">
                <a16:creationId xmlns:a16="http://schemas.microsoft.com/office/drawing/2014/main" id="{63E66619-71F4-465B-A7B2-0DBA686696A4}"/>
              </a:ext>
            </a:extLst>
          </p:cNvPr>
          <p:cNvSpPr/>
          <p:nvPr/>
        </p:nvSpPr>
        <p:spPr>
          <a:xfrm>
            <a:off x="3300537" y="5710972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179832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3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2" y="360426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4" y="180213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48">
            <a:extLst>
              <a:ext uri="{FF2B5EF4-FFF2-40B4-BE49-F238E27FC236}">
                <a16:creationId xmlns:a16="http://schemas.microsoft.com/office/drawing/2014/main" id="{63CB73A4-94A6-4D91-A8AB-DA36D16FC6AE}"/>
              </a:ext>
            </a:extLst>
          </p:cNvPr>
          <p:cNvSpPr/>
          <p:nvPr/>
        </p:nvSpPr>
        <p:spPr>
          <a:xfrm>
            <a:off x="3300537" y="5710972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0" y="180213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2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4" y="180213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2" y="360426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3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49">
            <a:extLst>
              <a:ext uri="{FF2B5EF4-FFF2-40B4-BE49-F238E27FC236}">
                <a16:creationId xmlns:a16="http://schemas.microsoft.com/office/drawing/2014/main" id="{5912F001-8173-4B2A-B239-0929F3BA768B}"/>
              </a:ext>
            </a:extLst>
          </p:cNvPr>
          <p:cNvSpPr txBox="1"/>
          <p:nvPr/>
        </p:nvSpPr>
        <p:spPr>
          <a:xfrm>
            <a:off x="3361371" y="5738276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5" name="object 150">
            <a:extLst>
              <a:ext uri="{FF2B5EF4-FFF2-40B4-BE49-F238E27FC236}">
                <a16:creationId xmlns:a16="http://schemas.microsoft.com/office/drawing/2014/main" id="{1F664C6F-5EB6-4630-85DB-A710A38BF274}"/>
              </a:ext>
            </a:extLst>
          </p:cNvPr>
          <p:cNvSpPr/>
          <p:nvPr/>
        </p:nvSpPr>
        <p:spPr>
          <a:xfrm>
            <a:off x="2724465" y="542446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4" h="360679">
                <a:moveTo>
                  <a:pt x="179832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2" y="360425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4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2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1">
            <a:extLst>
              <a:ext uri="{FF2B5EF4-FFF2-40B4-BE49-F238E27FC236}">
                <a16:creationId xmlns:a16="http://schemas.microsoft.com/office/drawing/2014/main" id="{25FCC0BE-1FF0-492F-857C-61D054C24DD3}"/>
              </a:ext>
            </a:extLst>
          </p:cNvPr>
          <p:cNvSpPr/>
          <p:nvPr/>
        </p:nvSpPr>
        <p:spPr>
          <a:xfrm>
            <a:off x="2724465" y="542446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4" h="360679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2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4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2" y="360425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2">
            <a:extLst>
              <a:ext uri="{FF2B5EF4-FFF2-40B4-BE49-F238E27FC236}">
                <a16:creationId xmlns:a16="http://schemas.microsoft.com/office/drawing/2014/main" id="{660AD269-B595-4235-84D7-3CB928E3F536}"/>
              </a:ext>
            </a:extLst>
          </p:cNvPr>
          <p:cNvSpPr txBox="1"/>
          <p:nvPr/>
        </p:nvSpPr>
        <p:spPr>
          <a:xfrm>
            <a:off x="2785299" y="5452018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8" name="object 153">
            <a:extLst>
              <a:ext uri="{FF2B5EF4-FFF2-40B4-BE49-F238E27FC236}">
                <a16:creationId xmlns:a16="http://schemas.microsoft.com/office/drawing/2014/main" id="{9FC7748B-9EFE-4A08-938E-050E35A831E0}"/>
              </a:ext>
            </a:extLst>
          </p:cNvPr>
          <p:cNvSpPr/>
          <p:nvPr/>
        </p:nvSpPr>
        <p:spPr>
          <a:xfrm>
            <a:off x="2724465" y="4776759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4">
            <a:extLst>
              <a:ext uri="{FF2B5EF4-FFF2-40B4-BE49-F238E27FC236}">
                <a16:creationId xmlns:a16="http://schemas.microsoft.com/office/drawing/2014/main" id="{F233AB85-3E99-4C5F-A057-45FFACAEB39B}"/>
              </a:ext>
            </a:extLst>
          </p:cNvPr>
          <p:cNvSpPr/>
          <p:nvPr/>
        </p:nvSpPr>
        <p:spPr>
          <a:xfrm>
            <a:off x="2724465" y="4776759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5">
            <a:extLst>
              <a:ext uri="{FF2B5EF4-FFF2-40B4-BE49-F238E27FC236}">
                <a16:creationId xmlns:a16="http://schemas.microsoft.com/office/drawing/2014/main" id="{19D0C2A6-4498-4691-8A60-83D6E29DAD15}"/>
              </a:ext>
            </a:extLst>
          </p:cNvPr>
          <p:cNvSpPr txBox="1"/>
          <p:nvPr/>
        </p:nvSpPr>
        <p:spPr>
          <a:xfrm>
            <a:off x="2785299" y="4803810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1" name="object 156">
            <a:extLst>
              <a:ext uri="{FF2B5EF4-FFF2-40B4-BE49-F238E27FC236}">
                <a16:creationId xmlns:a16="http://schemas.microsoft.com/office/drawing/2014/main" id="{3472AE3C-6B4A-4D44-8195-C4989EF5AA1B}"/>
              </a:ext>
            </a:extLst>
          </p:cNvPr>
          <p:cNvSpPr/>
          <p:nvPr/>
        </p:nvSpPr>
        <p:spPr>
          <a:xfrm>
            <a:off x="3876610" y="4776759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57">
            <a:extLst>
              <a:ext uri="{FF2B5EF4-FFF2-40B4-BE49-F238E27FC236}">
                <a16:creationId xmlns:a16="http://schemas.microsoft.com/office/drawing/2014/main" id="{62339905-4F6E-48D3-ACBA-FB9D578B93FA}"/>
              </a:ext>
            </a:extLst>
          </p:cNvPr>
          <p:cNvSpPr/>
          <p:nvPr/>
        </p:nvSpPr>
        <p:spPr>
          <a:xfrm>
            <a:off x="3876610" y="4776759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58">
            <a:extLst>
              <a:ext uri="{FF2B5EF4-FFF2-40B4-BE49-F238E27FC236}">
                <a16:creationId xmlns:a16="http://schemas.microsoft.com/office/drawing/2014/main" id="{1C6081D9-9EDE-47BC-ACAC-CDBDF1258325}"/>
              </a:ext>
            </a:extLst>
          </p:cNvPr>
          <p:cNvSpPr txBox="1"/>
          <p:nvPr/>
        </p:nvSpPr>
        <p:spPr>
          <a:xfrm>
            <a:off x="3937442" y="4803810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4" name="object 159">
            <a:extLst>
              <a:ext uri="{FF2B5EF4-FFF2-40B4-BE49-F238E27FC236}">
                <a16:creationId xmlns:a16="http://schemas.microsoft.com/office/drawing/2014/main" id="{E1BF67DA-073B-4BC7-A617-8303DB70579F}"/>
              </a:ext>
            </a:extLst>
          </p:cNvPr>
          <p:cNvSpPr/>
          <p:nvPr/>
        </p:nvSpPr>
        <p:spPr>
          <a:xfrm>
            <a:off x="3876610" y="542446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179832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2" y="360425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3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2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0">
            <a:extLst>
              <a:ext uri="{FF2B5EF4-FFF2-40B4-BE49-F238E27FC236}">
                <a16:creationId xmlns:a16="http://schemas.microsoft.com/office/drawing/2014/main" id="{EB72F6CF-3146-4054-89DA-B36B73DEF36A}"/>
              </a:ext>
            </a:extLst>
          </p:cNvPr>
          <p:cNvSpPr/>
          <p:nvPr/>
        </p:nvSpPr>
        <p:spPr>
          <a:xfrm>
            <a:off x="3876610" y="542446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2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3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2" y="360425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1">
            <a:extLst>
              <a:ext uri="{FF2B5EF4-FFF2-40B4-BE49-F238E27FC236}">
                <a16:creationId xmlns:a16="http://schemas.microsoft.com/office/drawing/2014/main" id="{4103D72E-4722-4AD7-94CC-CB0C4FF52298}"/>
              </a:ext>
            </a:extLst>
          </p:cNvPr>
          <p:cNvSpPr txBox="1"/>
          <p:nvPr/>
        </p:nvSpPr>
        <p:spPr>
          <a:xfrm>
            <a:off x="3937442" y="5452018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7" name="object 162">
            <a:extLst>
              <a:ext uri="{FF2B5EF4-FFF2-40B4-BE49-F238E27FC236}">
                <a16:creationId xmlns:a16="http://schemas.microsoft.com/office/drawing/2014/main" id="{50E46451-7CDA-4E3E-9116-AB062DECD3C1}"/>
              </a:ext>
            </a:extLst>
          </p:cNvPr>
          <p:cNvSpPr/>
          <p:nvPr/>
        </p:nvSpPr>
        <p:spPr>
          <a:xfrm>
            <a:off x="3031171" y="4620169"/>
            <a:ext cx="321945" cy="203306"/>
          </a:xfrm>
          <a:custGeom>
            <a:avLst/>
            <a:gdLst/>
            <a:ahLst/>
            <a:cxnLst/>
            <a:rect l="l" t="t" r="r" b="b"/>
            <a:pathLst>
              <a:path w="321945" h="209550">
                <a:moveTo>
                  <a:pt x="321437" y="0"/>
                </a:moveTo>
                <a:lnTo>
                  <a:pt x="0" y="209042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3">
            <a:extLst>
              <a:ext uri="{FF2B5EF4-FFF2-40B4-BE49-F238E27FC236}">
                <a16:creationId xmlns:a16="http://schemas.microsoft.com/office/drawing/2014/main" id="{D1627531-1D0B-4176-8122-6182D93086A0}"/>
              </a:ext>
            </a:extLst>
          </p:cNvPr>
          <p:cNvSpPr/>
          <p:nvPr/>
        </p:nvSpPr>
        <p:spPr>
          <a:xfrm>
            <a:off x="2903917" y="5136043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4">
            <a:extLst>
              <a:ext uri="{FF2B5EF4-FFF2-40B4-BE49-F238E27FC236}">
                <a16:creationId xmlns:a16="http://schemas.microsoft.com/office/drawing/2014/main" id="{BCF76698-5519-4031-AAF7-27571D41A439}"/>
              </a:ext>
            </a:extLst>
          </p:cNvPr>
          <p:cNvSpPr/>
          <p:nvPr/>
        </p:nvSpPr>
        <p:spPr>
          <a:xfrm>
            <a:off x="2984689" y="5680846"/>
            <a:ext cx="364197" cy="251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5">
            <a:extLst>
              <a:ext uri="{FF2B5EF4-FFF2-40B4-BE49-F238E27FC236}">
                <a16:creationId xmlns:a16="http://schemas.microsoft.com/office/drawing/2014/main" id="{681A8C1F-17E5-402C-84BE-5CE28B8B27B3}"/>
              </a:ext>
            </a:extLst>
          </p:cNvPr>
          <p:cNvSpPr/>
          <p:nvPr/>
        </p:nvSpPr>
        <p:spPr>
          <a:xfrm>
            <a:off x="3031171" y="5731925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39" h="159385">
                <a:moveTo>
                  <a:pt x="0" y="0"/>
                </a:moveTo>
                <a:lnTo>
                  <a:pt x="268732" y="15913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66">
            <a:extLst>
              <a:ext uri="{FF2B5EF4-FFF2-40B4-BE49-F238E27FC236}">
                <a16:creationId xmlns:a16="http://schemas.microsoft.com/office/drawing/2014/main" id="{8B3E4D44-F247-4B0F-B15B-A54ACBABBC7D}"/>
              </a:ext>
            </a:extLst>
          </p:cNvPr>
          <p:cNvSpPr/>
          <p:nvPr/>
        </p:nvSpPr>
        <p:spPr>
          <a:xfrm>
            <a:off x="3606480" y="5680846"/>
            <a:ext cx="363448" cy="2513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67">
            <a:extLst>
              <a:ext uri="{FF2B5EF4-FFF2-40B4-BE49-F238E27FC236}">
                <a16:creationId xmlns:a16="http://schemas.microsoft.com/office/drawing/2014/main" id="{DB37843B-51DD-4EDC-8A59-43CE33331FFF}"/>
              </a:ext>
            </a:extLst>
          </p:cNvPr>
          <p:cNvSpPr/>
          <p:nvPr/>
        </p:nvSpPr>
        <p:spPr>
          <a:xfrm>
            <a:off x="3659821" y="5731925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39" h="159385">
                <a:moveTo>
                  <a:pt x="268859" y="0"/>
                </a:moveTo>
                <a:lnTo>
                  <a:pt x="0" y="15913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68">
            <a:extLst>
              <a:ext uri="{FF2B5EF4-FFF2-40B4-BE49-F238E27FC236}">
                <a16:creationId xmlns:a16="http://schemas.microsoft.com/office/drawing/2014/main" id="{08FB6927-B428-49E0-895E-E83BDAF39E4A}"/>
              </a:ext>
            </a:extLst>
          </p:cNvPr>
          <p:cNvSpPr/>
          <p:nvPr/>
        </p:nvSpPr>
        <p:spPr>
          <a:xfrm>
            <a:off x="3607242" y="4620169"/>
            <a:ext cx="321945" cy="203306"/>
          </a:xfrm>
          <a:custGeom>
            <a:avLst/>
            <a:gdLst/>
            <a:ahLst/>
            <a:cxnLst/>
            <a:rect l="l" t="t" r="r" b="b"/>
            <a:pathLst>
              <a:path w="321945" h="209550">
                <a:moveTo>
                  <a:pt x="0" y="0"/>
                </a:moveTo>
                <a:lnTo>
                  <a:pt x="321563" y="209042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69">
            <a:extLst>
              <a:ext uri="{FF2B5EF4-FFF2-40B4-BE49-F238E27FC236}">
                <a16:creationId xmlns:a16="http://schemas.microsoft.com/office/drawing/2014/main" id="{F6DCCFEF-5FCD-43E4-88DB-5F9065472BAA}"/>
              </a:ext>
            </a:extLst>
          </p:cNvPr>
          <p:cNvSpPr/>
          <p:nvPr/>
        </p:nvSpPr>
        <p:spPr>
          <a:xfrm>
            <a:off x="4056060" y="5136043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0">
            <a:extLst>
              <a:ext uri="{FF2B5EF4-FFF2-40B4-BE49-F238E27FC236}">
                <a16:creationId xmlns:a16="http://schemas.microsoft.com/office/drawing/2014/main" id="{7C2873A4-259B-4D7E-97C3-812783DC79A5}"/>
              </a:ext>
            </a:extLst>
          </p:cNvPr>
          <p:cNvSpPr/>
          <p:nvPr/>
        </p:nvSpPr>
        <p:spPr>
          <a:xfrm>
            <a:off x="3426648" y="4633872"/>
            <a:ext cx="102235" cy="10919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1">
            <a:extLst>
              <a:ext uri="{FF2B5EF4-FFF2-40B4-BE49-F238E27FC236}">
                <a16:creationId xmlns:a16="http://schemas.microsoft.com/office/drawing/2014/main" id="{021070B3-9C6C-46AD-A2FD-009BAE9AD79E}"/>
              </a:ext>
            </a:extLst>
          </p:cNvPr>
          <p:cNvSpPr/>
          <p:nvPr/>
        </p:nvSpPr>
        <p:spPr>
          <a:xfrm>
            <a:off x="3479989" y="4672746"/>
            <a:ext cx="0" cy="1007286"/>
          </a:xfrm>
          <a:custGeom>
            <a:avLst/>
            <a:gdLst/>
            <a:ahLst/>
            <a:cxnLst/>
            <a:rect l="l" t="t" r="r" b="b"/>
            <a:pathLst>
              <a:path h="1038225">
                <a:moveTo>
                  <a:pt x="0" y="0"/>
                </a:moveTo>
                <a:lnTo>
                  <a:pt x="0" y="103809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2">
            <a:extLst>
              <a:ext uri="{FF2B5EF4-FFF2-40B4-BE49-F238E27FC236}">
                <a16:creationId xmlns:a16="http://schemas.microsoft.com/office/drawing/2014/main" id="{9A4F337D-6938-4515-A4C0-B37542DF9678}"/>
              </a:ext>
            </a:extLst>
          </p:cNvPr>
          <p:cNvSpPr/>
          <p:nvPr/>
        </p:nvSpPr>
        <p:spPr>
          <a:xfrm>
            <a:off x="3031171" y="4672746"/>
            <a:ext cx="448945" cy="780570"/>
          </a:xfrm>
          <a:custGeom>
            <a:avLst/>
            <a:gdLst/>
            <a:ahLst/>
            <a:cxnLst/>
            <a:rect l="l" t="t" r="r" b="b"/>
            <a:pathLst>
              <a:path w="448945" h="804545">
                <a:moveTo>
                  <a:pt x="448690" y="0"/>
                </a:moveTo>
                <a:lnTo>
                  <a:pt x="0" y="804418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3">
            <a:extLst>
              <a:ext uri="{FF2B5EF4-FFF2-40B4-BE49-F238E27FC236}">
                <a16:creationId xmlns:a16="http://schemas.microsoft.com/office/drawing/2014/main" id="{2C7E74F4-21F8-4DBD-A70F-834C271E1CC2}"/>
              </a:ext>
            </a:extLst>
          </p:cNvPr>
          <p:cNvSpPr/>
          <p:nvPr/>
        </p:nvSpPr>
        <p:spPr>
          <a:xfrm>
            <a:off x="3479989" y="4672746"/>
            <a:ext cx="448945" cy="780570"/>
          </a:xfrm>
          <a:custGeom>
            <a:avLst/>
            <a:gdLst/>
            <a:ahLst/>
            <a:cxnLst/>
            <a:rect l="l" t="t" r="r" b="b"/>
            <a:pathLst>
              <a:path w="448945" h="804545">
                <a:moveTo>
                  <a:pt x="0" y="0"/>
                </a:moveTo>
                <a:lnTo>
                  <a:pt x="448817" y="804418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4">
            <a:extLst>
              <a:ext uri="{FF2B5EF4-FFF2-40B4-BE49-F238E27FC236}">
                <a16:creationId xmlns:a16="http://schemas.microsoft.com/office/drawing/2014/main" id="{A67E7431-EF5B-47A5-B624-8EC52E3BE7E0}"/>
              </a:ext>
            </a:extLst>
          </p:cNvPr>
          <p:cNvSpPr txBox="1"/>
          <p:nvPr/>
        </p:nvSpPr>
        <p:spPr>
          <a:xfrm>
            <a:off x="179512" y="3241760"/>
            <a:ext cx="1737995" cy="1858704"/>
          </a:xfrm>
          <a:prstGeom prst="rect">
            <a:avLst/>
          </a:prstGeom>
        </p:spPr>
        <p:txBody>
          <a:bodyPr vert="horz" wrap="square" lIns="0" tIns="55244" rIns="0" bIns="0" rtlCol="0">
            <a:noAutofit/>
          </a:bodyPr>
          <a:lstStyle/>
          <a:p>
            <a:pPr marR="31115" algn="ctr">
              <a:lnSpc>
                <a:spcPct val="100000"/>
              </a:lnSpc>
              <a:spcBef>
                <a:spcPts val="434"/>
              </a:spcBef>
              <a:tabLst>
                <a:tab pos="1151890" algn="l"/>
              </a:tabLst>
            </a:pPr>
            <a:r>
              <a:rPr sz="1600" spc="5" dirty="0">
                <a:latin typeface="Calibri"/>
                <a:cs typeface="Calibri"/>
              </a:rPr>
              <a:t>u3	</a:t>
            </a:r>
            <a:r>
              <a:rPr sz="1600" dirty="0">
                <a:latin typeface="Calibri"/>
                <a:cs typeface="Calibri"/>
              </a:rPr>
              <a:t>u5</a:t>
            </a:r>
            <a:endParaRPr sz="1600">
              <a:latin typeface="Calibri"/>
              <a:cs typeface="Calibri"/>
            </a:endParaRPr>
          </a:p>
          <a:p>
            <a:pPr marR="31115" algn="ctr">
              <a:lnSpc>
                <a:spcPct val="100000"/>
              </a:lnSpc>
              <a:spcBef>
                <a:spcPts val="335"/>
              </a:spcBef>
            </a:pPr>
            <a:r>
              <a:rPr sz="1600" dirty="0">
                <a:latin typeface="Calibri"/>
                <a:cs typeface="Calibri"/>
              </a:rPr>
              <a:t>u4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19"/>
              </a:spcBef>
            </a:pPr>
            <a:r>
              <a:rPr sz="2000" spc="25" dirty="0">
                <a:latin typeface="Calibri"/>
                <a:cs typeface="Calibri"/>
              </a:rPr>
              <a:t>Pattern </a:t>
            </a:r>
            <a:r>
              <a:rPr sz="2000" spc="20" dirty="0">
                <a:latin typeface="Calibri"/>
                <a:cs typeface="Calibri"/>
              </a:rPr>
              <a:t>Graph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𝑃</a:t>
            </a:r>
            <a:endParaRPr sz="2000">
              <a:latin typeface="Cambria Math"/>
              <a:cs typeface="Cambria Math"/>
            </a:endParaRPr>
          </a:p>
          <a:p>
            <a:pPr marR="31115" algn="ctr">
              <a:lnSpc>
                <a:spcPct val="100000"/>
              </a:lnSpc>
              <a:spcBef>
                <a:spcPts val="820"/>
              </a:spcBef>
            </a:pPr>
            <a:r>
              <a:rPr sz="1600" dirty="0">
                <a:latin typeface="Calibri"/>
                <a:cs typeface="Calibri"/>
              </a:rPr>
              <a:t>u1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R="31115" algn="ctr">
              <a:lnSpc>
                <a:spcPct val="100000"/>
              </a:lnSpc>
              <a:spcBef>
                <a:spcPts val="5"/>
              </a:spcBef>
              <a:tabLst>
                <a:tab pos="1151890" algn="l"/>
              </a:tabLst>
            </a:pPr>
            <a:r>
              <a:rPr sz="1600" spc="5" dirty="0">
                <a:latin typeface="Calibri"/>
                <a:cs typeface="Calibri"/>
              </a:rPr>
              <a:t>u2	</a:t>
            </a:r>
            <a:r>
              <a:rPr sz="1600" dirty="0">
                <a:latin typeface="Calibri"/>
                <a:cs typeface="Calibri"/>
              </a:rPr>
              <a:t>u6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0" name="object 175">
            <a:extLst>
              <a:ext uri="{FF2B5EF4-FFF2-40B4-BE49-F238E27FC236}">
                <a16:creationId xmlns:a16="http://schemas.microsoft.com/office/drawing/2014/main" id="{5707C197-4205-4277-91D6-0F09825AA8B2}"/>
              </a:ext>
            </a:extLst>
          </p:cNvPr>
          <p:cNvSpPr/>
          <p:nvPr/>
        </p:nvSpPr>
        <p:spPr>
          <a:xfrm>
            <a:off x="1929699" y="2969295"/>
            <a:ext cx="649605" cy="257520"/>
          </a:xfrm>
          <a:custGeom>
            <a:avLst/>
            <a:gdLst/>
            <a:ahLst/>
            <a:cxnLst/>
            <a:rect l="l" t="t" r="r" b="b"/>
            <a:pathLst>
              <a:path w="649605" h="265430">
                <a:moveTo>
                  <a:pt x="516636" y="0"/>
                </a:moveTo>
                <a:lnTo>
                  <a:pt x="516636" y="66294"/>
                </a:lnTo>
                <a:lnTo>
                  <a:pt x="0" y="66294"/>
                </a:lnTo>
                <a:lnTo>
                  <a:pt x="0" y="198882"/>
                </a:lnTo>
                <a:lnTo>
                  <a:pt x="516636" y="198882"/>
                </a:lnTo>
                <a:lnTo>
                  <a:pt x="516636" y="265175"/>
                </a:lnTo>
                <a:lnTo>
                  <a:pt x="649224" y="132587"/>
                </a:lnTo>
                <a:lnTo>
                  <a:pt x="51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76">
            <a:extLst>
              <a:ext uri="{FF2B5EF4-FFF2-40B4-BE49-F238E27FC236}">
                <a16:creationId xmlns:a16="http://schemas.microsoft.com/office/drawing/2014/main" id="{7458AD1A-0050-41F8-BA94-6E032ADCB364}"/>
              </a:ext>
            </a:extLst>
          </p:cNvPr>
          <p:cNvSpPr/>
          <p:nvPr/>
        </p:nvSpPr>
        <p:spPr>
          <a:xfrm>
            <a:off x="1929699" y="2969295"/>
            <a:ext cx="649605" cy="257520"/>
          </a:xfrm>
          <a:custGeom>
            <a:avLst/>
            <a:gdLst/>
            <a:ahLst/>
            <a:cxnLst/>
            <a:rect l="l" t="t" r="r" b="b"/>
            <a:pathLst>
              <a:path w="649605" h="265430">
                <a:moveTo>
                  <a:pt x="0" y="66294"/>
                </a:moveTo>
                <a:lnTo>
                  <a:pt x="516636" y="66294"/>
                </a:lnTo>
                <a:lnTo>
                  <a:pt x="516636" y="0"/>
                </a:lnTo>
                <a:lnTo>
                  <a:pt x="649224" y="132587"/>
                </a:lnTo>
                <a:lnTo>
                  <a:pt x="516636" y="265175"/>
                </a:lnTo>
                <a:lnTo>
                  <a:pt x="516636" y="198882"/>
                </a:lnTo>
                <a:lnTo>
                  <a:pt x="0" y="198882"/>
                </a:lnTo>
                <a:lnTo>
                  <a:pt x="0" y="6629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77">
            <a:extLst>
              <a:ext uri="{FF2B5EF4-FFF2-40B4-BE49-F238E27FC236}">
                <a16:creationId xmlns:a16="http://schemas.microsoft.com/office/drawing/2014/main" id="{5B7BB613-BAC7-4681-8D11-9529859FCB0B}"/>
              </a:ext>
            </a:extLst>
          </p:cNvPr>
          <p:cNvSpPr/>
          <p:nvPr/>
        </p:nvSpPr>
        <p:spPr>
          <a:xfrm>
            <a:off x="1989898" y="3394111"/>
            <a:ext cx="528320" cy="166341"/>
          </a:xfrm>
          <a:custGeom>
            <a:avLst/>
            <a:gdLst/>
            <a:ahLst/>
            <a:cxnLst/>
            <a:rect l="l" t="t" r="r" b="b"/>
            <a:pathLst>
              <a:path w="528319" h="171450">
                <a:moveTo>
                  <a:pt x="528192" y="57150"/>
                </a:moveTo>
                <a:lnTo>
                  <a:pt x="356742" y="57150"/>
                </a:lnTo>
                <a:lnTo>
                  <a:pt x="356742" y="114300"/>
                </a:lnTo>
                <a:lnTo>
                  <a:pt x="528192" y="114300"/>
                </a:lnTo>
                <a:lnTo>
                  <a:pt x="528192" y="57150"/>
                </a:lnTo>
                <a:close/>
              </a:path>
              <a:path w="528319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528319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528319" h="171450">
                <a:moveTo>
                  <a:pt x="299592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299592" y="114300"/>
                </a:lnTo>
                <a:lnTo>
                  <a:pt x="29959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78">
            <a:extLst>
              <a:ext uri="{FF2B5EF4-FFF2-40B4-BE49-F238E27FC236}">
                <a16:creationId xmlns:a16="http://schemas.microsoft.com/office/drawing/2014/main" id="{57E7A0FA-A721-4B6D-A1AD-28AA9FFC6236}"/>
              </a:ext>
            </a:extLst>
          </p:cNvPr>
          <p:cNvSpPr/>
          <p:nvPr/>
        </p:nvSpPr>
        <p:spPr>
          <a:xfrm>
            <a:off x="4419153" y="2876331"/>
            <a:ext cx="648970" cy="257520"/>
          </a:xfrm>
          <a:custGeom>
            <a:avLst/>
            <a:gdLst/>
            <a:ahLst/>
            <a:cxnLst/>
            <a:rect l="l" t="t" r="r" b="b"/>
            <a:pathLst>
              <a:path w="648970" h="265430">
                <a:moveTo>
                  <a:pt x="515874" y="0"/>
                </a:moveTo>
                <a:lnTo>
                  <a:pt x="515874" y="66294"/>
                </a:lnTo>
                <a:lnTo>
                  <a:pt x="0" y="66294"/>
                </a:lnTo>
                <a:lnTo>
                  <a:pt x="0" y="198882"/>
                </a:lnTo>
                <a:lnTo>
                  <a:pt x="515874" y="198882"/>
                </a:lnTo>
                <a:lnTo>
                  <a:pt x="515874" y="265175"/>
                </a:lnTo>
                <a:lnTo>
                  <a:pt x="648462" y="132587"/>
                </a:lnTo>
                <a:lnTo>
                  <a:pt x="515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79">
            <a:extLst>
              <a:ext uri="{FF2B5EF4-FFF2-40B4-BE49-F238E27FC236}">
                <a16:creationId xmlns:a16="http://schemas.microsoft.com/office/drawing/2014/main" id="{BA4F7F0A-3EDF-4F16-B114-354A892D7328}"/>
              </a:ext>
            </a:extLst>
          </p:cNvPr>
          <p:cNvSpPr/>
          <p:nvPr/>
        </p:nvSpPr>
        <p:spPr>
          <a:xfrm>
            <a:off x="4419153" y="2876331"/>
            <a:ext cx="648970" cy="257520"/>
          </a:xfrm>
          <a:custGeom>
            <a:avLst/>
            <a:gdLst/>
            <a:ahLst/>
            <a:cxnLst/>
            <a:rect l="l" t="t" r="r" b="b"/>
            <a:pathLst>
              <a:path w="648970" h="265430">
                <a:moveTo>
                  <a:pt x="0" y="66294"/>
                </a:moveTo>
                <a:lnTo>
                  <a:pt x="515874" y="66294"/>
                </a:lnTo>
                <a:lnTo>
                  <a:pt x="515874" y="0"/>
                </a:lnTo>
                <a:lnTo>
                  <a:pt x="648462" y="132587"/>
                </a:lnTo>
                <a:lnTo>
                  <a:pt x="515874" y="265175"/>
                </a:lnTo>
                <a:lnTo>
                  <a:pt x="515874" y="198882"/>
                </a:lnTo>
                <a:lnTo>
                  <a:pt x="0" y="198882"/>
                </a:lnTo>
                <a:lnTo>
                  <a:pt x="0" y="6629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0">
            <a:extLst>
              <a:ext uri="{FF2B5EF4-FFF2-40B4-BE49-F238E27FC236}">
                <a16:creationId xmlns:a16="http://schemas.microsoft.com/office/drawing/2014/main" id="{0CB6352D-A783-4846-A5C3-576DABD31FA3}"/>
              </a:ext>
            </a:extLst>
          </p:cNvPr>
          <p:cNvSpPr/>
          <p:nvPr/>
        </p:nvSpPr>
        <p:spPr>
          <a:xfrm>
            <a:off x="4479352" y="3301147"/>
            <a:ext cx="528320" cy="166341"/>
          </a:xfrm>
          <a:custGeom>
            <a:avLst/>
            <a:gdLst/>
            <a:ahLst/>
            <a:cxnLst/>
            <a:rect l="l" t="t" r="r" b="b"/>
            <a:pathLst>
              <a:path w="528320" h="171450">
                <a:moveTo>
                  <a:pt x="528192" y="57150"/>
                </a:moveTo>
                <a:lnTo>
                  <a:pt x="356742" y="57150"/>
                </a:lnTo>
                <a:lnTo>
                  <a:pt x="356742" y="114300"/>
                </a:lnTo>
                <a:lnTo>
                  <a:pt x="528192" y="114300"/>
                </a:lnTo>
                <a:lnTo>
                  <a:pt x="528192" y="57150"/>
                </a:lnTo>
                <a:close/>
              </a:path>
              <a:path w="52832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528320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528320" h="171450">
                <a:moveTo>
                  <a:pt x="299592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299592" y="114300"/>
                </a:lnTo>
                <a:lnTo>
                  <a:pt x="29959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1">
            <a:extLst>
              <a:ext uri="{FF2B5EF4-FFF2-40B4-BE49-F238E27FC236}">
                <a16:creationId xmlns:a16="http://schemas.microsoft.com/office/drawing/2014/main" id="{F80CE9DC-CC1E-4551-8161-57F85F63CAA0}"/>
              </a:ext>
            </a:extLst>
          </p:cNvPr>
          <p:cNvSpPr/>
          <p:nvPr/>
        </p:nvSpPr>
        <p:spPr>
          <a:xfrm>
            <a:off x="6779829" y="2876331"/>
            <a:ext cx="648970" cy="257520"/>
          </a:xfrm>
          <a:custGeom>
            <a:avLst/>
            <a:gdLst/>
            <a:ahLst/>
            <a:cxnLst/>
            <a:rect l="l" t="t" r="r" b="b"/>
            <a:pathLst>
              <a:path w="648970" h="265430">
                <a:moveTo>
                  <a:pt x="515874" y="0"/>
                </a:moveTo>
                <a:lnTo>
                  <a:pt x="515874" y="66294"/>
                </a:lnTo>
                <a:lnTo>
                  <a:pt x="0" y="66294"/>
                </a:lnTo>
                <a:lnTo>
                  <a:pt x="0" y="198882"/>
                </a:lnTo>
                <a:lnTo>
                  <a:pt x="515874" y="198882"/>
                </a:lnTo>
                <a:lnTo>
                  <a:pt x="515874" y="265175"/>
                </a:lnTo>
                <a:lnTo>
                  <a:pt x="648461" y="132587"/>
                </a:lnTo>
                <a:lnTo>
                  <a:pt x="515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2">
            <a:extLst>
              <a:ext uri="{FF2B5EF4-FFF2-40B4-BE49-F238E27FC236}">
                <a16:creationId xmlns:a16="http://schemas.microsoft.com/office/drawing/2014/main" id="{489433B1-A6CC-427D-B915-AB834CFD7E4D}"/>
              </a:ext>
            </a:extLst>
          </p:cNvPr>
          <p:cNvSpPr/>
          <p:nvPr/>
        </p:nvSpPr>
        <p:spPr>
          <a:xfrm>
            <a:off x="6779829" y="2876331"/>
            <a:ext cx="648970" cy="257520"/>
          </a:xfrm>
          <a:custGeom>
            <a:avLst/>
            <a:gdLst/>
            <a:ahLst/>
            <a:cxnLst/>
            <a:rect l="l" t="t" r="r" b="b"/>
            <a:pathLst>
              <a:path w="648970" h="265430">
                <a:moveTo>
                  <a:pt x="0" y="66294"/>
                </a:moveTo>
                <a:lnTo>
                  <a:pt x="515874" y="66294"/>
                </a:lnTo>
                <a:lnTo>
                  <a:pt x="515874" y="0"/>
                </a:lnTo>
                <a:lnTo>
                  <a:pt x="648461" y="132587"/>
                </a:lnTo>
                <a:lnTo>
                  <a:pt x="515874" y="265175"/>
                </a:lnTo>
                <a:lnTo>
                  <a:pt x="515874" y="198882"/>
                </a:lnTo>
                <a:lnTo>
                  <a:pt x="0" y="198882"/>
                </a:lnTo>
                <a:lnTo>
                  <a:pt x="0" y="66294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3">
            <a:extLst>
              <a:ext uri="{FF2B5EF4-FFF2-40B4-BE49-F238E27FC236}">
                <a16:creationId xmlns:a16="http://schemas.microsoft.com/office/drawing/2014/main" id="{51D04689-652C-4182-ABD5-92B0E53AFD8E}"/>
              </a:ext>
            </a:extLst>
          </p:cNvPr>
          <p:cNvSpPr/>
          <p:nvPr/>
        </p:nvSpPr>
        <p:spPr>
          <a:xfrm>
            <a:off x="6840027" y="3301147"/>
            <a:ext cx="528320" cy="166341"/>
          </a:xfrm>
          <a:custGeom>
            <a:avLst/>
            <a:gdLst/>
            <a:ahLst/>
            <a:cxnLst/>
            <a:rect l="l" t="t" r="r" b="b"/>
            <a:pathLst>
              <a:path w="528320" h="171450">
                <a:moveTo>
                  <a:pt x="528193" y="57150"/>
                </a:moveTo>
                <a:lnTo>
                  <a:pt x="356743" y="57150"/>
                </a:lnTo>
                <a:lnTo>
                  <a:pt x="356743" y="114300"/>
                </a:lnTo>
                <a:lnTo>
                  <a:pt x="528193" y="114300"/>
                </a:lnTo>
                <a:lnTo>
                  <a:pt x="528193" y="57150"/>
                </a:lnTo>
                <a:close/>
              </a:path>
              <a:path w="52832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528320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528320" h="171450">
                <a:moveTo>
                  <a:pt x="299593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299593" y="114300"/>
                </a:lnTo>
                <a:lnTo>
                  <a:pt x="29959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4">
            <a:extLst>
              <a:ext uri="{FF2B5EF4-FFF2-40B4-BE49-F238E27FC236}">
                <a16:creationId xmlns:a16="http://schemas.microsoft.com/office/drawing/2014/main" id="{2FF9E9BA-C6C1-4FA6-84FA-466635032524}"/>
              </a:ext>
            </a:extLst>
          </p:cNvPr>
          <p:cNvSpPr/>
          <p:nvPr/>
        </p:nvSpPr>
        <p:spPr>
          <a:xfrm>
            <a:off x="9282238" y="2846613"/>
            <a:ext cx="649605" cy="257520"/>
          </a:xfrm>
          <a:custGeom>
            <a:avLst/>
            <a:gdLst/>
            <a:ahLst/>
            <a:cxnLst/>
            <a:rect l="l" t="t" r="r" b="b"/>
            <a:pathLst>
              <a:path w="649604" h="265430">
                <a:moveTo>
                  <a:pt x="516636" y="0"/>
                </a:moveTo>
                <a:lnTo>
                  <a:pt x="516636" y="66293"/>
                </a:lnTo>
                <a:lnTo>
                  <a:pt x="0" y="66293"/>
                </a:lnTo>
                <a:lnTo>
                  <a:pt x="0" y="198881"/>
                </a:lnTo>
                <a:lnTo>
                  <a:pt x="516636" y="198881"/>
                </a:lnTo>
                <a:lnTo>
                  <a:pt x="516636" y="265175"/>
                </a:lnTo>
                <a:lnTo>
                  <a:pt x="649224" y="132587"/>
                </a:lnTo>
                <a:lnTo>
                  <a:pt x="51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5">
            <a:extLst>
              <a:ext uri="{FF2B5EF4-FFF2-40B4-BE49-F238E27FC236}">
                <a16:creationId xmlns:a16="http://schemas.microsoft.com/office/drawing/2014/main" id="{B395D1A0-48AE-4646-943E-B3C4044595C3}"/>
              </a:ext>
            </a:extLst>
          </p:cNvPr>
          <p:cNvSpPr/>
          <p:nvPr/>
        </p:nvSpPr>
        <p:spPr>
          <a:xfrm>
            <a:off x="9282238" y="2846613"/>
            <a:ext cx="649605" cy="257520"/>
          </a:xfrm>
          <a:custGeom>
            <a:avLst/>
            <a:gdLst/>
            <a:ahLst/>
            <a:cxnLst/>
            <a:rect l="l" t="t" r="r" b="b"/>
            <a:pathLst>
              <a:path w="649604" h="265430">
                <a:moveTo>
                  <a:pt x="0" y="66293"/>
                </a:moveTo>
                <a:lnTo>
                  <a:pt x="516636" y="66293"/>
                </a:lnTo>
                <a:lnTo>
                  <a:pt x="516636" y="0"/>
                </a:lnTo>
                <a:lnTo>
                  <a:pt x="649224" y="132587"/>
                </a:lnTo>
                <a:lnTo>
                  <a:pt x="516636" y="265175"/>
                </a:lnTo>
                <a:lnTo>
                  <a:pt x="516636" y="198881"/>
                </a:lnTo>
                <a:lnTo>
                  <a:pt x="0" y="198881"/>
                </a:lnTo>
                <a:lnTo>
                  <a:pt x="0" y="662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86">
            <a:extLst>
              <a:ext uri="{FF2B5EF4-FFF2-40B4-BE49-F238E27FC236}">
                <a16:creationId xmlns:a16="http://schemas.microsoft.com/office/drawing/2014/main" id="{79EBAC7A-EFBC-434A-8B67-040A8BBB59DB}"/>
              </a:ext>
            </a:extLst>
          </p:cNvPr>
          <p:cNvSpPr/>
          <p:nvPr/>
        </p:nvSpPr>
        <p:spPr>
          <a:xfrm>
            <a:off x="9342436" y="3271429"/>
            <a:ext cx="528320" cy="166341"/>
          </a:xfrm>
          <a:custGeom>
            <a:avLst/>
            <a:gdLst/>
            <a:ahLst/>
            <a:cxnLst/>
            <a:rect l="l" t="t" r="r" b="b"/>
            <a:pathLst>
              <a:path w="528320" h="171450">
                <a:moveTo>
                  <a:pt x="528193" y="57150"/>
                </a:moveTo>
                <a:lnTo>
                  <a:pt x="356743" y="57150"/>
                </a:lnTo>
                <a:lnTo>
                  <a:pt x="356743" y="114300"/>
                </a:lnTo>
                <a:lnTo>
                  <a:pt x="528193" y="114300"/>
                </a:lnTo>
                <a:lnTo>
                  <a:pt x="528193" y="57150"/>
                </a:lnTo>
                <a:close/>
              </a:path>
              <a:path w="52832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528320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528320" h="171450">
                <a:moveTo>
                  <a:pt x="299593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299593" y="114300"/>
                </a:lnTo>
                <a:lnTo>
                  <a:pt x="29959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87">
            <a:extLst>
              <a:ext uri="{FF2B5EF4-FFF2-40B4-BE49-F238E27FC236}">
                <a16:creationId xmlns:a16="http://schemas.microsoft.com/office/drawing/2014/main" id="{C4BC96FA-30B1-4200-BC81-E84E877F285C}"/>
              </a:ext>
            </a:extLst>
          </p:cNvPr>
          <p:cNvSpPr/>
          <p:nvPr/>
        </p:nvSpPr>
        <p:spPr>
          <a:xfrm>
            <a:off x="1912936" y="5183667"/>
            <a:ext cx="649605" cy="258136"/>
          </a:xfrm>
          <a:custGeom>
            <a:avLst/>
            <a:gdLst/>
            <a:ahLst/>
            <a:cxnLst/>
            <a:rect l="l" t="t" r="r" b="b"/>
            <a:pathLst>
              <a:path w="649605" h="266064">
                <a:moveTo>
                  <a:pt x="516254" y="0"/>
                </a:moveTo>
                <a:lnTo>
                  <a:pt x="516254" y="66421"/>
                </a:lnTo>
                <a:lnTo>
                  <a:pt x="0" y="66421"/>
                </a:lnTo>
                <a:lnTo>
                  <a:pt x="0" y="199390"/>
                </a:lnTo>
                <a:lnTo>
                  <a:pt x="516254" y="199390"/>
                </a:lnTo>
                <a:lnTo>
                  <a:pt x="516254" y="265938"/>
                </a:lnTo>
                <a:lnTo>
                  <a:pt x="649223" y="132969"/>
                </a:lnTo>
                <a:lnTo>
                  <a:pt x="516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88">
            <a:extLst>
              <a:ext uri="{FF2B5EF4-FFF2-40B4-BE49-F238E27FC236}">
                <a16:creationId xmlns:a16="http://schemas.microsoft.com/office/drawing/2014/main" id="{40CE3ABD-747E-417F-A472-DFD199DD6DA8}"/>
              </a:ext>
            </a:extLst>
          </p:cNvPr>
          <p:cNvSpPr/>
          <p:nvPr/>
        </p:nvSpPr>
        <p:spPr>
          <a:xfrm>
            <a:off x="1912936" y="5183667"/>
            <a:ext cx="649605" cy="258136"/>
          </a:xfrm>
          <a:custGeom>
            <a:avLst/>
            <a:gdLst/>
            <a:ahLst/>
            <a:cxnLst/>
            <a:rect l="l" t="t" r="r" b="b"/>
            <a:pathLst>
              <a:path w="649605" h="266064">
                <a:moveTo>
                  <a:pt x="0" y="66421"/>
                </a:moveTo>
                <a:lnTo>
                  <a:pt x="516254" y="66421"/>
                </a:lnTo>
                <a:lnTo>
                  <a:pt x="516254" y="0"/>
                </a:lnTo>
                <a:lnTo>
                  <a:pt x="649223" y="132969"/>
                </a:lnTo>
                <a:lnTo>
                  <a:pt x="516254" y="265938"/>
                </a:lnTo>
                <a:lnTo>
                  <a:pt x="516254" y="199390"/>
                </a:lnTo>
                <a:lnTo>
                  <a:pt x="0" y="199390"/>
                </a:lnTo>
                <a:lnTo>
                  <a:pt x="0" y="66421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89">
            <a:extLst>
              <a:ext uri="{FF2B5EF4-FFF2-40B4-BE49-F238E27FC236}">
                <a16:creationId xmlns:a16="http://schemas.microsoft.com/office/drawing/2014/main" id="{41EF7688-0E8E-4370-B066-6955B802A1AC}"/>
              </a:ext>
            </a:extLst>
          </p:cNvPr>
          <p:cNvSpPr/>
          <p:nvPr/>
        </p:nvSpPr>
        <p:spPr>
          <a:xfrm>
            <a:off x="1973133" y="5609245"/>
            <a:ext cx="528320" cy="166341"/>
          </a:xfrm>
          <a:custGeom>
            <a:avLst/>
            <a:gdLst/>
            <a:ahLst/>
            <a:cxnLst/>
            <a:rect l="l" t="t" r="r" b="b"/>
            <a:pathLst>
              <a:path w="528319" h="171450">
                <a:moveTo>
                  <a:pt x="528193" y="57150"/>
                </a:moveTo>
                <a:lnTo>
                  <a:pt x="356743" y="57150"/>
                </a:lnTo>
                <a:lnTo>
                  <a:pt x="356743" y="114300"/>
                </a:lnTo>
                <a:lnTo>
                  <a:pt x="528193" y="114300"/>
                </a:lnTo>
                <a:lnTo>
                  <a:pt x="528193" y="57150"/>
                </a:lnTo>
                <a:close/>
              </a:path>
              <a:path w="528319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528319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528319" h="171450">
                <a:moveTo>
                  <a:pt x="299593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299593" y="114300"/>
                </a:lnTo>
                <a:lnTo>
                  <a:pt x="29959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0">
            <a:extLst>
              <a:ext uri="{FF2B5EF4-FFF2-40B4-BE49-F238E27FC236}">
                <a16:creationId xmlns:a16="http://schemas.microsoft.com/office/drawing/2014/main" id="{1E4CF0D9-E965-426C-B0A8-CA5E42CDDF8B}"/>
              </a:ext>
            </a:extLst>
          </p:cNvPr>
          <p:cNvSpPr/>
          <p:nvPr/>
        </p:nvSpPr>
        <p:spPr>
          <a:xfrm>
            <a:off x="4378005" y="5159283"/>
            <a:ext cx="649605" cy="257520"/>
          </a:xfrm>
          <a:custGeom>
            <a:avLst/>
            <a:gdLst/>
            <a:ahLst/>
            <a:cxnLst/>
            <a:rect l="l" t="t" r="r" b="b"/>
            <a:pathLst>
              <a:path w="649604" h="265429">
                <a:moveTo>
                  <a:pt x="516636" y="0"/>
                </a:moveTo>
                <a:lnTo>
                  <a:pt x="516636" y="66293"/>
                </a:lnTo>
                <a:lnTo>
                  <a:pt x="0" y="66293"/>
                </a:lnTo>
                <a:lnTo>
                  <a:pt x="0" y="198881"/>
                </a:lnTo>
                <a:lnTo>
                  <a:pt x="516636" y="198881"/>
                </a:lnTo>
                <a:lnTo>
                  <a:pt x="516636" y="265175"/>
                </a:lnTo>
                <a:lnTo>
                  <a:pt x="649224" y="132587"/>
                </a:lnTo>
                <a:lnTo>
                  <a:pt x="51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1">
            <a:extLst>
              <a:ext uri="{FF2B5EF4-FFF2-40B4-BE49-F238E27FC236}">
                <a16:creationId xmlns:a16="http://schemas.microsoft.com/office/drawing/2014/main" id="{55BF7DBF-5D7E-455A-A0D2-F0979C26D327}"/>
              </a:ext>
            </a:extLst>
          </p:cNvPr>
          <p:cNvSpPr/>
          <p:nvPr/>
        </p:nvSpPr>
        <p:spPr>
          <a:xfrm>
            <a:off x="4378005" y="5159283"/>
            <a:ext cx="649605" cy="257520"/>
          </a:xfrm>
          <a:custGeom>
            <a:avLst/>
            <a:gdLst/>
            <a:ahLst/>
            <a:cxnLst/>
            <a:rect l="l" t="t" r="r" b="b"/>
            <a:pathLst>
              <a:path w="649604" h="265429">
                <a:moveTo>
                  <a:pt x="0" y="66293"/>
                </a:moveTo>
                <a:lnTo>
                  <a:pt x="516636" y="66293"/>
                </a:lnTo>
                <a:lnTo>
                  <a:pt x="516636" y="0"/>
                </a:lnTo>
                <a:lnTo>
                  <a:pt x="649224" y="132587"/>
                </a:lnTo>
                <a:lnTo>
                  <a:pt x="516636" y="265175"/>
                </a:lnTo>
                <a:lnTo>
                  <a:pt x="516636" y="198881"/>
                </a:lnTo>
                <a:lnTo>
                  <a:pt x="0" y="198881"/>
                </a:lnTo>
                <a:lnTo>
                  <a:pt x="0" y="6629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2">
            <a:extLst>
              <a:ext uri="{FF2B5EF4-FFF2-40B4-BE49-F238E27FC236}">
                <a16:creationId xmlns:a16="http://schemas.microsoft.com/office/drawing/2014/main" id="{C9B78FC5-B53B-4B36-B402-ECEE9523E5E2}"/>
              </a:ext>
            </a:extLst>
          </p:cNvPr>
          <p:cNvSpPr/>
          <p:nvPr/>
        </p:nvSpPr>
        <p:spPr>
          <a:xfrm>
            <a:off x="5674167" y="433861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179831" y="0"/>
                </a:moveTo>
                <a:lnTo>
                  <a:pt x="132027" y="6434"/>
                </a:lnTo>
                <a:lnTo>
                  <a:pt x="89069" y="24595"/>
                </a:lnTo>
                <a:lnTo>
                  <a:pt x="52673" y="52768"/>
                </a:lnTo>
                <a:lnTo>
                  <a:pt x="24553" y="89238"/>
                </a:lnTo>
                <a:lnTo>
                  <a:pt x="6424" y="132291"/>
                </a:lnTo>
                <a:lnTo>
                  <a:pt x="0" y="180212"/>
                </a:lnTo>
                <a:lnTo>
                  <a:pt x="6424" y="228134"/>
                </a:lnTo>
                <a:lnTo>
                  <a:pt x="24553" y="271187"/>
                </a:lnTo>
                <a:lnTo>
                  <a:pt x="52673" y="307657"/>
                </a:lnTo>
                <a:lnTo>
                  <a:pt x="89069" y="335830"/>
                </a:lnTo>
                <a:lnTo>
                  <a:pt x="132027" y="353991"/>
                </a:lnTo>
                <a:lnTo>
                  <a:pt x="179831" y="360426"/>
                </a:lnTo>
                <a:lnTo>
                  <a:pt x="227636" y="353991"/>
                </a:lnTo>
                <a:lnTo>
                  <a:pt x="270594" y="335830"/>
                </a:lnTo>
                <a:lnTo>
                  <a:pt x="306990" y="307657"/>
                </a:lnTo>
                <a:lnTo>
                  <a:pt x="335110" y="271187"/>
                </a:lnTo>
                <a:lnTo>
                  <a:pt x="353239" y="228134"/>
                </a:lnTo>
                <a:lnTo>
                  <a:pt x="359663" y="180212"/>
                </a:lnTo>
                <a:lnTo>
                  <a:pt x="353239" y="132291"/>
                </a:lnTo>
                <a:lnTo>
                  <a:pt x="335110" y="89238"/>
                </a:lnTo>
                <a:lnTo>
                  <a:pt x="306990" y="52768"/>
                </a:lnTo>
                <a:lnTo>
                  <a:pt x="270594" y="24595"/>
                </a:lnTo>
                <a:lnTo>
                  <a:pt x="227636" y="6434"/>
                </a:lnTo>
                <a:lnTo>
                  <a:pt x="179831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3">
            <a:extLst>
              <a:ext uri="{FF2B5EF4-FFF2-40B4-BE49-F238E27FC236}">
                <a16:creationId xmlns:a16="http://schemas.microsoft.com/office/drawing/2014/main" id="{B13551E9-DD3A-4357-A842-32829A6611D8}"/>
              </a:ext>
            </a:extLst>
          </p:cNvPr>
          <p:cNvSpPr/>
          <p:nvPr/>
        </p:nvSpPr>
        <p:spPr>
          <a:xfrm>
            <a:off x="5674167" y="4338610"/>
            <a:ext cx="360045" cy="349932"/>
          </a:xfrm>
          <a:custGeom>
            <a:avLst/>
            <a:gdLst/>
            <a:ahLst/>
            <a:cxnLst/>
            <a:rect l="l" t="t" r="r" b="b"/>
            <a:pathLst>
              <a:path w="360045" h="360679">
                <a:moveTo>
                  <a:pt x="0" y="180212"/>
                </a:moveTo>
                <a:lnTo>
                  <a:pt x="6424" y="132291"/>
                </a:lnTo>
                <a:lnTo>
                  <a:pt x="24553" y="89238"/>
                </a:lnTo>
                <a:lnTo>
                  <a:pt x="52673" y="52768"/>
                </a:lnTo>
                <a:lnTo>
                  <a:pt x="89069" y="24595"/>
                </a:lnTo>
                <a:lnTo>
                  <a:pt x="132027" y="6434"/>
                </a:lnTo>
                <a:lnTo>
                  <a:pt x="179831" y="0"/>
                </a:lnTo>
                <a:lnTo>
                  <a:pt x="227636" y="6434"/>
                </a:lnTo>
                <a:lnTo>
                  <a:pt x="270594" y="24595"/>
                </a:lnTo>
                <a:lnTo>
                  <a:pt x="306990" y="52768"/>
                </a:lnTo>
                <a:lnTo>
                  <a:pt x="335110" y="89238"/>
                </a:lnTo>
                <a:lnTo>
                  <a:pt x="353239" y="132291"/>
                </a:lnTo>
                <a:lnTo>
                  <a:pt x="359663" y="180212"/>
                </a:lnTo>
                <a:lnTo>
                  <a:pt x="353239" y="228134"/>
                </a:lnTo>
                <a:lnTo>
                  <a:pt x="335110" y="271187"/>
                </a:lnTo>
                <a:lnTo>
                  <a:pt x="306990" y="307657"/>
                </a:lnTo>
                <a:lnTo>
                  <a:pt x="270594" y="335830"/>
                </a:lnTo>
                <a:lnTo>
                  <a:pt x="227636" y="353991"/>
                </a:lnTo>
                <a:lnTo>
                  <a:pt x="179831" y="360426"/>
                </a:lnTo>
                <a:lnTo>
                  <a:pt x="132027" y="353991"/>
                </a:lnTo>
                <a:lnTo>
                  <a:pt x="89069" y="335830"/>
                </a:lnTo>
                <a:lnTo>
                  <a:pt x="52673" y="307657"/>
                </a:lnTo>
                <a:lnTo>
                  <a:pt x="24553" y="271187"/>
                </a:lnTo>
                <a:lnTo>
                  <a:pt x="6424" y="228134"/>
                </a:lnTo>
                <a:lnTo>
                  <a:pt x="0" y="180212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4">
            <a:extLst>
              <a:ext uri="{FF2B5EF4-FFF2-40B4-BE49-F238E27FC236}">
                <a16:creationId xmlns:a16="http://schemas.microsoft.com/office/drawing/2014/main" id="{E2D6096B-121C-4D1E-83BC-FF5739176DC8}"/>
              </a:ext>
            </a:extLst>
          </p:cNvPr>
          <p:cNvSpPr txBox="1"/>
          <p:nvPr/>
        </p:nvSpPr>
        <p:spPr>
          <a:xfrm>
            <a:off x="5735254" y="4365914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0" name="object 195">
            <a:extLst>
              <a:ext uri="{FF2B5EF4-FFF2-40B4-BE49-F238E27FC236}">
                <a16:creationId xmlns:a16="http://schemas.microsoft.com/office/drawing/2014/main" id="{5D319374-3C53-46D2-AD2F-4EF09F813190}"/>
              </a:ext>
            </a:extLst>
          </p:cNvPr>
          <p:cNvSpPr/>
          <p:nvPr/>
        </p:nvSpPr>
        <p:spPr>
          <a:xfrm>
            <a:off x="5674167" y="5736879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33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196">
            <a:extLst>
              <a:ext uri="{FF2B5EF4-FFF2-40B4-BE49-F238E27FC236}">
                <a16:creationId xmlns:a16="http://schemas.microsoft.com/office/drawing/2014/main" id="{3643B120-01D0-4A26-A068-D29929856BC4}"/>
              </a:ext>
            </a:extLst>
          </p:cNvPr>
          <p:cNvSpPr/>
          <p:nvPr/>
        </p:nvSpPr>
        <p:spPr>
          <a:xfrm>
            <a:off x="5674167" y="5736879"/>
            <a:ext cx="360045" cy="349316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1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3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1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197">
            <a:extLst>
              <a:ext uri="{FF2B5EF4-FFF2-40B4-BE49-F238E27FC236}">
                <a16:creationId xmlns:a16="http://schemas.microsoft.com/office/drawing/2014/main" id="{27F836B7-9362-4D93-B573-E7CB308593EE}"/>
              </a:ext>
            </a:extLst>
          </p:cNvPr>
          <p:cNvSpPr/>
          <p:nvPr/>
        </p:nvSpPr>
        <p:spPr>
          <a:xfrm>
            <a:off x="5098096" y="5450367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180212" y="0"/>
                </a:moveTo>
                <a:lnTo>
                  <a:pt x="132291" y="6424"/>
                </a:lnTo>
                <a:lnTo>
                  <a:pt x="89238" y="24553"/>
                </a:lnTo>
                <a:lnTo>
                  <a:pt x="52768" y="52673"/>
                </a:lnTo>
                <a:lnTo>
                  <a:pt x="24595" y="89069"/>
                </a:lnTo>
                <a:lnTo>
                  <a:pt x="6434" y="132027"/>
                </a:lnTo>
                <a:lnTo>
                  <a:pt x="0" y="179831"/>
                </a:lnTo>
                <a:lnTo>
                  <a:pt x="6434" y="227636"/>
                </a:lnTo>
                <a:lnTo>
                  <a:pt x="24595" y="270594"/>
                </a:lnTo>
                <a:lnTo>
                  <a:pt x="52768" y="306990"/>
                </a:lnTo>
                <a:lnTo>
                  <a:pt x="89238" y="335110"/>
                </a:lnTo>
                <a:lnTo>
                  <a:pt x="132291" y="353239"/>
                </a:lnTo>
                <a:lnTo>
                  <a:pt x="180212" y="359663"/>
                </a:lnTo>
                <a:lnTo>
                  <a:pt x="228134" y="353239"/>
                </a:lnTo>
                <a:lnTo>
                  <a:pt x="271187" y="335110"/>
                </a:lnTo>
                <a:lnTo>
                  <a:pt x="307657" y="306990"/>
                </a:lnTo>
                <a:lnTo>
                  <a:pt x="335830" y="270594"/>
                </a:lnTo>
                <a:lnTo>
                  <a:pt x="353991" y="227636"/>
                </a:lnTo>
                <a:lnTo>
                  <a:pt x="360425" y="179831"/>
                </a:lnTo>
                <a:lnTo>
                  <a:pt x="353991" y="132027"/>
                </a:lnTo>
                <a:lnTo>
                  <a:pt x="335830" y="89069"/>
                </a:lnTo>
                <a:lnTo>
                  <a:pt x="307657" y="52673"/>
                </a:lnTo>
                <a:lnTo>
                  <a:pt x="271187" y="24553"/>
                </a:lnTo>
                <a:lnTo>
                  <a:pt x="228134" y="6424"/>
                </a:lnTo>
                <a:lnTo>
                  <a:pt x="180212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198">
            <a:extLst>
              <a:ext uri="{FF2B5EF4-FFF2-40B4-BE49-F238E27FC236}">
                <a16:creationId xmlns:a16="http://schemas.microsoft.com/office/drawing/2014/main" id="{22565DF2-0DB5-4212-911A-A4DDE4CB20A9}"/>
              </a:ext>
            </a:extLst>
          </p:cNvPr>
          <p:cNvSpPr/>
          <p:nvPr/>
        </p:nvSpPr>
        <p:spPr>
          <a:xfrm>
            <a:off x="5098096" y="5450367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0" y="179831"/>
                </a:moveTo>
                <a:lnTo>
                  <a:pt x="6434" y="132027"/>
                </a:lnTo>
                <a:lnTo>
                  <a:pt x="24595" y="89069"/>
                </a:lnTo>
                <a:lnTo>
                  <a:pt x="52768" y="52673"/>
                </a:lnTo>
                <a:lnTo>
                  <a:pt x="89238" y="24553"/>
                </a:lnTo>
                <a:lnTo>
                  <a:pt x="132291" y="6424"/>
                </a:lnTo>
                <a:lnTo>
                  <a:pt x="180212" y="0"/>
                </a:lnTo>
                <a:lnTo>
                  <a:pt x="228134" y="6424"/>
                </a:lnTo>
                <a:lnTo>
                  <a:pt x="271187" y="24553"/>
                </a:lnTo>
                <a:lnTo>
                  <a:pt x="307657" y="52673"/>
                </a:lnTo>
                <a:lnTo>
                  <a:pt x="335830" y="89069"/>
                </a:lnTo>
                <a:lnTo>
                  <a:pt x="353991" y="132027"/>
                </a:lnTo>
                <a:lnTo>
                  <a:pt x="360425" y="179831"/>
                </a:lnTo>
                <a:lnTo>
                  <a:pt x="353991" y="227636"/>
                </a:lnTo>
                <a:lnTo>
                  <a:pt x="335830" y="270594"/>
                </a:lnTo>
                <a:lnTo>
                  <a:pt x="307657" y="306990"/>
                </a:lnTo>
                <a:lnTo>
                  <a:pt x="271187" y="335110"/>
                </a:lnTo>
                <a:lnTo>
                  <a:pt x="228134" y="353239"/>
                </a:lnTo>
                <a:lnTo>
                  <a:pt x="180212" y="359663"/>
                </a:lnTo>
                <a:lnTo>
                  <a:pt x="132291" y="353239"/>
                </a:lnTo>
                <a:lnTo>
                  <a:pt x="89238" y="335110"/>
                </a:lnTo>
                <a:lnTo>
                  <a:pt x="52768" y="306990"/>
                </a:lnTo>
                <a:lnTo>
                  <a:pt x="24595" y="270594"/>
                </a:lnTo>
                <a:lnTo>
                  <a:pt x="6434" y="227636"/>
                </a:lnTo>
                <a:lnTo>
                  <a:pt x="0" y="179831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199">
            <a:extLst>
              <a:ext uri="{FF2B5EF4-FFF2-40B4-BE49-F238E27FC236}">
                <a16:creationId xmlns:a16="http://schemas.microsoft.com/office/drawing/2014/main" id="{A86AA1AC-276A-4D0F-B265-4596C9B97F69}"/>
              </a:ext>
            </a:extLst>
          </p:cNvPr>
          <p:cNvSpPr/>
          <p:nvPr/>
        </p:nvSpPr>
        <p:spPr>
          <a:xfrm>
            <a:off x="5098096" y="4802667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180212" y="0"/>
                </a:moveTo>
                <a:lnTo>
                  <a:pt x="132291" y="6424"/>
                </a:lnTo>
                <a:lnTo>
                  <a:pt x="89238" y="24553"/>
                </a:lnTo>
                <a:lnTo>
                  <a:pt x="52768" y="52673"/>
                </a:lnTo>
                <a:lnTo>
                  <a:pt x="24595" y="89069"/>
                </a:lnTo>
                <a:lnTo>
                  <a:pt x="6434" y="132027"/>
                </a:lnTo>
                <a:lnTo>
                  <a:pt x="0" y="179831"/>
                </a:lnTo>
                <a:lnTo>
                  <a:pt x="6434" y="227636"/>
                </a:lnTo>
                <a:lnTo>
                  <a:pt x="24595" y="270594"/>
                </a:lnTo>
                <a:lnTo>
                  <a:pt x="52768" y="306990"/>
                </a:lnTo>
                <a:lnTo>
                  <a:pt x="89238" y="335110"/>
                </a:lnTo>
                <a:lnTo>
                  <a:pt x="132291" y="353239"/>
                </a:lnTo>
                <a:lnTo>
                  <a:pt x="180212" y="359663"/>
                </a:lnTo>
                <a:lnTo>
                  <a:pt x="228134" y="353239"/>
                </a:lnTo>
                <a:lnTo>
                  <a:pt x="271187" y="335110"/>
                </a:lnTo>
                <a:lnTo>
                  <a:pt x="307657" y="306990"/>
                </a:lnTo>
                <a:lnTo>
                  <a:pt x="335830" y="270594"/>
                </a:lnTo>
                <a:lnTo>
                  <a:pt x="353991" y="227636"/>
                </a:lnTo>
                <a:lnTo>
                  <a:pt x="360425" y="179831"/>
                </a:lnTo>
                <a:lnTo>
                  <a:pt x="353991" y="132027"/>
                </a:lnTo>
                <a:lnTo>
                  <a:pt x="335830" y="89069"/>
                </a:lnTo>
                <a:lnTo>
                  <a:pt x="307657" y="52673"/>
                </a:lnTo>
                <a:lnTo>
                  <a:pt x="271187" y="24553"/>
                </a:lnTo>
                <a:lnTo>
                  <a:pt x="228134" y="6424"/>
                </a:lnTo>
                <a:lnTo>
                  <a:pt x="180212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0">
            <a:extLst>
              <a:ext uri="{FF2B5EF4-FFF2-40B4-BE49-F238E27FC236}">
                <a16:creationId xmlns:a16="http://schemas.microsoft.com/office/drawing/2014/main" id="{83574D25-C2E1-40A0-9D02-567D572DABA2}"/>
              </a:ext>
            </a:extLst>
          </p:cNvPr>
          <p:cNvSpPr/>
          <p:nvPr/>
        </p:nvSpPr>
        <p:spPr>
          <a:xfrm>
            <a:off x="5098096" y="4802667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0" y="179831"/>
                </a:moveTo>
                <a:lnTo>
                  <a:pt x="6434" y="132027"/>
                </a:lnTo>
                <a:lnTo>
                  <a:pt x="24595" y="89069"/>
                </a:lnTo>
                <a:lnTo>
                  <a:pt x="52768" y="52673"/>
                </a:lnTo>
                <a:lnTo>
                  <a:pt x="89238" y="24553"/>
                </a:lnTo>
                <a:lnTo>
                  <a:pt x="132291" y="6424"/>
                </a:lnTo>
                <a:lnTo>
                  <a:pt x="180212" y="0"/>
                </a:lnTo>
                <a:lnTo>
                  <a:pt x="228134" y="6424"/>
                </a:lnTo>
                <a:lnTo>
                  <a:pt x="271187" y="24553"/>
                </a:lnTo>
                <a:lnTo>
                  <a:pt x="307657" y="52673"/>
                </a:lnTo>
                <a:lnTo>
                  <a:pt x="335830" y="89069"/>
                </a:lnTo>
                <a:lnTo>
                  <a:pt x="353991" y="132027"/>
                </a:lnTo>
                <a:lnTo>
                  <a:pt x="360425" y="179831"/>
                </a:lnTo>
                <a:lnTo>
                  <a:pt x="353991" y="227636"/>
                </a:lnTo>
                <a:lnTo>
                  <a:pt x="335830" y="270594"/>
                </a:lnTo>
                <a:lnTo>
                  <a:pt x="307657" y="306990"/>
                </a:lnTo>
                <a:lnTo>
                  <a:pt x="271187" y="335110"/>
                </a:lnTo>
                <a:lnTo>
                  <a:pt x="228134" y="353239"/>
                </a:lnTo>
                <a:lnTo>
                  <a:pt x="180212" y="359663"/>
                </a:lnTo>
                <a:lnTo>
                  <a:pt x="132291" y="353239"/>
                </a:lnTo>
                <a:lnTo>
                  <a:pt x="89238" y="335110"/>
                </a:lnTo>
                <a:lnTo>
                  <a:pt x="52768" y="306990"/>
                </a:lnTo>
                <a:lnTo>
                  <a:pt x="24595" y="270594"/>
                </a:lnTo>
                <a:lnTo>
                  <a:pt x="6434" y="227636"/>
                </a:lnTo>
                <a:lnTo>
                  <a:pt x="0" y="179831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1">
            <a:extLst>
              <a:ext uri="{FF2B5EF4-FFF2-40B4-BE49-F238E27FC236}">
                <a16:creationId xmlns:a16="http://schemas.microsoft.com/office/drawing/2014/main" id="{4306B9C8-0D99-4B86-A0C4-9190CDA17A0A}"/>
              </a:ext>
            </a:extLst>
          </p:cNvPr>
          <p:cNvSpPr txBox="1"/>
          <p:nvPr/>
        </p:nvSpPr>
        <p:spPr>
          <a:xfrm>
            <a:off x="5159183" y="4829464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7" name="object 202">
            <a:extLst>
              <a:ext uri="{FF2B5EF4-FFF2-40B4-BE49-F238E27FC236}">
                <a16:creationId xmlns:a16="http://schemas.microsoft.com/office/drawing/2014/main" id="{B8453576-16F4-4B38-845C-626447D50834}"/>
              </a:ext>
            </a:extLst>
          </p:cNvPr>
          <p:cNvSpPr/>
          <p:nvPr/>
        </p:nvSpPr>
        <p:spPr>
          <a:xfrm>
            <a:off x="6250240" y="4802667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180212" y="0"/>
                </a:moveTo>
                <a:lnTo>
                  <a:pt x="132291" y="6424"/>
                </a:lnTo>
                <a:lnTo>
                  <a:pt x="89238" y="24553"/>
                </a:lnTo>
                <a:lnTo>
                  <a:pt x="52768" y="52673"/>
                </a:lnTo>
                <a:lnTo>
                  <a:pt x="24595" y="89069"/>
                </a:lnTo>
                <a:lnTo>
                  <a:pt x="6434" y="132027"/>
                </a:lnTo>
                <a:lnTo>
                  <a:pt x="0" y="179831"/>
                </a:lnTo>
                <a:lnTo>
                  <a:pt x="6434" y="227636"/>
                </a:lnTo>
                <a:lnTo>
                  <a:pt x="24595" y="270594"/>
                </a:lnTo>
                <a:lnTo>
                  <a:pt x="52768" y="306990"/>
                </a:lnTo>
                <a:lnTo>
                  <a:pt x="89238" y="335110"/>
                </a:lnTo>
                <a:lnTo>
                  <a:pt x="132291" y="353239"/>
                </a:lnTo>
                <a:lnTo>
                  <a:pt x="180212" y="359663"/>
                </a:lnTo>
                <a:lnTo>
                  <a:pt x="228134" y="353239"/>
                </a:lnTo>
                <a:lnTo>
                  <a:pt x="271187" y="335110"/>
                </a:lnTo>
                <a:lnTo>
                  <a:pt x="307657" y="306990"/>
                </a:lnTo>
                <a:lnTo>
                  <a:pt x="335830" y="270594"/>
                </a:lnTo>
                <a:lnTo>
                  <a:pt x="353991" y="227636"/>
                </a:lnTo>
                <a:lnTo>
                  <a:pt x="360425" y="179831"/>
                </a:lnTo>
                <a:lnTo>
                  <a:pt x="353991" y="132027"/>
                </a:lnTo>
                <a:lnTo>
                  <a:pt x="335830" y="89069"/>
                </a:lnTo>
                <a:lnTo>
                  <a:pt x="307657" y="52673"/>
                </a:lnTo>
                <a:lnTo>
                  <a:pt x="271187" y="24553"/>
                </a:lnTo>
                <a:lnTo>
                  <a:pt x="228134" y="6424"/>
                </a:lnTo>
                <a:lnTo>
                  <a:pt x="180212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3">
            <a:extLst>
              <a:ext uri="{FF2B5EF4-FFF2-40B4-BE49-F238E27FC236}">
                <a16:creationId xmlns:a16="http://schemas.microsoft.com/office/drawing/2014/main" id="{A6F4212B-4AEF-4649-946C-EDC6132CD102}"/>
              </a:ext>
            </a:extLst>
          </p:cNvPr>
          <p:cNvSpPr/>
          <p:nvPr/>
        </p:nvSpPr>
        <p:spPr>
          <a:xfrm>
            <a:off x="6250240" y="4802667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0" y="179831"/>
                </a:moveTo>
                <a:lnTo>
                  <a:pt x="6434" y="132027"/>
                </a:lnTo>
                <a:lnTo>
                  <a:pt x="24595" y="89069"/>
                </a:lnTo>
                <a:lnTo>
                  <a:pt x="52768" y="52673"/>
                </a:lnTo>
                <a:lnTo>
                  <a:pt x="89238" y="24553"/>
                </a:lnTo>
                <a:lnTo>
                  <a:pt x="132291" y="6424"/>
                </a:lnTo>
                <a:lnTo>
                  <a:pt x="180212" y="0"/>
                </a:lnTo>
                <a:lnTo>
                  <a:pt x="228134" y="6424"/>
                </a:lnTo>
                <a:lnTo>
                  <a:pt x="271187" y="24553"/>
                </a:lnTo>
                <a:lnTo>
                  <a:pt x="307657" y="52673"/>
                </a:lnTo>
                <a:lnTo>
                  <a:pt x="335830" y="89069"/>
                </a:lnTo>
                <a:lnTo>
                  <a:pt x="353991" y="132027"/>
                </a:lnTo>
                <a:lnTo>
                  <a:pt x="360425" y="179831"/>
                </a:lnTo>
                <a:lnTo>
                  <a:pt x="353991" y="227636"/>
                </a:lnTo>
                <a:lnTo>
                  <a:pt x="335830" y="270594"/>
                </a:lnTo>
                <a:lnTo>
                  <a:pt x="307657" y="306990"/>
                </a:lnTo>
                <a:lnTo>
                  <a:pt x="271187" y="335110"/>
                </a:lnTo>
                <a:lnTo>
                  <a:pt x="228134" y="353239"/>
                </a:lnTo>
                <a:lnTo>
                  <a:pt x="180212" y="359663"/>
                </a:lnTo>
                <a:lnTo>
                  <a:pt x="132291" y="353239"/>
                </a:lnTo>
                <a:lnTo>
                  <a:pt x="89238" y="335110"/>
                </a:lnTo>
                <a:lnTo>
                  <a:pt x="52768" y="306990"/>
                </a:lnTo>
                <a:lnTo>
                  <a:pt x="24595" y="270594"/>
                </a:lnTo>
                <a:lnTo>
                  <a:pt x="6434" y="227636"/>
                </a:lnTo>
                <a:lnTo>
                  <a:pt x="0" y="179831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4">
            <a:extLst>
              <a:ext uri="{FF2B5EF4-FFF2-40B4-BE49-F238E27FC236}">
                <a16:creationId xmlns:a16="http://schemas.microsoft.com/office/drawing/2014/main" id="{EB37266F-BAF2-41FE-AB26-9A3B04E36E70}"/>
              </a:ext>
            </a:extLst>
          </p:cNvPr>
          <p:cNvSpPr txBox="1"/>
          <p:nvPr/>
        </p:nvSpPr>
        <p:spPr>
          <a:xfrm>
            <a:off x="6311327" y="4829464"/>
            <a:ext cx="236854" cy="261832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u6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0" name="object 205">
            <a:extLst>
              <a:ext uri="{FF2B5EF4-FFF2-40B4-BE49-F238E27FC236}">
                <a16:creationId xmlns:a16="http://schemas.microsoft.com/office/drawing/2014/main" id="{DBB259A0-8205-42A0-900F-38B20FB41518}"/>
              </a:ext>
            </a:extLst>
          </p:cNvPr>
          <p:cNvSpPr/>
          <p:nvPr/>
        </p:nvSpPr>
        <p:spPr>
          <a:xfrm>
            <a:off x="6250240" y="5450367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180212" y="0"/>
                </a:moveTo>
                <a:lnTo>
                  <a:pt x="132291" y="6424"/>
                </a:lnTo>
                <a:lnTo>
                  <a:pt x="89238" y="24553"/>
                </a:lnTo>
                <a:lnTo>
                  <a:pt x="52768" y="52673"/>
                </a:lnTo>
                <a:lnTo>
                  <a:pt x="24595" y="89069"/>
                </a:lnTo>
                <a:lnTo>
                  <a:pt x="6434" y="132027"/>
                </a:lnTo>
                <a:lnTo>
                  <a:pt x="0" y="179831"/>
                </a:lnTo>
                <a:lnTo>
                  <a:pt x="6434" y="227636"/>
                </a:lnTo>
                <a:lnTo>
                  <a:pt x="24595" y="270594"/>
                </a:lnTo>
                <a:lnTo>
                  <a:pt x="52768" y="306990"/>
                </a:lnTo>
                <a:lnTo>
                  <a:pt x="89238" y="335110"/>
                </a:lnTo>
                <a:lnTo>
                  <a:pt x="132291" y="353239"/>
                </a:lnTo>
                <a:lnTo>
                  <a:pt x="180212" y="359663"/>
                </a:lnTo>
                <a:lnTo>
                  <a:pt x="228134" y="353239"/>
                </a:lnTo>
                <a:lnTo>
                  <a:pt x="271187" y="335110"/>
                </a:lnTo>
                <a:lnTo>
                  <a:pt x="307657" y="306990"/>
                </a:lnTo>
                <a:lnTo>
                  <a:pt x="335830" y="270594"/>
                </a:lnTo>
                <a:lnTo>
                  <a:pt x="353991" y="227636"/>
                </a:lnTo>
                <a:lnTo>
                  <a:pt x="360425" y="179831"/>
                </a:lnTo>
                <a:lnTo>
                  <a:pt x="353991" y="132027"/>
                </a:lnTo>
                <a:lnTo>
                  <a:pt x="335830" y="89069"/>
                </a:lnTo>
                <a:lnTo>
                  <a:pt x="307657" y="52673"/>
                </a:lnTo>
                <a:lnTo>
                  <a:pt x="271187" y="24553"/>
                </a:lnTo>
                <a:lnTo>
                  <a:pt x="228134" y="6424"/>
                </a:lnTo>
                <a:lnTo>
                  <a:pt x="180212" y="0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06">
            <a:extLst>
              <a:ext uri="{FF2B5EF4-FFF2-40B4-BE49-F238E27FC236}">
                <a16:creationId xmlns:a16="http://schemas.microsoft.com/office/drawing/2014/main" id="{9A7DF60F-58BB-4F60-B932-3A20A2A1ECD4}"/>
              </a:ext>
            </a:extLst>
          </p:cNvPr>
          <p:cNvSpPr/>
          <p:nvPr/>
        </p:nvSpPr>
        <p:spPr>
          <a:xfrm>
            <a:off x="6250240" y="5450367"/>
            <a:ext cx="360680" cy="349316"/>
          </a:xfrm>
          <a:custGeom>
            <a:avLst/>
            <a:gdLst/>
            <a:ahLst/>
            <a:cxnLst/>
            <a:rect l="l" t="t" r="r" b="b"/>
            <a:pathLst>
              <a:path w="360679" h="360045">
                <a:moveTo>
                  <a:pt x="0" y="179831"/>
                </a:moveTo>
                <a:lnTo>
                  <a:pt x="6434" y="132027"/>
                </a:lnTo>
                <a:lnTo>
                  <a:pt x="24595" y="89069"/>
                </a:lnTo>
                <a:lnTo>
                  <a:pt x="52768" y="52673"/>
                </a:lnTo>
                <a:lnTo>
                  <a:pt x="89238" y="24553"/>
                </a:lnTo>
                <a:lnTo>
                  <a:pt x="132291" y="6424"/>
                </a:lnTo>
                <a:lnTo>
                  <a:pt x="180212" y="0"/>
                </a:lnTo>
                <a:lnTo>
                  <a:pt x="228134" y="6424"/>
                </a:lnTo>
                <a:lnTo>
                  <a:pt x="271187" y="24553"/>
                </a:lnTo>
                <a:lnTo>
                  <a:pt x="307657" y="52673"/>
                </a:lnTo>
                <a:lnTo>
                  <a:pt x="335830" y="89069"/>
                </a:lnTo>
                <a:lnTo>
                  <a:pt x="353991" y="132027"/>
                </a:lnTo>
                <a:lnTo>
                  <a:pt x="360425" y="179831"/>
                </a:lnTo>
                <a:lnTo>
                  <a:pt x="353991" y="227636"/>
                </a:lnTo>
                <a:lnTo>
                  <a:pt x="335830" y="270594"/>
                </a:lnTo>
                <a:lnTo>
                  <a:pt x="307657" y="306990"/>
                </a:lnTo>
                <a:lnTo>
                  <a:pt x="271187" y="335110"/>
                </a:lnTo>
                <a:lnTo>
                  <a:pt x="228134" y="353239"/>
                </a:lnTo>
                <a:lnTo>
                  <a:pt x="180212" y="359663"/>
                </a:lnTo>
                <a:lnTo>
                  <a:pt x="132291" y="353239"/>
                </a:lnTo>
                <a:lnTo>
                  <a:pt x="89238" y="335110"/>
                </a:lnTo>
                <a:lnTo>
                  <a:pt x="52768" y="306990"/>
                </a:lnTo>
                <a:lnTo>
                  <a:pt x="24595" y="270594"/>
                </a:lnTo>
                <a:lnTo>
                  <a:pt x="6434" y="227636"/>
                </a:lnTo>
                <a:lnTo>
                  <a:pt x="0" y="179831"/>
                </a:lnTo>
                <a:close/>
              </a:path>
            </a:pathLst>
          </a:custGeom>
          <a:ln w="12954">
            <a:solidFill>
              <a:srgbClr val="8585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07">
            <a:extLst>
              <a:ext uri="{FF2B5EF4-FFF2-40B4-BE49-F238E27FC236}">
                <a16:creationId xmlns:a16="http://schemas.microsoft.com/office/drawing/2014/main" id="{1EAB8590-D627-43F4-90B0-1C68C1F644DA}"/>
              </a:ext>
            </a:extLst>
          </p:cNvPr>
          <p:cNvSpPr/>
          <p:nvPr/>
        </p:nvSpPr>
        <p:spPr>
          <a:xfrm>
            <a:off x="5404801" y="4645315"/>
            <a:ext cx="321945" cy="203306"/>
          </a:xfrm>
          <a:custGeom>
            <a:avLst/>
            <a:gdLst/>
            <a:ahLst/>
            <a:cxnLst/>
            <a:rect l="l" t="t" r="r" b="b"/>
            <a:pathLst>
              <a:path w="321945" h="209550">
                <a:moveTo>
                  <a:pt x="321436" y="0"/>
                </a:moveTo>
                <a:lnTo>
                  <a:pt x="0" y="209041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08">
            <a:extLst>
              <a:ext uri="{FF2B5EF4-FFF2-40B4-BE49-F238E27FC236}">
                <a16:creationId xmlns:a16="http://schemas.microsoft.com/office/drawing/2014/main" id="{BE9C965B-2271-421E-98B8-F27F92EFED5A}"/>
              </a:ext>
            </a:extLst>
          </p:cNvPr>
          <p:cNvSpPr/>
          <p:nvPr/>
        </p:nvSpPr>
        <p:spPr>
          <a:xfrm>
            <a:off x="5277547" y="5161951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09">
            <a:extLst>
              <a:ext uri="{FF2B5EF4-FFF2-40B4-BE49-F238E27FC236}">
                <a16:creationId xmlns:a16="http://schemas.microsoft.com/office/drawing/2014/main" id="{C4A85F21-603D-4B25-B627-8F7C77874519}"/>
              </a:ext>
            </a:extLst>
          </p:cNvPr>
          <p:cNvSpPr/>
          <p:nvPr/>
        </p:nvSpPr>
        <p:spPr>
          <a:xfrm>
            <a:off x="5358318" y="5705992"/>
            <a:ext cx="364197" cy="251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0">
            <a:extLst>
              <a:ext uri="{FF2B5EF4-FFF2-40B4-BE49-F238E27FC236}">
                <a16:creationId xmlns:a16="http://schemas.microsoft.com/office/drawing/2014/main" id="{9DEBC7F2-8B48-4B34-8946-347C9CC3B0D8}"/>
              </a:ext>
            </a:extLst>
          </p:cNvPr>
          <p:cNvSpPr/>
          <p:nvPr/>
        </p:nvSpPr>
        <p:spPr>
          <a:xfrm>
            <a:off x="5404801" y="5757072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39" h="159385">
                <a:moveTo>
                  <a:pt x="0" y="0"/>
                </a:moveTo>
                <a:lnTo>
                  <a:pt x="268731" y="15913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1">
            <a:extLst>
              <a:ext uri="{FF2B5EF4-FFF2-40B4-BE49-F238E27FC236}">
                <a16:creationId xmlns:a16="http://schemas.microsoft.com/office/drawing/2014/main" id="{A4F4F442-FD6B-4307-A490-B2D0DF01AF4A}"/>
              </a:ext>
            </a:extLst>
          </p:cNvPr>
          <p:cNvSpPr/>
          <p:nvPr/>
        </p:nvSpPr>
        <p:spPr>
          <a:xfrm>
            <a:off x="5980110" y="5705992"/>
            <a:ext cx="363448" cy="2513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2">
            <a:extLst>
              <a:ext uri="{FF2B5EF4-FFF2-40B4-BE49-F238E27FC236}">
                <a16:creationId xmlns:a16="http://schemas.microsoft.com/office/drawing/2014/main" id="{F632CB73-68A5-435C-8865-479E5879A281}"/>
              </a:ext>
            </a:extLst>
          </p:cNvPr>
          <p:cNvSpPr/>
          <p:nvPr/>
        </p:nvSpPr>
        <p:spPr>
          <a:xfrm>
            <a:off x="6033451" y="5757072"/>
            <a:ext cx="269240" cy="154635"/>
          </a:xfrm>
          <a:custGeom>
            <a:avLst/>
            <a:gdLst/>
            <a:ahLst/>
            <a:cxnLst/>
            <a:rect l="l" t="t" r="r" b="b"/>
            <a:pathLst>
              <a:path w="269239" h="159385">
                <a:moveTo>
                  <a:pt x="268858" y="0"/>
                </a:moveTo>
                <a:lnTo>
                  <a:pt x="0" y="15913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3">
            <a:extLst>
              <a:ext uri="{FF2B5EF4-FFF2-40B4-BE49-F238E27FC236}">
                <a16:creationId xmlns:a16="http://schemas.microsoft.com/office/drawing/2014/main" id="{E147387E-B9F6-497F-A3F3-36ABEE832CFB}"/>
              </a:ext>
            </a:extLst>
          </p:cNvPr>
          <p:cNvSpPr/>
          <p:nvPr/>
        </p:nvSpPr>
        <p:spPr>
          <a:xfrm>
            <a:off x="5980872" y="4645315"/>
            <a:ext cx="321945" cy="203306"/>
          </a:xfrm>
          <a:custGeom>
            <a:avLst/>
            <a:gdLst/>
            <a:ahLst/>
            <a:cxnLst/>
            <a:rect l="l" t="t" r="r" b="b"/>
            <a:pathLst>
              <a:path w="321945" h="209550">
                <a:moveTo>
                  <a:pt x="0" y="0"/>
                </a:moveTo>
                <a:lnTo>
                  <a:pt x="321563" y="209041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4">
            <a:extLst>
              <a:ext uri="{FF2B5EF4-FFF2-40B4-BE49-F238E27FC236}">
                <a16:creationId xmlns:a16="http://schemas.microsoft.com/office/drawing/2014/main" id="{2B3D4678-731D-4EDD-BBDA-3E4A15790A8E}"/>
              </a:ext>
            </a:extLst>
          </p:cNvPr>
          <p:cNvSpPr/>
          <p:nvPr/>
        </p:nvSpPr>
        <p:spPr>
          <a:xfrm>
            <a:off x="6429691" y="5161951"/>
            <a:ext cx="0" cy="279699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6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15">
            <a:extLst>
              <a:ext uri="{FF2B5EF4-FFF2-40B4-BE49-F238E27FC236}">
                <a16:creationId xmlns:a16="http://schemas.microsoft.com/office/drawing/2014/main" id="{1C4468F2-2AF1-4D3C-92C3-ABB5482EE86A}"/>
              </a:ext>
            </a:extLst>
          </p:cNvPr>
          <p:cNvSpPr/>
          <p:nvPr/>
        </p:nvSpPr>
        <p:spPr>
          <a:xfrm>
            <a:off x="5800278" y="4659780"/>
            <a:ext cx="102235" cy="10919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16">
            <a:extLst>
              <a:ext uri="{FF2B5EF4-FFF2-40B4-BE49-F238E27FC236}">
                <a16:creationId xmlns:a16="http://schemas.microsoft.com/office/drawing/2014/main" id="{61084691-3B26-4C07-86EC-FAD68563A4E9}"/>
              </a:ext>
            </a:extLst>
          </p:cNvPr>
          <p:cNvSpPr/>
          <p:nvPr/>
        </p:nvSpPr>
        <p:spPr>
          <a:xfrm>
            <a:off x="5853618" y="4698654"/>
            <a:ext cx="0" cy="1007286"/>
          </a:xfrm>
          <a:custGeom>
            <a:avLst/>
            <a:gdLst/>
            <a:ahLst/>
            <a:cxnLst/>
            <a:rect l="l" t="t" r="r" b="b"/>
            <a:pathLst>
              <a:path h="1038225">
                <a:moveTo>
                  <a:pt x="0" y="0"/>
                </a:moveTo>
                <a:lnTo>
                  <a:pt x="0" y="103809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17">
            <a:extLst>
              <a:ext uri="{FF2B5EF4-FFF2-40B4-BE49-F238E27FC236}">
                <a16:creationId xmlns:a16="http://schemas.microsoft.com/office/drawing/2014/main" id="{F6528BE9-850C-4394-93A2-C8A5F9225F5A}"/>
              </a:ext>
            </a:extLst>
          </p:cNvPr>
          <p:cNvSpPr/>
          <p:nvPr/>
        </p:nvSpPr>
        <p:spPr>
          <a:xfrm>
            <a:off x="5404801" y="4698654"/>
            <a:ext cx="448945" cy="780570"/>
          </a:xfrm>
          <a:custGeom>
            <a:avLst/>
            <a:gdLst/>
            <a:ahLst/>
            <a:cxnLst/>
            <a:rect l="l" t="t" r="r" b="b"/>
            <a:pathLst>
              <a:path w="448945" h="804545">
                <a:moveTo>
                  <a:pt x="448690" y="0"/>
                </a:moveTo>
                <a:lnTo>
                  <a:pt x="0" y="804418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18">
            <a:extLst>
              <a:ext uri="{FF2B5EF4-FFF2-40B4-BE49-F238E27FC236}">
                <a16:creationId xmlns:a16="http://schemas.microsoft.com/office/drawing/2014/main" id="{35BDA403-79F8-4989-AF4A-0273F3473CAE}"/>
              </a:ext>
            </a:extLst>
          </p:cNvPr>
          <p:cNvSpPr/>
          <p:nvPr/>
        </p:nvSpPr>
        <p:spPr>
          <a:xfrm>
            <a:off x="5853618" y="4698654"/>
            <a:ext cx="448945" cy="780570"/>
          </a:xfrm>
          <a:custGeom>
            <a:avLst/>
            <a:gdLst/>
            <a:ahLst/>
            <a:cxnLst/>
            <a:rect l="l" t="t" r="r" b="b"/>
            <a:pathLst>
              <a:path w="448945" h="804545">
                <a:moveTo>
                  <a:pt x="0" y="0"/>
                </a:moveTo>
                <a:lnTo>
                  <a:pt x="448817" y="804418"/>
                </a:lnTo>
              </a:path>
            </a:pathLst>
          </a:custGeom>
          <a:ln w="28956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19">
            <a:extLst>
              <a:ext uri="{FF2B5EF4-FFF2-40B4-BE49-F238E27FC236}">
                <a16:creationId xmlns:a16="http://schemas.microsoft.com/office/drawing/2014/main" id="{C2CF303A-3683-41FB-8CFC-35A107DB11A0}"/>
              </a:ext>
            </a:extLst>
          </p:cNvPr>
          <p:cNvSpPr txBox="1"/>
          <p:nvPr/>
        </p:nvSpPr>
        <p:spPr>
          <a:xfrm>
            <a:off x="4951157" y="5435305"/>
            <a:ext cx="1849120" cy="1047947"/>
          </a:xfrm>
          <a:prstGeom prst="rect">
            <a:avLst/>
          </a:prstGeom>
        </p:spPr>
        <p:txBody>
          <a:bodyPr vert="horz" wrap="square" lIns="0" tIns="55244" rIns="0" bIns="0" rtlCol="0">
            <a:noAutofit/>
          </a:bodyPr>
          <a:lstStyle/>
          <a:p>
            <a:pPr marR="35560" algn="ctr">
              <a:lnSpc>
                <a:spcPct val="100000"/>
              </a:lnSpc>
              <a:spcBef>
                <a:spcPts val="434"/>
              </a:spcBef>
              <a:tabLst>
                <a:tab pos="1151890" algn="l"/>
              </a:tabLst>
            </a:pPr>
            <a:r>
              <a:rPr sz="1600" spc="5" dirty="0">
                <a:latin typeface="Calibri"/>
                <a:cs typeface="Calibri"/>
              </a:rPr>
              <a:t>u3	</a:t>
            </a:r>
            <a:r>
              <a:rPr sz="1600" dirty="0">
                <a:latin typeface="Calibri"/>
                <a:cs typeface="Calibri"/>
              </a:rPr>
              <a:t>u5</a:t>
            </a:r>
            <a:endParaRPr sz="1600">
              <a:latin typeface="Calibri"/>
              <a:cs typeface="Calibri"/>
            </a:endParaRPr>
          </a:p>
          <a:p>
            <a:pPr marR="35560" algn="ctr">
              <a:lnSpc>
                <a:spcPct val="100000"/>
              </a:lnSpc>
              <a:spcBef>
                <a:spcPts val="335"/>
              </a:spcBef>
            </a:pPr>
            <a:r>
              <a:rPr sz="1600" dirty="0">
                <a:latin typeface="Calibri"/>
                <a:cs typeface="Calibri"/>
              </a:rPr>
              <a:t>u4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90"/>
              </a:spcBef>
            </a:pPr>
            <a:r>
              <a:rPr sz="2000" spc="45" dirty="0">
                <a:latin typeface="Calibri"/>
                <a:cs typeface="Calibri"/>
              </a:rPr>
              <a:t>Successful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Match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5" name="object 220">
            <a:extLst>
              <a:ext uri="{FF2B5EF4-FFF2-40B4-BE49-F238E27FC236}">
                <a16:creationId xmlns:a16="http://schemas.microsoft.com/office/drawing/2014/main" id="{C8DA2ED8-CA38-4E0B-91BF-4777460DBA03}"/>
              </a:ext>
            </a:extLst>
          </p:cNvPr>
          <p:cNvSpPr/>
          <p:nvPr/>
        </p:nvSpPr>
        <p:spPr>
          <a:xfrm>
            <a:off x="7282723" y="5672123"/>
            <a:ext cx="513715" cy="204538"/>
          </a:xfrm>
          <a:custGeom>
            <a:avLst/>
            <a:gdLst/>
            <a:ahLst/>
            <a:cxnLst/>
            <a:rect l="l" t="t" r="r" b="b"/>
            <a:pathLst>
              <a:path w="513715" h="210820">
                <a:moveTo>
                  <a:pt x="408432" y="0"/>
                </a:moveTo>
                <a:lnTo>
                  <a:pt x="408432" y="52577"/>
                </a:lnTo>
                <a:lnTo>
                  <a:pt x="0" y="52577"/>
                </a:lnTo>
                <a:lnTo>
                  <a:pt x="0" y="157733"/>
                </a:lnTo>
                <a:lnTo>
                  <a:pt x="408432" y="157733"/>
                </a:lnTo>
                <a:lnTo>
                  <a:pt x="408432" y="210312"/>
                </a:lnTo>
                <a:lnTo>
                  <a:pt x="513588" y="105156"/>
                </a:lnTo>
                <a:lnTo>
                  <a:pt x="408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1">
            <a:extLst>
              <a:ext uri="{FF2B5EF4-FFF2-40B4-BE49-F238E27FC236}">
                <a16:creationId xmlns:a16="http://schemas.microsoft.com/office/drawing/2014/main" id="{41A6114C-74EC-412B-B39C-B8189EFC0361}"/>
              </a:ext>
            </a:extLst>
          </p:cNvPr>
          <p:cNvSpPr/>
          <p:nvPr/>
        </p:nvSpPr>
        <p:spPr>
          <a:xfrm>
            <a:off x="7300974" y="5660591"/>
            <a:ext cx="513715" cy="204538"/>
          </a:xfrm>
          <a:custGeom>
            <a:avLst/>
            <a:gdLst/>
            <a:ahLst/>
            <a:cxnLst/>
            <a:rect l="l" t="t" r="r" b="b"/>
            <a:pathLst>
              <a:path w="513715" h="210820">
                <a:moveTo>
                  <a:pt x="0" y="52577"/>
                </a:moveTo>
                <a:lnTo>
                  <a:pt x="408432" y="52577"/>
                </a:lnTo>
                <a:lnTo>
                  <a:pt x="408432" y="0"/>
                </a:lnTo>
                <a:lnTo>
                  <a:pt x="513588" y="105156"/>
                </a:lnTo>
                <a:lnTo>
                  <a:pt x="408432" y="210312"/>
                </a:lnTo>
                <a:lnTo>
                  <a:pt x="408432" y="157733"/>
                </a:lnTo>
                <a:lnTo>
                  <a:pt x="0" y="157733"/>
                </a:lnTo>
                <a:lnTo>
                  <a:pt x="0" y="52577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2">
            <a:extLst>
              <a:ext uri="{FF2B5EF4-FFF2-40B4-BE49-F238E27FC236}">
                <a16:creationId xmlns:a16="http://schemas.microsoft.com/office/drawing/2014/main" id="{3B61C8DD-476D-4875-A506-A5602CE236DF}"/>
              </a:ext>
            </a:extLst>
          </p:cNvPr>
          <p:cNvSpPr/>
          <p:nvPr/>
        </p:nvSpPr>
        <p:spPr>
          <a:xfrm>
            <a:off x="7305546" y="6008103"/>
            <a:ext cx="418465" cy="166341"/>
          </a:xfrm>
          <a:custGeom>
            <a:avLst/>
            <a:gdLst/>
            <a:ahLst/>
            <a:cxnLst/>
            <a:rect l="l" t="t" r="r" b="b"/>
            <a:pathLst>
              <a:path w="418465" h="171450">
                <a:moveTo>
                  <a:pt x="418083" y="57149"/>
                </a:moveTo>
                <a:lnTo>
                  <a:pt x="246633" y="57149"/>
                </a:lnTo>
                <a:lnTo>
                  <a:pt x="246633" y="114299"/>
                </a:lnTo>
                <a:lnTo>
                  <a:pt x="418083" y="114299"/>
                </a:lnTo>
                <a:lnTo>
                  <a:pt x="418083" y="57149"/>
                </a:lnTo>
                <a:close/>
              </a:path>
              <a:path w="418465" h="171450">
                <a:moveTo>
                  <a:pt x="171450" y="0"/>
                </a:moveTo>
                <a:lnTo>
                  <a:pt x="0" y="85724"/>
                </a:lnTo>
                <a:lnTo>
                  <a:pt x="171450" y="171449"/>
                </a:lnTo>
                <a:lnTo>
                  <a:pt x="171450" y="114299"/>
                </a:lnTo>
                <a:lnTo>
                  <a:pt x="142875" y="114299"/>
                </a:lnTo>
                <a:lnTo>
                  <a:pt x="142875" y="57149"/>
                </a:lnTo>
                <a:lnTo>
                  <a:pt x="171450" y="57149"/>
                </a:lnTo>
                <a:lnTo>
                  <a:pt x="171450" y="0"/>
                </a:lnTo>
                <a:close/>
              </a:path>
              <a:path w="418465" h="171450">
                <a:moveTo>
                  <a:pt x="171450" y="57149"/>
                </a:moveTo>
                <a:lnTo>
                  <a:pt x="142875" y="57149"/>
                </a:lnTo>
                <a:lnTo>
                  <a:pt x="142875" y="114299"/>
                </a:lnTo>
                <a:lnTo>
                  <a:pt x="171450" y="114299"/>
                </a:lnTo>
                <a:lnTo>
                  <a:pt x="171450" y="57149"/>
                </a:lnTo>
                <a:close/>
              </a:path>
              <a:path w="418465" h="171450">
                <a:moveTo>
                  <a:pt x="189483" y="57149"/>
                </a:moveTo>
                <a:lnTo>
                  <a:pt x="171450" y="57149"/>
                </a:lnTo>
                <a:lnTo>
                  <a:pt x="171450" y="114299"/>
                </a:lnTo>
                <a:lnTo>
                  <a:pt x="189483" y="114299"/>
                </a:lnTo>
                <a:lnTo>
                  <a:pt x="189483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3">
            <a:extLst>
              <a:ext uri="{FF2B5EF4-FFF2-40B4-BE49-F238E27FC236}">
                <a16:creationId xmlns:a16="http://schemas.microsoft.com/office/drawing/2014/main" id="{2A842D0A-AE28-4070-A63F-86B7395DA112}"/>
              </a:ext>
            </a:extLst>
          </p:cNvPr>
          <p:cNvSpPr txBox="1"/>
          <p:nvPr/>
        </p:nvSpPr>
        <p:spPr>
          <a:xfrm>
            <a:off x="7131608" y="5454545"/>
            <a:ext cx="2075180" cy="858811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126364" rIns="0" bIns="0" rtlCol="0">
            <a:noAutofit/>
          </a:bodyPr>
          <a:lstStyle/>
          <a:p>
            <a:pPr marL="933450" marR="71120">
              <a:lnSpc>
                <a:spcPct val="100000"/>
              </a:lnSpc>
              <a:spcBef>
                <a:spcPts val="994"/>
              </a:spcBef>
            </a:pPr>
            <a:r>
              <a:rPr sz="2000" spc="45" dirty="0">
                <a:latin typeface="Calibri"/>
                <a:cs typeface="Calibri"/>
              </a:rPr>
              <a:t>Search  </a:t>
            </a:r>
            <a:r>
              <a:rPr sz="2000" spc="55" dirty="0">
                <a:latin typeface="Calibri"/>
                <a:cs typeface="Calibri"/>
              </a:rPr>
              <a:t>Backt</a:t>
            </a:r>
            <a:r>
              <a:rPr sz="2000" spc="45" dirty="0">
                <a:latin typeface="Calibri"/>
                <a:cs typeface="Calibri"/>
              </a:rPr>
              <a:t>rack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9" name="object 224">
            <a:extLst>
              <a:ext uri="{FF2B5EF4-FFF2-40B4-BE49-F238E27FC236}">
                <a16:creationId xmlns:a16="http://schemas.microsoft.com/office/drawing/2014/main" id="{12E23AE1-2023-44E3-BEBD-E7F244CAA342}"/>
              </a:ext>
            </a:extLst>
          </p:cNvPr>
          <p:cNvSpPr txBox="1"/>
          <p:nvPr/>
        </p:nvSpPr>
        <p:spPr>
          <a:xfrm>
            <a:off x="763320" y="6472155"/>
            <a:ext cx="6347460" cy="379503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libri"/>
                <a:cs typeface="Calibri"/>
              </a:rPr>
              <a:t>Matching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order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spc="-55" dirty="0">
                <a:solidFill>
                  <a:srgbClr val="3333CC"/>
                </a:solidFill>
                <a:latin typeface="Calibri"/>
                <a:cs typeface="Calibri"/>
              </a:rPr>
              <a:t>O</a:t>
            </a:r>
            <a:r>
              <a:rPr sz="2400" i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3333CC"/>
                </a:solidFill>
                <a:latin typeface="Calibri"/>
                <a:cs typeface="Calibri"/>
              </a:rPr>
              <a:t>:</a:t>
            </a:r>
            <a:r>
              <a:rPr sz="2400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Calibri"/>
                <a:cs typeface="Calibri"/>
              </a:rPr>
              <a:t>u1</a:t>
            </a:r>
            <a:r>
              <a:rPr sz="2400" spc="-8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400" spc="-1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Calibri"/>
                <a:cs typeface="Calibri"/>
              </a:rPr>
              <a:t>u3</a:t>
            </a:r>
            <a:r>
              <a:rPr sz="2400" spc="-8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400" spc="-1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Calibri"/>
                <a:cs typeface="Calibri"/>
              </a:rPr>
              <a:t>u5</a:t>
            </a:r>
            <a:r>
              <a:rPr sz="2400" spc="-9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400" spc="-1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Calibri"/>
                <a:cs typeface="Calibri"/>
              </a:rPr>
              <a:t>u2</a:t>
            </a:r>
            <a:r>
              <a:rPr sz="2400" spc="-8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400" spc="-1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Calibri"/>
                <a:cs typeface="Calibri"/>
              </a:rPr>
              <a:t>u6</a:t>
            </a:r>
            <a:r>
              <a:rPr sz="2400" spc="5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400" spc="-1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Calibri"/>
                <a:cs typeface="Calibri"/>
              </a:rPr>
              <a:t>u4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10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26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Preliminaries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Challenge and Setting</a:t>
            </a:r>
            <a:r>
              <a:rPr lang="zh-CN" altLang="zh-CN" b="1" dirty="0"/>
              <a:t>：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b="1" spc="65" dirty="0">
                <a:cs typeface="Calibri"/>
              </a:rPr>
              <a:t>BENU</a:t>
            </a:r>
            <a:r>
              <a:rPr lang="en-US" altLang="zh-CN" sz="2800" b="1" spc="-80" dirty="0">
                <a:cs typeface="Calibri"/>
              </a:rPr>
              <a:t> </a:t>
            </a:r>
            <a:r>
              <a:rPr lang="en-US" altLang="zh-CN" sz="2800" b="1" spc="45" dirty="0">
                <a:cs typeface="Calibri"/>
              </a:rPr>
              <a:t>Framework</a:t>
            </a:r>
            <a:endParaRPr lang="en-US" altLang="zh-CN" sz="2800" b="1" dirty="0">
              <a:cs typeface="Calibri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b="1" spc="50" dirty="0">
                <a:cs typeface="Calibri"/>
              </a:rPr>
              <a:t>Implementation</a:t>
            </a:r>
            <a:r>
              <a:rPr lang="en-US" altLang="zh-CN" sz="2800" b="1" spc="-80" dirty="0">
                <a:cs typeface="Calibri"/>
              </a:rPr>
              <a:t> </a:t>
            </a:r>
            <a:r>
              <a:rPr lang="en-US" altLang="zh-CN" sz="2800" b="1" spc="65" dirty="0">
                <a:cs typeface="Calibri"/>
              </a:rPr>
              <a:t>Techniques</a:t>
            </a:r>
            <a:endParaRPr lang="en-US" altLang="zh-CN" sz="2800" b="1" dirty="0">
              <a:cs typeface="Calibri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b="1" spc="70" dirty="0">
                <a:cs typeface="Calibri"/>
              </a:rPr>
              <a:t>Highlights </a:t>
            </a:r>
            <a:r>
              <a:rPr lang="en-US" altLang="zh-CN" sz="2800" b="1" spc="60" dirty="0">
                <a:cs typeface="Calibri"/>
              </a:rPr>
              <a:t>in</a:t>
            </a:r>
            <a:r>
              <a:rPr lang="en-US" altLang="zh-CN" sz="2800" b="1" spc="-245" dirty="0">
                <a:cs typeface="Calibri"/>
              </a:rPr>
              <a:t> </a:t>
            </a:r>
            <a:r>
              <a:rPr lang="en-US" altLang="zh-CN" sz="2800" b="1" spc="60" dirty="0">
                <a:cs typeface="Calibri"/>
              </a:rPr>
              <a:t>Evaluation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8">
            <a:extLst>
              <a:ext uri="{FF2B5EF4-FFF2-40B4-BE49-F238E27FC236}">
                <a16:creationId xmlns:a16="http://schemas.microsoft.com/office/drawing/2014/main" id="{6E2F9779-AFBB-41DD-A492-930A3C443329}"/>
              </a:ext>
            </a:extLst>
          </p:cNvPr>
          <p:cNvSpPr/>
          <p:nvPr/>
        </p:nvSpPr>
        <p:spPr>
          <a:xfrm>
            <a:off x="774076" y="1961427"/>
            <a:ext cx="7585709" cy="2624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78C5BF7C-1E51-4EAB-8704-119C6F6AF98C}"/>
              </a:ext>
            </a:extLst>
          </p:cNvPr>
          <p:cNvSpPr txBox="1"/>
          <p:nvPr/>
        </p:nvSpPr>
        <p:spPr>
          <a:xfrm>
            <a:off x="612651" y="6063771"/>
            <a:ext cx="82346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" marR="5080" indent="-60325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BE8CCFE-6DE5-4086-B05C-0CC00E7AFCE4}"/>
              </a:ext>
            </a:extLst>
          </p:cNvPr>
          <p:cNvSpPr txBox="1">
            <a:spLocks/>
          </p:cNvSpPr>
          <p:nvPr/>
        </p:nvSpPr>
        <p:spPr>
          <a:xfrm>
            <a:off x="496375" y="476187"/>
            <a:ext cx="6079490" cy="66548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spc="140" dirty="0"/>
              <a:t>Candidate </a:t>
            </a:r>
            <a:r>
              <a:rPr lang="en-US" sz="4200" spc="185" dirty="0"/>
              <a:t>Set</a:t>
            </a:r>
            <a:r>
              <a:rPr lang="en-US" sz="4200" spc="-355" dirty="0"/>
              <a:t> </a:t>
            </a:r>
            <a:r>
              <a:rPr lang="en-US" sz="4200" spc="105" dirty="0"/>
              <a:t>Generation</a:t>
            </a:r>
            <a:endParaRPr lang="en-US" sz="42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F33E42B-A655-417E-B6C5-38D4E2E20FAB}"/>
              </a:ext>
            </a:extLst>
          </p:cNvPr>
          <p:cNvSpPr txBox="1"/>
          <p:nvPr/>
        </p:nvSpPr>
        <p:spPr>
          <a:xfrm>
            <a:off x="1586768" y="2259223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Calibri"/>
                <a:cs typeface="Calibri"/>
              </a:rPr>
              <a:t>u1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9FA40AB-8D22-4C69-AED0-68F72B048D07}"/>
              </a:ext>
            </a:extLst>
          </p:cNvPr>
          <p:cNvSpPr txBox="1"/>
          <p:nvPr/>
        </p:nvSpPr>
        <p:spPr>
          <a:xfrm>
            <a:off x="782603" y="2907431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Calibri"/>
                <a:cs typeface="Calibri"/>
              </a:rPr>
              <a:t>u2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CCC49E9-B259-4665-96F8-1A47CDD4D266}"/>
              </a:ext>
            </a:extLst>
          </p:cNvPr>
          <p:cNvSpPr txBox="1"/>
          <p:nvPr/>
        </p:nvSpPr>
        <p:spPr>
          <a:xfrm>
            <a:off x="2378993" y="2907431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Calibri"/>
                <a:cs typeface="Calibri"/>
              </a:rPr>
              <a:t>u6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A16884D-1AE3-449B-9754-F72E6F41D4DF}"/>
              </a:ext>
            </a:extLst>
          </p:cNvPr>
          <p:cNvSpPr txBox="1"/>
          <p:nvPr/>
        </p:nvSpPr>
        <p:spPr>
          <a:xfrm>
            <a:off x="782603" y="3636410"/>
            <a:ext cx="2085975" cy="151828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137795" algn="ctr">
              <a:lnSpc>
                <a:spcPct val="100000"/>
              </a:lnSpc>
              <a:spcBef>
                <a:spcPts val="610"/>
              </a:spcBef>
              <a:tabLst>
                <a:tab pos="1595755" algn="l"/>
              </a:tabLst>
            </a:pPr>
            <a:r>
              <a:rPr sz="2400" spc="10" dirty="0">
                <a:latin typeface="Calibri"/>
                <a:cs typeface="Calibri"/>
              </a:rPr>
              <a:t>u3	u5</a:t>
            </a:r>
            <a:endParaRPr sz="2400">
              <a:latin typeface="Calibri"/>
              <a:cs typeface="Calibri"/>
            </a:endParaRPr>
          </a:p>
          <a:p>
            <a:pPr marR="126364" algn="ctr">
              <a:lnSpc>
                <a:spcPct val="100000"/>
              </a:lnSpc>
              <a:spcBef>
                <a:spcPts val="509"/>
              </a:spcBef>
            </a:pPr>
            <a:r>
              <a:rPr sz="2400" spc="10" dirty="0">
                <a:latin typeface="Calibri"/>
                <a:cs typeface="Calibri"/>
              </a:rPr>
              <a:t>u4</a:t>
            </a:r>
            <a:endParaRPr sz="2400">
              <a:latin typeface="Calibri"/>
              <a:cs typeface="Calibri"/>
            </a:endParaRPr>
          </a:p>
          <a:p>
            <a:pPr marL="22860">
              <a:lnSpc>
                <a:spcPct val="100000"/>
              </a:lnSpc>
              <a:spcBef>
                <a:spcPts val="2095"/>
              </a:spcBef>
            </a:pPr>
            <a:r>
              <a:rPr sz="2400" spc="30" dirty="0">
                <a:latin typeface="Calibri"/>
                <a:cs typeface="Calibri"/>
              </a:rPr>
              <a:t>Pattern </a:t>
            </a:r>
            <a:r>
              <a:rPr sz="2400" spc="25" dirty="0">
                <a:latin typeface="Calibri"/>
                <a:cs typeface="Calibri"/>
              </a:rPr>
              <a:t>Graph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2E4ADDD-688B-46C3-88B9-CDACF459EA6E}"/>
              </a:ext>
            </a:extLst>
          </p:cNvPr>
          <p:cNvSpPr txBox="1"/>
          <p:nvPr/>
        </p:nvSpPr>
        <p:spPr>
          <a:xfrm>
            <a:off x="6278656" y="2259223"/>
            <a:ext cx="32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libri"/>
                <a:cs typeface="Calibri"/>
              </a:rPr>
              <a:t>v1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20DBFD4-19BB-4C87-AF54-FD6F71B95F1A}"/>
              </a:ext>
            </a:extLst>
          </p:cNvPr>
          <p:cNvSpPr txBox="1"/>
          <p:nvPr/>
        </p:nvSpPr>
        <p:spPr>
          <a:xfrm>
            <a:off x="7070882" y="2909209"/>
            <a:ext cx="111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4545" algn="l"/>
              </a:tabLst>
            </a:pPr>
            <a:r>
              <a:rPr sz="2400" spc="35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6	</a:t>
            </a:r>
            <a:r>
              <a:rPr sz="2400" spc="5" dirty="0">
                <a:latin typeface="Calibri"/>
                <a:cs typeface="Calibri"/>
              </a:rPr>
              <a:t>v8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686745D-5764-4ABA-8613-3CA1C7C1630F}"/>
              </a:ext>
            </a:extLst>
          </p:cNvPr>
          <p:cNvSpPr/>
          <p:nvPr/>
        </p:nvSpPr>
        <p:spPr>
          <a:xfrm>
            <a:off x="4277262" y="5767471"/>
            <a:ext cx="615950" cy="329565"/>
          </a:xfrm>
          <a:custGeom>
            <a:avLst/>
            <a:gdLst/>
            <a:ahLst/>
            <a:cxnLst/>
            <a:rect l="l" t="t" r="r" b="b"/>
            <a:pathLst>
              <a:path w="615950" h="329564">
                <a:moveTo>
                  <a:pt x="510413" y="0"/>
                </a:moveTo>
                <a:lnTo>
                  <a:pt x="505713" y="13335"/>
                </a:lnTo>
                <a:lnTo>
                  <a:pt x="524763" y="21597"/>
                </a:lnTo>
                <a:lnTo>
                  <a:pt x="541147" y="33051"/>
                </a:lnTo>
                <a:lnTo>
                  <a:pt x="565912" y="65532"/>
                </a:lnTo>
                <a:lnTo>
                  <a:pt x="580596" y="109347"/>
                </a:lnTo>
                <a:lnTo>
                  <a:pt x="585470" y="163068"/>
                </a:lnTo>
                <a:lnTo>
                  <a:pt x="584235" y="192192"/>
                </a:lnTo>
                <a:lnTo>
                  <a:pt x="574432" y="242345"/>
                </a:lnTo>
                <a:lnTo>
                  <a:pt x="554817" y="281475"/>
                </a:lnTo>
                <a:lnTo>
                  <a:pt x="524960" y="307867"/>
                </a:lnTo>
                <a:lnTo>
                  <a:pt x="506222" y="316230"/>
                </a:lnTo>
                <a:lnTo>
                  <a:pt x="510413" y="329565"/>
                </a:lnTo>
                <a:lnTo>
                  <a:pt x="555355" y="308498"/>
                </a:lnTo>
                <a:lnTo>
                  <a:pt x="588390" y="271907"/>
                </a:lnTo>
                <a:lnTo>
                  <a:pt x="608679" y="223043"/>
                </a:lnTo>
                <a:lnTo>
                  <a:pt x="615441" y="164846"/>
                </a:lnTo>
                <a:lnTo>
                  <a:pt x="613749" y="134651"/>
                </a:lnTo>
                <a:lnTo>
                  <a:pt x="600172" y="81121"/>
                </a:lnTo>
                <a:lnTo>
                  <a:pt x="573188" y="37468"/>
                </a:lnTo>
                <a:lnTo>
                  <a:pt x="534275" y="8600"/>
                </a:lnTo>
                <a:lnTo>
                  <a:pt x="510413" y="0"/>
                </a:lnTo>
                <a:close/>
              </a:path>
              <a:path w="615950" h="329564">
                <a:moveTo>
                  <a:pt x="105155" y="0"/>
                </a:moveTo>
                <a:lnTo>
                  <a:pt x="60261" y="21082"/>
                </a:lnTo>
                <a:lnTo>
                  <a:pt x="27177" y="57785"/>
                </a:lnTo>
                <a:lnTo>
                  <a:pt x="6778" y="106743"/>
                </a:lnTo>
                <a:lnTo>
                  <a:pt x="0" y="164846"/>
                </a:lnTo>
                <a:lnTo>
                  <a:pt x="1690" y="195111"/>
                </a:lnTo>
                <a:lnTo>
                  <a:pt x="15216" y="248642"/>
                </a:lnTo>
                <a:lnTo>
                  <a:pt x="42130" y="292149"/>
                </a:lnTo>
                <a:lnTo>
                  <a:pt x="81147" y="320966"/>
                </a:lnTo>
                <a:lnTo>
                  <a:pt x="105155" y="329565"/>
                </a:lnTo>
                <a:lnTo>
                  <a:pt x="109347" y="316230"/>
                </a:lnTo>
                <a:lnTo>
                  <a:pt x="90537" y="307867"/>
                </a:lnTo>
                <a:lnTo>
                  <a:pt x="74310" y="296291"/>
                </a:lnTo>
                <a:lnTo>
                  <a:pt x="49657" y="263398"/>
                </a:lnTo>
                <a:lnTo>
                  <a:pt x="34972" y="218614"/>
                </a:lnTo>
                <a:lnTo>
                  <a:pt x="30099" y="163068"/>
                </a:lnTo>
                <a:lnTo>
                  <a:pt x="31315" y="134969"/>
                </a:lnTo>
                <a:lnTo>
                  <a:pt x="41082" y="86201"/>
                </a:lnTo>
                <a:lnTo>
                  <a:pt x="60706" y="47696"/>
                </a:lnTo>
                <a:lnTo>
                  <a:pt x="90804" y="21597"/>
                </a:lnTo>
                <a:lnTo>
                  <a:pt x="109854" y="13335"/>
                </a:lnTo>
                <a:lnTo>
                  <a:pt x="10515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7EFE93EA-070D-432D-BAE2-993D67EFE9A9}"/>
              </a:ext>
            </a:extLst>
          </p:cNvPr>
          <p:cNvSpPr/>
          <p:nvPr/>
        </p:nvSpPr>
        <p:spPr>
          <a:xfrm>
            <a:off x="5557422" y="5767471"/>
            <a:ext cx="616585" cy="329565"/>
          </a:xfrm>
          <a:custGeom>
            <a:avLst/>
            <a:gdLst/>
            <a:ahLst/>
            <a:cxnLst/>
            <a:rect l="l" t="t" r="r" b="b"/>
            <a:pathLst>
              <a:path w="616584" h="329564">
                <a:moveTo>
                  <a:pt x="511175" y="0"/>
                </a:moveTo>
                <a:lnTo>
                  <a:pt x="506475" y="13335"/>
                </a:lnTo>
                <a:lnTo>
                  <a:pt x="525526" y="21597"/>
                </a:lnTo>
                <a:lnTo>
                  <a:pt x="541908" y="33051"/>
                </a:lnTo>
                <a:lnTo>
                  <a:pt x="566674" y="65532"/>
                </a:lnTo>
                <a:lnTo>
                  <a:pt x="581358" y="109347"/>
                </a:lnTo>
                <a:lnTo>
                  <a:pt x="586231" y="163068"/>
                </a:lnTo>
                <a:lnTo>
                  <a:pt x="584997" y="192192"/>
                </a:lnTo>
                <a:lnTo>
                  <a:pt x="575194" y="242345"/>
                </a:lnTo>
                <a:lnTo>
                  <a:pt x="555579" y="281475"/>
                </a:lnTo>
                <a:lnTo>
                  <a:pt x="525722" y="307867"/>
                </a:lnTo>
                <a:lnTo>
                  <a:pt x="506983" y="316230"/>
                </a:lnTo>
                <a:lnTo>
                  <a:pt x="511175" y="329565"/>
                </a:lnTo>
                <a:lnTo>
                  <a:pt x="556117" y="308498"/>
                </a:lnTo>
                <a:lnTo>
                  <a:pt x="589152" y="271907"/>
                </a:lnTo>
                <a:lnTo>
                  <a:pt x="609441" y="223043"/>
                </a:lnTo>
                <a:lnTo>
                  <a:pt x="616203" y="164846"/>
                </a:lnTo>
                <a:lnTo>
                  <a:pt x="614511" y="134651"/>
                </a:lnTo>
                <a:lnTo>
                  <a:pt x="600934" y="81121"/>
                </a:lnTo>
                <a:lnTo>
                  <a:pt x="574004" y="37468"/>
                </a:lnTo>
                <a:lnTo>
                  <a:pt x="535054" y="8600"/>
                </a:lnTo>
                <a:lnTo>
                  <a:pt x="511175" y="0"/>
                </a:lnTo>
                <a:close/>
              </a:path>
              <a:path w="616584" h="329564">
                <a:moveTo>
                  <a:pt x="105155" y="0"/>
                </a:moveTo>
                <a:lnTo>
                  <a:pt x="60261" y="21082"/>
                </a:lnTo>
                <a:lnTo>
                  <a:pt x="27177" y="57785"/>
                </a:lnTo>
                <a:lnTo>
                  <a:pt x="6778" y="106743"/>
                </a:lnTo>
                <a:lnTo>
                  <a:pt x="0" y="164846"/>
                </a:lnTo>
                <a:lnTo>
                  <a:pt x="1690" y="195111"/>
                </a:lnTo>
                <a:lnTo>
                  <a:pt x="15216" y="248642"/>
                </a:lnTo>
                <a:lnTo>
                  <a:pt x="42130" y="292149"/>
                </a:lnTo>
                <a:lnTo>
                  <a:pt x="81147" y="320966"/>
                </a:lnTo>
                <a:lnTo>
                  <a:pt x="105155" y="329565"/>
                </a:lnTo>
                <a:lnTo>
                  <a:pt x="109347" y="316230"/>
                </a:lnTo>
                <a:lnTo>
                  <a:pt x="90537" y="307867"/>
                </a:lnTo>
                <a:lnTo>
                  <a:pt x="74310" y="296291"/>
                </a:lnTo>
                <a:lnTo>
                  <a:pt x="49656" y="263398"/>
                </a:lnTo>
                <a:lnTo>
                  <a:pt x="34972" y="218614"/>
                </a:lnTo>
                <a:lnTo>
                  <a:pt x="30099" y="163068"/>
                </a:lnTo>
                <a:lnTo>
                  <a:pt x="31315" y="134969"/>
                </a:lnTo>
                <a:lnTo>
                  <a:pt x="41082" y="86201"/>
                </a:lnTo>
                <a:lnTo>
                  <a:pt x="60706" y="47696"/>
                </a:lnTo>
                <a:lnTo>
                  <a:pt x="90804" y="21597"/>
                </a:lnTo>
                <a:lnTo>
                  <a:pt x="109854" y="13335"/>
                </a:lnTo>
                <a:lnTo>
                  <a:pt x="10515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1159E82-DECA-4741-8D36-3C28AAEF9025}"/>
              </a:ext>
            </a:extLst>
          </p:cNvPr>
          <p:cNvSpPr txBox="1"/>
          <p:nvPr/>
        </p:nvSpPr>
        <p:spPr>
          <a:xfrm>
            <a:off x="4185696" y="2806085"/>
            <a:ext cx="16344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48945" algn="l"/>
                <a:tab pos="1301115" algn="l"/>
              </a:tabLst>
            </a:pPr>
            <a:r>
              <a:rPr sz="4800" spc="-187" baseline="8680" dirty="0">
                <a:solidFill>
                  <a:srgbClr val="3333CC"/>
                </a:solidFill>
                <a:latin typeface="Calibri"/>
                <a:cs typeface="Calibri"/>
              </a:rPr>
              <a:t>?	</a:t>
            </a:r>
            <a:r>
              <a:rPr sz="2400" spc="5" dirty="0">
                <a:latin typeface="Calibri"/>
                <a:cs typeface="Calibri"/>
              </a:rPr>
              <a:t>v7	v2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7BB595A-B591-4E7E-9870-637F1143DB59}"/>
              </a:ext>
            </a:extLst>
          </p:cNvPr>
          <p:cNvSpPr txBox="1"/>
          <p:nvPr/>
        </p:nvSpPr>
        <p:spPr>
          <a:xfrm>
            <a:off x="5474491" y="3636410"/>
            <a:ext cx="1916430" cy="151828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  <a:tabLst>
                <a:tab pos="1595755" algn="l"/>
              </a:tabLst>
            </a:pPr>
            <a:r>
              <a:rPr sz="2400" spc="5" dirty="0">
                <a:latin typeface="Calibri"/>
                <a:cs typeface="Calibri"/>
              </a:rPr>
              <a:t>v3	v5</a:t>
            </a:r>
            <a:endParaRPr sz="2400">
              <a:latin typeface="Calibri"/>
              <a:cs typeface="Calibri"/>
            </a:endParaRPr>
          </a:p>
          <a:p>
            <a:pPr marL="11430" algn="ctr">
              <a:lnSpc>
                <a:spcPct val="100000"/>
              </a:lnSpc>
              <a:spcBef>
                <a:spcPts val="509"/>
              </a:spcBef>
            </a:pPr>
            <a:r>
              <a:rPr sz="2400" spc="5" dirty="0">
                <a:latin typeface="Calibri"/>
                <a:cs typeface="Calibri"/>
              </a:rPr>
              <a:t>v4</a:t>
            </a:r>
            <a:endParaRPr sz="24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2095"/>
              </a:spcBef>
            </a:pPr>
            <a:r>
              <a:rPr sz="2400" spc="30" dirty="0">
                <a:latin typeface="Calibri"/>
                <a:cs typeface="Calibri"/>
              </a:rPr>
              <a:t>Data </a:t>
            </a:r>
            <a:r>
              <a:rPr sz="2400" spc="25" dirty="0">
                <a:latin typeface="Calibri"/>
                <a:cs typeface="Calibri"/>
              </a:rPr>
              <a:t>Graph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𝐺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4C43C7D8-021A-4628-B09E-4009F7C551B0}"/>
              </a:ext>
            </a:extLst>
          </p:cNvPr>
          <p:cNvSpPr/>
          <p:nvPr/>
        </p:nvSpPr>
        <p:spPr>
          <a:xfrm>
            <a:off x="4405786" y="6724479"/>
            <a:ext cx="344170" cy="259079"/>
          </a:xfrm>
          <a:custGeom>
            <a:avLst/>
            <a:gdLst/>
            <a:ahLst/>
            <a:cxnLst/>
            <a:rect l="l" t="t" r="r" b="b"/>
            <a:pathLst>
              <a:path w="344170" h="259079">
                <a:moveTo>
                  <a:pt x="261619" y="0"/>
                </a:moveTo>
                <a:lnTo>
                  <a:pt x="257937" y="10515"/>
                </a:lnTo>
                <a:lnTo>
                  <a:pt x="272911" y="17023"/>
                </a:lnTo>
                <a:lnTo>
                  <a:pt x="285813" y="26031"/>
                </a:lnTo>
                <a:lnTo>
                  <a:pt x="311975" y="67784"/>
                </a:lnTo>
                <a:lnTo>
                  <a:pt x="319595" y="106118"/>
                </a:lnTo>
                <a:lnTo>
                  <a:pt x="320548" y="128219"/>
                </a:lnTo>
                <a:lnTo>
                  <a:pt x="319595" y="151067"/>
                </a:lnTo>
                <a:lnTo>
                  <a:pt x="311975" y="190462"/>
                </a:lnTo>
                <a:lnTo>
                  <a:pt x="285861" y="232886"/>
                </a:lnTo>
                <a:lnTo>
                  <a:pt x="258317" y="248513"/>
                </a:lnTo>
                <a:lnTo>
                  <a:pt x="261619" y="259029"/>
                </a:lnTo>
                <a:lnTo>
                  <a:pt x="296957" y="242455"/>
                </a:lnTo>
                <a:lnTo>
                  <a:pt x="322961" y="213766"/>
                </a:lnTo>
                <a:lnTo>
                  <a:pt x="338899" y="175345"/>
                </a:lnTo>
                <a:lnTo>
                  <a:pt x="344169" y="129590"/>
                </a:lnTo>
                <a:lnTo>
                  <a:pt x="342836" y="105840"/>
                </a:lnTo>
                <a:lnTo>
                  <a:pt x="332168" y="63745"/>
                </a:lnTo>
                <a:lnTo>
                  <a:pt x="311001" y="29484"/>
                </a:lnTo>
                <a:lnTo>
                  <a:pt x="280382" y="6781"/>
                </a:lnTo>
                <a:lnTo>
                  <a:pt x="261619" y="0"/>
                </a:lnTo>
                <a:close/>
              </a:path>
              <a:path w="344170" h="259079">
                <a:moveTo>
                  <a:pt x="82550" y="0"/>
                </a:moveTo>
                <a:lnTo>
                  <a:pt x="47323" y="16610"/>
                </a:lnTo>
                <a:lnTo>
                  <a:pt x="21336" y="45402"/>
                </a:lnTo>
                <a:lnTo>
                  <a:pt x="5334" y="83891"/>
                </a:lnTo>
                <a:lnTo>
                  <a:pt x="0" y="129590"/>
                </a:lnTo>
                <a:lnTo>
                  <a:pt x="1331" y="153383"/>
                </a:lnTo>
                <a:lnTo>
                  <a:pt x="11947" y="195474"/>
                </a:lnTo>
                <a:lnTo>
                  <a:pt x="33043" y="229625"/>
                </a:lnTo>
                <a:lnTo>
                  <a:pt x="63714" y="252256"/>
                </a:lnTo>
                <a:lnTo>
                  <a:pt x="82550" y="259029"/>
                </a:lnTo>
                <a:lnTo>
                  <a:pt x="85851" y="248513"/>
                </a:lnTo>
                <a:lnTo>
                  <a:pt x="71064" y="241982"/>
                </a:lnTo>
                <a:lnTo>
                  <a:pt x="58324" y="232886"/>
                </a:lnTo>
                <a:lnTo>
                  <a:pt x="32248" y="190462"/>
                </a:lnTo>
                <a:lnTo>
                  <a:pt x="24576" y="151067"/>
                </a:lnTo>
                <a:lnTo>
                  <a:pt x="23622" y="128219"/>
                </a:lnTo>
                <a:lnTo>
                  <a:pt x="24576" y="106118"/>
                </a:lnTo>
                <a:lnTo>
                  <a:pt x="32248" y="67784"/>
                </a:lnTo>
                <a:lnTo>
                  <a:pt x="58420" y="26031"/>
                </a:lnTo>
                <a:lnTo>
                  <a:pt x="86233" y="10515"/>
                </a:lnTo>
                <a:lnTo>
                  <a:pt x="825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540EF9A8-CAAB-457E-8AFA-FCD2AA1D555E}"/>
              </a:ext>
            </a:extLst>
          </p:cNvPr>
          <p:cNvSpPr txBox="1"/>
          <p:nvPr/>
        </p:nvSpPr>
        <p:spPr>
          <a:xfrm>
            <a:off x="562386" y="5665109"/>
            <a:ext cx="8588375" cy="133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3831590" algn="l"/>
                <a:tab pos="4440555" algn="l"/>
                <a:tab pos="5111750" algn="l"/>
                <a:tab pos="5741035" algn="l"/>
              </a:tabLst>
            </a:pPr>
            <a:r>
              <a:rPr sz="2800" b="1" spc="95" dirty="0">
                <a:latin typeface="Calibri"/>
                <a:cs typeface="Calibri"/>
              </a:rPr>
              <a:t>Candidate </a:t>
            </a:r>
            <a:r>
              <a:rPr sz="2800" b="1" spc="85" dirty="0">
                <a:latin typeface="Calibri"/>
                <a:cs typeface="Calibri"/>
              </a:rPr>
              <a:t>set </a:t>
            </a:r>
            <a:r>
              <a:rPr sz="2800" b="1" spc="5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mbria Math"/>
                <a:cs typeface="Cambria Math"/>
              </a:rPr>
              <a:t>𝒖</a:t>
            </a:r>
            <a:r>
              <a:rPr sz="3075" spc="-7" baseline="-14905" dirty="0">
                <a:latin typeface="Cambria Math"/>
                <a:cs typeface="Cambria Math"/>
              </a:rPr>
              <a:t>𝟐</a:t>
            </a:r>
            <a:r>
              <a:rPr sz="3075" spc="-345" baseline="-14905" dirty="0">
                <a:latin typeface="Cambria Math"/>
                <a:cs typeface="Cambria Math"/>
              </a:rPr>
              <a:t> </a:t>
            </a:r>
            <a:r>
              <a:rPr sz="2800" b="1" spc="105" dirty="0">
                <a:latin typeface="Calibri"/>
                <a:cs typeface="Calibri"/>
              </a:rPr>
              <a:t>is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CC"/>
                </a:solidFill>
                <a:latin typeface="Cambria Math"/>
                <a:cs typeface="Cambria Math"/>
              </a:rPr>
              <a:t>𝚪	</a:t>
            </a:r>
            <a:r>
              <a:rPr sz="2800" spc="-10" dirty="0">
                <a:solidFill>
                  <a:srgbClr val="3333CC"/>
                </a:solidFill>
                <a:latin typeface="Cambria Math"/>
                <a:cs typeface="Cambria Math"/>
              </a:rPr>
              <a:t>𝒗</a:t>
            </a:r>
            <a:r>
              <a:rPr sz="3075" spc="-15" baseline="-14905" dirty="0">
                <a:solidFill>
                  <a:srgbClr val="3333CC"/>
                </a:solidFill>
                <a:latin typeface="Cambria Math"/>
                <a:cs typeface="Cambria Math"/>
              </a:rPr>
              <a:t>𝟏	</a:t>
            </a:r>
            <a:r>
              <a:rPr sz="2800" dirty="0">
                <a:solidFill>
                  <a:srgbClr val="3333CC"/>
                </a:solidFill>
                <a:latin typeface="Cambria Math"/>
                <a:cs typeface="Cambria Math"/>
              </a:rPr>
              <a:t>∩</a:t>
            </a:r>
            <a:r>
              <a:rPr sz="2800" spc="15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3333CC"/>
                </a:solidFill>
                <a:latin typeface="Cambria Math"/>
                <a:cs typeface="Cambria Math"/>
              </a:rPr>
              <a:t>𝚪	</a:t>
            </a:r>
            <a:r>
              <a:rPr sz="2800" spc="-5" dirty="0">
                <a:solidFill>
                  <a:srgbClr val="3333CC"/>
                </a:solidFill>
                <a:latin typeface="Cambria Math"/>
                <a:cs typeface="Cambria Math"/>
              </a:rPr>
              <a:t>𝒗</a:t>
            </a:r>
            <a:r>
              <a:rPr sz="3075" spc="-7" baseline="-14905" dirty="0">
                <a:solidFill>
                  <a:srgbClr val="3333CC"/>
                </a:solidFill>
                <a:latin typeface="Cambria Math"/>
                <a:cs typeface="Cambria Math"/>
              </a:rPr>
              <a:t>𝟑	</a:t>
            </a:r>
            <a:r>
              <a:rPr sz="2800" dirty="0">
                <a:solidFill>
                  <a:srgbClr val="3333CC"/>
                </a:solidFill>
                <a:latin typeface="Cambria Math"/>
                <a:cs typeface="Cambria Math"/>
              </a:rPr>
              <a:t>= </a:t>
            </a:r>
            <a:r>
              <a:rPr sz="2800" spc="25" dirty="0">
                <a:solidFill>
                  <a:srgbClr val="3333CC"/>
                </a:solidFill>
                <a:latin typeface="Cambria Math"/>
                <a:cs typeface="Cambria Math"/>
              </a:rPr>
              <a:t>{𝒗</a:t>
            </a:r>
            <a:r>
              <a:rPr sz="3075" spc="37" baseline="-14905" dirty="0">
                <a:solidFill>
                  <a:srgbClr val="3333CC"/>
                </a:solidFill>
                <a:latin typeface="Cambria Math"/>
                <a:cs typeface="Cambria Math"/>
              </a:rPr>
              <a:t>𝟐</a:t>
            </a:r>
            <a:r>
              <a:rPr sz="2800" spc="25" dirty="0">
                <a:solidFill>
                  <a:srgbClr val="3333CC"/>
                </a:solidFill>
                <a:latin typeface="Cambria Math"/>
                <a:cs typeface="Cambria Math"/>
              </a:rPr>
              <a:t>,</a:t>
            </a:r>
            <a:r>
              <a:rPr sz="2800" spc="-10" dirty="0">
                <a:solidFill>
                  <a:srgbClr val="3333CC"/>
                </a:solidFill>
                <a:latin typeface="Cambria Math"/>
                <a:cs typeface="Cambria Math"/>
              </a:rPr>
              <a:t> </a:t>
            </a:r>
            <a:r>
              <a:rPr sz="2800" spc="45" dirty="0">
                <a:solidFill>
                  <a:srgbClr val="3333CC"/>
                </a:solidFill>
                <a:latin typeface="Cambria Math"/>
                <a:cs typeface="Cambria Math"/>
              </a:rPr>
              <a:t>𝒗</a:t>
            </a:r>
            <a:r>
              <a:rPr sz="3075" spc="67" baseline="-14905" dirty="0">
                <a:solidFill>
                  <a:srgbClr val="3333CC"/>
                </a:solidFill>
                <a:latin typeface="Cambria Math"/>
                <a:cs typeface="Cambria Math"/>
              </a:rPr>
              <a:t>𝟒</a:t>
            </a:r>
            <a:r>
              <a:rPr sz="2800" spc="45" dirty="0">
                <a:solidFill>
                  <a:srgbClr val="3333CC"/>
                </a:solidFill>
                <a:latin typeface="Cambria Math"/>
                <a:cs typeface="Cambria Math"/>
              </a:rPr>
              <a:t>}</a:t>
            </a:r>
            <a:r>
              <a:rPr sz="2800" b="1" spc="45" dirty="0">
                <a:solidFill>
                  <a:srgbClr val="3333CC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3453765">
              <a:lnSpc>
                <a:spcPct val="100000"/>
              </a:lnSpc>
            </a:pPr>
            <a:r>
              <a:rPr sz="2200" b="1" dirty="0">
                <a:solidFill>
                  <a:srgbClr val="3333CC"/>
                </a:solidFill>
                <a:latin typeface="Georgia"/>
                <a:cs typeface="Georgia"/>
              </a:rPr>
              <a:t>* </a:t>
            </a:r>
            <a:r>
              <a:rPr sz="2200" dirty="0">
                <a:solidFill>
                  <a:srgbClr val="3333CC"/>
                </a:solidFill>
                <a:latin typeface="Cambria Math"/>
                <a:cs typeface="Cambria Math"/>
              </a:rPr>
              <a:t>𝚪 𝒙 </a:t>
            </a:r>
            <a:r>
              <a:rPr sz="2200" spc="-45" dirty="0">
                <a:latin typeface="Calibri"/>
                <a:cs typeface="Calibri"/>
              </a:rPr>
              <a:t>: </a:t>
            </a:r>
            <a:r>
              <a:rPr sz="2200" spc="30" dirty="0">
                <a:latin typeface="Calibri"/>
                <a:cs typeface="Calibri"/>
              </a:rPr>
              <a:t>Adjacency </a:t>
            </a:r>
            <a:r>
              <a:rPr sz="2200" spc="20" dirty="0">
                <a:latin typeface="Calibri"/>
                <a:cs typeface="Calibri"/>
              </a:rPr>
              <a:t>set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dirty="0">
                <a:latin typeface="Cambria Math"/>
                <a:cs typeface="Cambria Math"/>
              </a:rPr>
              <a:t>𝑥 </a:t>
            </a:r>
            <a:r>
              <a:rPr sz="2200" spc="40" dirty="0">
                <a:latin typeface="Calibri"/>
                <a:cs typeface="Calibri"/>
              </a:rPr>
              <a:t>in </a:t>
            </a:r>
            <a:r>
              <a:rPr sz="2200" spc="15" dirty="0">
                <a:latin typeface="Calibri"/>
                <a:cs typeface="Calibri"/>
              </a:rPr>
              <a:t>the </a:t>
            </a:r>
            <a:r>
              <a:rPr sz="2200" spc="45" dirty="0">
                <a:latin typeface="Calibri"/>
                <a:cs typeface="Calibri"/>
              </a:rPr>
              <a:t>data</a:t>
            </a:r>
            <a:r>
              <a:rPr sz="2200" spc="-204" dirty="0">
                <a:latin typeface="Calibri"/>
                <a:cs typeface="Calibri"/>
              </a:rPr>
              <a:t> </a:t>
            </a:r>
            <a:r>
              <a:rPr sz="2200" spc="35" dirty="0">
                <a:latin typeface="Calibri"/>
                <a:cs typeface="Calibri"/>
              </a:rPr>
              <a:t>graph.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74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8AD5A7AA-404E-480C-8944-D6070D5C3154}"/>
              </a:ext>
            </a:extLst>
          </p:cNvPr>
          <p:cNvSpPr txBox="1">
            <a:spLocks/>
          </p:cNvSpPr>
          <p:nvPr/>
        </p:nvSpPr>
        <p:spPr>
          <a:xfrm>
            <a:off x="179512" y="525838"/>
            <a:ext cx="5644515" cy="66548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spc="125" dirty="0"/>
              <a:t>Abstract </a:t>
            </a:r>
            <a:r>
              <a:rPr lang="en-US" sz="4200" spc="150" dirty="0"/>
              <a:t>Execution</a:t>
            </a:r>
            <a:r>
              <a:rPr lang="en-US" sz="4200" spc="-360" dirty="0"/>
              <a:t> </a:t>
            </a:r>
            <a:r>
              <a:rPr lang="en-US" sz="4200" spc="180" dirty="0"/>
              <a:t>Plan</a:t>
            </a:r>
            <a:endParaRPr lang="en-US" sz="4200" dirty="0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B72888AF-114C-4E3D-AA2A-C9676BAD4870}"/>
              </a:ext>
            </a:extLst>
          </p:cNvPr>
          <p:cNvSpPr/>
          <p:nvPr/>
        </p:nvSpPr>
        <p:spPr>
          <a:xfrm>
            <a:off x="1390910" y="2252345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52222" y="0"/>
                </a:moveTo>
                <a:lnTo>
                  <a:pt x="206879" y="4062"/>
                </a:lnTo>
                <a:lnTo>
                  <a:pt x="164205" y="15777"/>
                </a:lnTo>
                <a:lnTo>
                  <a:pt x="124911" y="34431"/>
                </a:lnTo>
                <a:lnTo>
                  <a:pt x="89710" y="59312"/>
                </a:lnTo>
                <a:lnTo>
                  <a:pt x="59312" y="89710"/>
                </a:lnTo>
                <a:lnTo>
                  <a:pt x="34431" y="124911"/>
                </a:lnTo>
                <a:lnTo>
                  <a:pt x="15777" y="164205"/>
                </a:lnTo>
                <a:lnTo>
                  <a:pt x="4062" y="206879"/>
                </a:lnTo>
                <a:lnTo>
                  <a:pt x="0" y="252222"/>
                </a:lnTo>
                <a:lnTo>
                  <a:pt x="4062" y="297564"/>
                </a:lnTo>
                <a:lnTo>
                  <a:pt x="15777" y="340238"/>
                </a:lnTo>
                <a:lnTo>
                  <a:pt x="34431" y="379532"/>
                </a:lnTo>
                <a:lnTo>
                  <a:pt x="59312" y="414733"/>
                </a:lnTo>
                <a:lnTo>
                  <a:pt x="89710" y="445131"/>
                </a:lnTo>
                <a:lnTo>
                  <a:pt x="124911" y="470012"/>
                </a:lnTo>
                <a:lnTo>
                  <a:pt x="164205" y="488666"/>
                </a:lnTo>
                <a:lnTo>
                  <a:pt x="206879" y="500381"/>
                </a:lnTo>
                <a:lnTo>
                  <a:pt x="252222" y="504444"/>
                </a:lnTo>
                <a:lnTo>
                  <a:pt x="297564" y="500381"/>
                </a:lnTo>
                <a:lnTo>
                  <a:pt x="340238" y="488666"/>
                </a:lnTo>
                <a:lnTo>
                  <a:pt x="379532" y="470012"/>
                </a:lnTo>
                <a:lnTo>
                  <a:pt x="414733" y="445131"/>
                </a:lnTo>
                <a:lnTo>
                  <a:pt x="445131" y="414733"/>
                </a:lnTo>
                <a:lnTo>
                  <a:pt x="470012" y="379532"/>
                </a:lnTo>
                <a:lnTo>
                  <a:pt x="488666" y="340238"/>
                </a:lnTo>
                <a:lnTo>
                  <a:pt x="500381" y="297564"/>
                </a:lnTo>
                <a:lnTo>
                  <a:pt x="504444" y="252222"/>
                </a:lnTo>
                <a:lnTo>
                  <a:pt x="500381" y="206879"/>
                </a:lnTo>
                <a:lnTo>
                  <a:pt x="488666" y="164205"/>
                </a:lnTo>
                <a:lnTo>
                  <a:pt x="470012" y="124911"/>
                </a:lnTo>
                <a:lnTo>
                  <a:pt x="445131" y="89710"/>
                </a:lnTo>
                <a:lnTo>
                  <a:pt x="414733" y="59312"/>
                </a:lnTo>
                <a:lnTo>
                  <a:pt x="379532" y="34431"/>
                </a:lnTo>
                <a:lnTo>
                  <a:pt x="340238" y="15777"/>
                </a:lnTo>
                <a:lnTo>
                  <a:pt x="297564" y="4062"/>
                </a:lnTo>
                <a:lnTo>
                  <a:pt x="25222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36C3D850-21C8-4630-90B9-80FD17A288ED}"/>
              </a:ext>
            </a:extLst>
          </p:cNvPr>
          <p:cNvSpPr/>
          <p:nvPr/>
        </p:nvSpPr>
        <p:spPr>
          <a:xfrm>
            <a:off x="1390910" y="2252345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2" y="206879"/>
                </a:lnTo>
                <a:lnTo>
                  <a:pt x="15777" y="164205"/>
                </a:lnTo>
                <a:lnTo>
                  <a:pt x="34431" y="124911"/>
                </a:lnTo>
                <a:lnTo>
                  <a:pt x="59312" y="89710"/>
                </a:lnTo>
                <a:lnTo>
                  <a:pt x="89710" y="59312"/>
                </a:lnTo>
                <a:lnTo>
                  <a:pt x="124911" y="34431"/>
                </a:lnTo>
                <a:lnTo>
                  <a:pt x="164205" y="15777"/>
                </a:lnTo>
                <a:lnTo>
                  <a:pt x="206879" y="4062"/>
                </a:lnTo>
                <a:lnTo>
                  <a:pt x="252222" y="0"/>
                </a:lnTo>
                <a:lnTo>
                  <a:pt x="297564" y="4062"/>
                </a:lnTo>
                <a:lnTo>
                  <a:pt x="340238" y="15777"/>
                </a:lnTo>
                <a:lnTo>
                  <a:pt x="379532" y="34431"/>
                </a:lnTo>
                <a:lnTo>
                  <a:pt x="414733" y="59312"/>
                </a:lnTo>
                <a:lnTo>
                  <a:pt x="445131" y="89710"/>
                </a:lnTo>
                <a:lnTo>
                  <a:pt x="470012" y="124911"/>
                </a:lnTo>
                <a:lnTo>
                  <a:pt x="488666" y="164205"/>
                </a:lnTo>
                <a:lnTo>
                  <a:pt x="500381" y="206879"/>
                </a:lnTo>
                <a:lnTo>
                  <a:pt x="504444" y="252222"/>
                </a:lnTo>
                <a:lnTo>
                  <a:pt x="500381" y="297564"/>
                </a:lnTo>
                <a:lnTo>
                  <a:pt x="488666" y="340238"/>
                </a:lnTo>
                <a:lnTo>
                  <a:pt x="470012" y="379532"/>
                </a:lnTo>
                <a:lnTo>
                  <a:pt x="445131" y="414733"/>
                </a:lnTo>
                <a:lnTo>
                  <a:pt x="414733" y="445131"/>
                </a:lnTo>
                <a:lnTo>
                  <a:pt x="379532" y="470012"/>
                </a:lnTo>
                <a:lnTo>
                  <a:pt x="340238" y="488666"/>
                </a:lnTo>
                <a:lnTo>
                  <a:pt x="297564" y="500381"/>
                </a:lnTo>
                <a:lnTo>
                  <a:pt x="252222" y="504444"/>
                </a:lnTo>
                <a:lnTo>
                  <a:pt x="206879" y="500381"/>
                </a:lnTo>
                <a:lnTo>
                  <a:pt x="164205" y="488666"/>
                </a:lnTo>
                <a:lnTo>
                  <a:pt x="124911" y="470012"/>
                </a:lnTo>
                <a:lnTo>
                  <a:pt x="89710" y="445131"/>
                </a:lnTo>
                <a:lnTo>
                  <a:pt x="59312" y="414733"/>
                </a:lnTo>
                <a:lnTo>
                  <a:pt x="34431" y="379532"/>
                </a:lnTo>
                <a:lnTo>
                  <a:pt x="15777" y="340238"/>
                </a:lnTo>
                <a:lnTo>
                  <a:pt x="4062" y="297564"/>
                </a:lnTo>
                <a:lnTo>
                  <a:pt x="0" y="25222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38731CF2-0D56-4505-A084-1B86036B1AD7}"/>
              </a:ext>
            </a:extLst>
          </p:cNvPr>
          <p:cNvSpPr txBox="1"/>
          <p:nvPr/>
        </p:nvSpPr>
        <p:spPr>
          <a:xfrm>
            <a:off x="1472318" y="2281682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Calibri"/>
                <a:cs typeface="Calibri"/>
              </a:rPr>
              <a:t>u1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E6EF193E-8EA7-46D5-AD83-F79F626FF129}"/>
              </a:ext>
            </a:extLst>
          </p:cNvPr>
          <p:cNvSpPr/>
          <p:nvPr/>
        </p:nvSpPr>
        <p:spPr>
          <a:xfrm>
            <a:off x="1390910" y="4124579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52222" y="0"/>
                </a:moveTo>
                <a:lnTo>
                  <a:pt x="206879" y="4062"/>
                </a:lnTo>
                <a:lnTo>
                  <a:pt x="164205" y="15777"/>
                </a:lnTo>
                <a:lnTo>
                  <a:pt x="124911" y="34431"/>
                </a:lnTo>
                <a:lnTo>
                  <a:pt x="89710" y="59312"/>
                </a:lnTo>
                <a:lnTo>
                  <a:pt x="59312" y="89710"/>
                </a:lnTo>
                <a:lnTo>
                  <a:pt x="34431" y="124911"/>
                </a:lnTo>
                <a:lnTo>
                  <a:pt x="15777" y="164205"/>
                </a:lnTo>
                <a:lnTo>
                  <a:pt x="4062" y="206879"/>
                </a:lnTo>
                <a:lnTo>
                  <a:pt x="0" y="252222"/>
                </a:lnTo>
                <a:lnTo>
                  <a:pt x="4062" y="297564"/>
                </a:lnTo>
                <a:lnTo>
                  <a:pt x="15777" y="340238"/>
                </a:lnTo>
                <a:lnTo>
                  <a:pt x="34431" y="379532"/>
                </a:lnTo>
                <a:lnTo>
                  <a:pt x="59312" y="414733"/>
                </a:lnTo>
                <a:lnTo>
                  <a:pt x="89710" y="445131"/>
                </a:lnTo>
                <a:lnTo>
                  <a:pt x="124911" y="470012"/>
                </a:lnTo>
                <a:lnTo>
                  <a:pt x="164205" y="488666"/>
                </a:lnTo>
                <a:lnTo>
                  <a:pt x="206879" y="500381"/>
                </a:lnTo>
                <a:lnTo>
                  <a:pt x="252222" y="504444"/>
                </a:lnTo>
                <a:lnTo>
                  <a:pt x="297564" y="500381"/>
                </a:lnTo>
                <a:lnTo>
                  <a:pt x="340238" y="488666"/>
                </a:lnTo>
                <a:lnTo>
                  <a:pt x="379532" y="470012"/>
                </a:lnTo>
                <a:lnTo>
                  <a:pt x="414733" y="445131"/>
                </a:lnTo>
                <a:lnTo>
                  <a:pt x="445131" y="414733"/>
                </a:lnTo>
                <a:lnTo>
                  <a:pt x="470012" y="379532"/>
                </a:lnTo>
                <a:lnTo>
                  <a:pt x="488666" y="340238"/>
                </a:lnTo>
                <a:lnTo>
                  <a:pt x="500381" y="297564"/>
                </a:lnTo>
                <a:lnTo>
                  <a:pt x="504444" y="252222"/>
                </a:lnTo>
                <a:lnTo>
                  <a:pt x="500381" y="206879"/>
                </a:lnTo>
                <a:lnTo>
                  <a:pt x="488666" y="164205"/>
                </a:lnTo>
                <a:lnTo>
                  <a:pt x="470012" y="124911"/>
                </a:lnTo>
                <a:lnTo>
                  <a:pt x="445131" y="89710"/>
                </a:lnTo>
                <a:lnTo>
                  <a:pt x="414733" y="59312"/>
                </a:lnTo>
                <a:lnTo>
                  <a:pt x="379532" y="34431"/>
                </a:lnTo>
                <a:lnTo>
                  <a:pt x="340238" y="15777"/>
                </a:lnTo>
                <a:lnTo>
                  <a:pt x="297564" y="4062"/>
                </a:lnTo>
                <a:lnTo>
                  <a:pt x="25222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68C745BC-287F-49EF-A45B-8A94778D06EC}"/>
              </a:ext>
            </a:extLst>
          </p:cNvPr>
          <p:cNvSpPr/>
          <p:nvPr/>
        </p:nvSpPr>
        <p:spPr>
          <a:xfrm>
            <a:off x="1390910" y="4124579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2" y="206879"/>
                </a:lnTo>
                <a:lnTo>
                  <a:pt x="15777" y="164205"/>
                </a:lnTo>
                <a:lnTo>
                  <a:pt x="34431" y="124911"/>
                </a:lnTo>
                <a:lnTo>
                  <a:pt x="59312" y="89710"/>
                </a:lnTo>
                <a:lnTo>
                  <a:pt x="89710" y="59312"/>
                </a:lnTo>
                <a:lnTo>
                  <a:pt x="124911" y="34431"/>
                </a:lnTo>
                <a:lnTo>
                  <a:pt x="164205" y="15777"/>
                </a:lnTo>
                <a:lnTo>
                  <a:pt x="206879" y="4062"/>
                </a:lnTo>
                <a:lnTo>
                  <a:pt x="252222" y="0"/>
                </a:lnTo>
                <a:lnTo>
                  <a:pt x="297564" y="4062"/>
                </a:lnTo>
                <a:lnTo>
                  <a:pt x="340238" y="15777"/>
                </a:lnTo>
                <a:lnTo>
                  <a:pt x="379532" y="34431"/>
                </a:lnTo>
                <a:lnTo>
                  <a:pt x="414733" y="59312"/>
                </a:lnTo>
                <a:lnTo>
                  <a:pt x="445131" y="89710"/>
                </a:lnTo>
                <a:lnTo>
                  <a:pt x="470012" y="124911"/>
                </a:lnTo>
                <a:lnTo>
                  <a:pt x="488666" y="164205"/>
                </a:lnTo>
                <a:lnTo>
                  <a:pt x="500381" y="206879"/>
                </a:lnTo>
                <a:lnTo>
                  <a:pt x="504444" y="252222"/>
                </a:lnTo>
                <a:lnTo>
                  <a:pt x="500381" y="297564"/>
                </a:lnTo>
                <a:lnTo>
                  <a:pt x="488666" y="340238"/>
                </a:lnTo>
                <a:lnTo>
                  <a:pt x="470012" y="379532"/>
                </a:lnTo>
                <a:lnTo>
                  <a:pt x="445131" y="414733"/>
                </a:lnTo>
                <a:lnTo>
                  <a:pt x="414733" y="445131"/>
                </a:lnTo>
                <a:lnTo>
                  <a:pt x="379532" y="470012"/>
                </a:lnTo>
                <a:lnTo>
                  <a:pt x="340238" y="488666"/>
                </a:lnTo>
                <a:lnTo>
                  <a:pt x="297564" y="500381"/>
                </a:lnTo>
                <a:lnTo>
                  <a:pt x="252222" y="504444"/>
                </a:lnTo>
                <a:lnTo>
                  <a:pt x="206879" y="500381"/>
                </a:lnTo>
                <a:lnTo>
                  <a:pt x="164205" y="488666"/>
                </a:lnTo>
                <a:lnTo>
                  <a:pt x="124911" y="470012"/>
                </a:lnTo>
                <a:lnTo>
                  <a:pt x="89710" y="445131"/>
                </a:lnTo>
                <a:lnTo>
                  <a:pt x="59312" y="414733"/>
                </a:lnTo>
                <a:lnTo>
                  <a:pt x="34431" y="379532"/>
                </a:lnTo>
                <a:lnTo>
                  <a:pt x="15777" y="340238"/>
                </a:lnTo>
                <a:lnTo>
                  <a:pt x="4062" y="297564"/>
                </a:lnTo>
                <a:lnTo>
                  <a:pt x="0" y="252222"/>
                </a:lnTo>
                <a:close/>
              </a:path>
            </a:pathLst>
          </a:custGeom>
          <a:ln w="12953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BE3936D0-30A6-4E18-9073-EB6B332035DB}"/>
              </a:ext>
            </a:extLst>
          </p:cNvPr>
          <p:cNvSpPr/>
          <p:nvPr/>
        </p:nvSpPr>
        <p:spPr>
          <a:xfrm>
            <a:off x="587000" y="3694811"/>
            <a:ext cx="504825" cy="504190"/>
          </a:xfrm>
          <a:custGeom>
            <a:avLst/>
            <a:gdLst/>
            <a:ahLst/>
            <a:cxnLst/>
            <a:rect l="l" t="t" r="r" b="b"/>
            <a:pathLst>
              <a:path w="504825" h="504189">
                <a:moveTo>
                  <a:pt x="252222" y="0"/>
                </a:moveTo>
                <a:lnTo>
                  <a:pt x="206886" y="4058"/>
                </a:lnTo>
                <a:lnTo>
                  <a:pt x="164215" y="15758"/>
                </a:lnTo>
                <a:lnTo>
                  <a:pt x="124922" y="34388"/>
                </a:lnTo>
                <a:lnTo>
                  <a:pt x="89720" y="59237"/>
                </a:lnTo>
                <a:lnTo>
                  <a:pt x="59321" y="89592"/>
                </a:lnTo>
                <a:lnTo>
                  <a:pt x="34436" y="124742"/>
                </a:lnTo>
                <a:lnTo>
                  <a:pt x="15780" y="163974"/>
                </a:lnTo>
                <a:lnTo>
                  <a:pt x="4063" y="206578"/>
                </a:lnTo>
                <a:lnTo>
                  <a:pt x="0" y="251840"/>
                </a:lnTo>
                <a:lnTo>
                  <a:pt x="4063" y="297103"/>
                </a:lnTo>
                <a:lnTo>
                  <a:pt x="15780" y="339707"/>
                </a:lnTo>
                <a:lnTo>
                  <a:pt x="34436" y="378939"/>
                </a:lnTo>
                <a:lnTo>
                  <a:pt x="59321" y="414089"/>
                </a:lnTo>
                <a:lnTo>
                  <a:pt x="89720" y="444444"/>
                </a:lnTo>
                <a:lnTo>
                  <a:pt x="124922" y="469293"/>
                </a:lnTo>
                <a:lnTo>
                  <a:pt x="164215" y="487923"/>
                </a:lnTo>
                <a:lnTo>
                  <a:pt x="206886" y="499623"/>
                </a:lnTo>
                <a:lnTo>
                  <a:pt x="252222" y="503681"/>
                </a:lnTo>
                <a:lnTo>
                  <a:pt x="297557" y="499623"/>
                </a:lnTo>
                <a:lnTo>
                  <a:pt x="340228" y="487923"/>
                </a:lnTo>
                <a:lnTo>
                  <a:pt x="379521" y="469293"/>
                </a:lnTo>
                <a:lnTo>
                  <a:pt x="414723" y="444444"/>
                </a:lnTo>
                <a:lnTo>
                  <a:pt x="445122" y="414089"/>
                </a:lnTo>
                <a:lnTo>
                  <a:pt x="470007" y="378939"/>
                </a:lnTo>
                <a:lnTo>
                  <a:pt x="488663" y="339707"/>
                </a:lnTo>
                <a:lnTo>
                  <a:pt x="500380" y="297103"/>
                </a:lnTo>
                <a:lnTo>
                  <a:pt x="504444" y="251840"/>
                </a:lnTo>
                <a:lnTo>
                  <a:pt x="500380" y="206578"/>
                </a:lnTo>
                <a:lnTo>
                  <a:pt x="488663" y="163974"/>
                </a:lnTo>
                <a:lnTo>
                  <a:pt x="470007" y="124742"/>
                </a:lnTo>
                <a:lnTo>
                  <a:pt x="445122" y="89592"/>
                </a:lnTo>
                <a:lnTo>
                  <a:pt x="414723" y="59237"/>
                </a:lnTo>
                <a:lnTo>
                  <a:pt x="379521" y="34388"/>
                </a:lnTo>
                <a:lnTo>
                  <a:pt x="340228" y="15758"/>
                </a:lnTo>
                <a:lnTo>
                  <a:pt x="297557" y="4058"/>
                </a:lnTo>
                <a:lnTo>
                  <a:pt x="25222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4FB2C243-2FE6-47C9-9AAD-0F7DA1749736}"/>
              </a:ext>
            </a:extLst>
          </p:cNvPr>
          <p:cNvSpPr/>
          <p:nvPr/>
        </p:nvSpPr>
        <p:spPr>
          <a:xfrm>
            <a:off x="587000" y="3694811"/>
            <a:ext cx="504825" cy="504190"/>
          </a:xfrm>
          <a:custGeom>
            <a:avLst/>
            <a:gdLst/>
            <a:ahLst/>
            <a:cxnLst/>
            <a:rect l="l" t="t" r="r" b="b"/>
            <a:pathLst>
              <a:path w="504825" h="504189">
                <a:moveTo>
                  <a:pt x="0" y="251840"/>
                </a:moveTo>
                <a:lnTo>
                  <a:pt x="4063" y="206578"/>
                </a:lnTo>
                <a:lnTo>
                  <a:pt x="15780" y="163974"/>
                </a:lnTo>
                <a:lnTo>
                  <a:pt x="34436" y="124742"/>
                </a:lnTo>
                <a:lnTo>
                  <a:pt x="59321" y="89592"/>
                </a:lnTo>
                <a:lnTo>
                  <a:pt x="89720" y="59237"/>
                </a:lnTo>
                <a:lnTo>
                  <a:pt x="124922" y="34388"/>
                </a:lnTo>
                <a:lnTo>
                  <a:pt x="164215" y="15758"/>
                </a:lnTo>
                <a:lnTo>
                  <a:pt x="206886" y="4058"/>
                </a:lnTo>
                <a:lnTo>
                  <a:pt x="252222" y="0"/>
                </a:lnTo>
                <a:lnTo>
                  <a:pt x="297557" y="4058"/>
                </a:lnTo>
                <a:lnTo>
                  <a:pt x="340228" y="15758"/>
                </a:lnTo>
                <a:lnTo>
                  <a:pt x="379521" y="34388"/>
                </a:lnTo>
                <a:lnTo>
                  <a:pt x="414723" y="59237"/>
                </a:lnTo>
                <a:lnTo>
                  <a:pt x="445122" y="89592"/>
                </a:lnTo>
                <a:lnTo>
                  <a:pt x="470007" y="124742"/>
                </a:lnTo>
                <a:lnTo>
                  <a:pt x="488663" y="163974"/>
                </a:lnTo>
                <a:lnTo>
                  <a:pt x="500380" y="206578"/>
                </a:lnTo>
                <a:lnTo>
                  <a:pt x="504444" y="251840"/>
                </a:lnTo>
                <a:lnTo>
                  <a:pt x="500380" y="297103"/>
                </a:lnTo>
                <a:lnTo>
                  <a:pt x="488663" y="339707"/>
                </a:lnTo>
                <a:lnTo>
                  <a:pt x="470007" y="378939"/>
                </a:lnTo>
                <a:lnTo>
                  <a:pt x="445122" y="414089"/>
                </a:lnTo>
                <a:lnTo>
                  <a:pt x="414723" y="444444"/>
                </a:lnTo>
                <a:lnTo>
                  <a:pt x="379521" y="469293"/>
                </a:lnTo>
                <a:lnTo>
                  <a:pt x="340228" y="487923"/>
                </a:lnTo>
                <a:lnTo>
                  <a:pt x="297557" y="499623"/>
                </a:lnTo>
                <a:lnTo>
                  <a:pt x="252222" y="503681"/>
                </a:lnTo>
                <a:lnTo>
                  <a:pt x="206886" y="499623"/>
                </a:lnTo>
                <a:lnTo>
                  <a:pt x="164215" y="487923"/>
                </a:lnTo>
                <a:lnTo>
                  <a:pt x="124922" y="469293"/>
                </a:lnTo>
                <a:lnTo>
                  <a:pt x="89720" y="444444"/>
                </a:lnTo>
                <a:lnTo>
                  <a:pt x="59321" y="414089"/>
                </a:lnTo>
                <a:lnTo>
                  <a:pt x="34436" y="378939"/>
                </a:lnTo>
                <a:lnTo>
                  <a:pt x="15780" y="339707"/>
                </a:lnTo>
                <a:lnTo>
                  <a:pt x="4063" y="297103"/>
                </a:lnTo>
                <a:lnTo>
                  <a:pt x="0" y="251840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C33AF0AB-FCF0-4874-8027-44A850368678}"/>
              </a:ext>
            </a:extLst>
          </p:cNvPr>
          <p:cNvSpPr/>
          <p:nvPr/>
        </p:nvSpPr>
        <p:spPr>
          <a:xfrm>
            <a:off x="587000" y="2900807"/>
            <a:ext cx="504825" cy="504190"/>
          </a:xfrm>
          <a:custGeom>
            <a:avLst/>
            <a:gdLst/>
            <a:ahLst/>
            <a:cxnLst/>
            <a:rect l="l" t="t" r="r" b="b"/>
            <a:pathLst>
              <a:path w="504825" h="504189">
                <a:moveTo>
                  <a:pt x="252222" y="0"/>
                </a:moveTo>
                <a:lnTo>
                  <a:pt x="206886" y="4058"/>
                </a:lnTo>
                <a:lnTo>
                  <a:pt x="164215" y="15758"/>
                </a:lnTo>
                <a:lnTo>
                  <a:pt x="124922" y="34388"/>
                </a:lnTo>
                <a:lnTo>
                  <a:pt x="89720" y="59237"/>
                </a:lnTo>
                <a:lnTo>
                  <a:pt x="59321" y="89592"/>
                </a:lnTo>
                <a:lnTo>
                  <a:pt x="34436" y="124742"/>
                </a:lnTo>
                <a:lnTo>
                  <a:pt x="15780" y="163974"/>
                </a:lnTo>
                <a:lnTo>
                  <a:pt x="4063" y="206578"/>
                </a:lnTo>
                <a:lnTo>
                  <a:pt x="0" y="251841"/>
                </a:lnTo>
                <a:lnTo>
                  <a:pt x="4063" y="297103"/>
                </a:lnTo>
                <a:lnTo>
                  <a:pt x="15780" y="339707"/>
                </a:lnTo>
                <a:lnTo>
                  <a:pt x="34436" y="378939"/>
                </a:lnTo>
                <a:lnTo>
                  <a:pt x="59321" y="414089"/>
                </a:lnTo>
                <a:lnTo>
                  <a:pt x="89720" y="444444"/>
                </a:lnTo>
                <a:lnTo>
                  <a:pt x="124922" y="469293"/>
                </a:lnTo>
                <a:lnTo>
                  <a:pt x="164215" y="487923"/>
                </a:lnTo>
                <a:lnTo>
                  <a:pt x="206886" y="499623"/>
                </a:lnTo>
                <a:lnTo>
                  <a:pt x="252222" y="503682"/>
                </a:lnTo>
                <a:lnTo>
                  <a:pt x="297557" y="499623"/>
                </a:lnTo>
                <a:lnTo>
                  <a:pt x="340228" y="487923"/>
                </a:lnTo>
                <a:lnTo>
                  <a:pt x="379521" y="469293"/>
                </a:lnTo>
                <a:lnTo>
                  <a:pt x="414723" y="444444"/>
                </a:lnTo>
                <a:lnTo>
                  <a:pt x="445122" y="414089"/>
                </a:lnTo>
                <a:lnTo>
                  <a:pt x="470007" y="378939"/>
                </a:lnTo>
                <a:lnTo>
                  <a:pt x="488663" y="339707"/>
                </a:lnTo>
                <a:lnTo>
                  <a:pt x="500380" y="297103"/>
                </a:lnTo>
                <a:lnTo>
                  <a:pt x="504444" y="251841"/>
                </a:lnTo>
                <a:lnTo>
                  <a:pt x="500380" y="206578"/>
                </a:lnTo>
                <a:lnTo>
                  <a:pt x="488663" y="163974"/>
                </a:lnTo>
                <a:lnTo>
                  <a:pt x="470007" y="124742"/>
                </a:lnTo>
                <a:lnTo>
                  <a:pt x="445122" y="89592"/>
                </a:lnTo>
                <a:lnTo>
                  <a:pt x="414723" y="59237"/>
                </a:lnTo>
                <a:lnTo>
                  <a:pt x="379521" y="34388"/>
                </a:lnTo>
                <a:lnTo>
                  <a:pt x="340228" y="15758"/>
                </a:lnTo>
                <a:lnTo>
                  <a:pt x="297557" y="4058"/>
                </a:lnTo>
                <a:lnTo>
                  <a:pt x="252222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8F20D98A-2B49-4615-8324-438A1887CFE6}"/>
              </a:ext>
            </a:extLst>
          </p:cNvPr>
          <p:cNvSpPr/>
          <p:nvPr/>
        </p:nvSpPr>
        <p:spPr>
          <a:xfrm>
            <a:off x="587000" y="2900807"/>
            <a:ext cx="504825" cy="504190"/>
          </a:xfrm>
          <a:custGeom>
            <a:avLst/>
            <a:gdLst/>
            <a:ahLst/>
            <a:cxnLst/>
            <a:rect l="l" t="t" r="r" b="b"/>
            <a:pathLst>
              <a:path w="504825" h="504189">
                <a:moveTo>
                  <a:pt x="0" y="251841"/>
                </a:moveTo>
                <a:lnTo>
                  <a:pt x="4063" y="206578"/>
                </a:lnTo>
                <a:lnTo>
                  <a:pt x="15780" y="163974"/>
                </a:lnTo>
                <a:lnTo>
                  <a:pt x="34436" y="124742"/>
                </a:lnTo>
                <a:lnTo>
                  <a:pt x="59321" y="89592"/>
                </a:lnTo>
                <a:lnTo>
                  <a:pt x="89720" y="59237"/>
                </a:lnTo>
                <a:lnTo>
                  <a:pt x="124922" y="34388"/>
                </a:lnTo>
                <a:lnTo>
                  <a:pt x="164215" y="15758"/>
                </a:lnTo>
                <a:lnTo>
                  <a:pt x="206886" y="4058"/>
                </a:lnTo>
                <a:lnTo>
                  <a:pt x="252222" y="0"/>
                </a:lnTo>
                <a:lnTo>
                  <a:pt x="297557" y="4058"/>
                </a:lnTo>
                <a:lnTo>
                  <a:pt x="340228" y="15758"/>
                </a:lnTo>
                <a:lnTo>
                  <a:pt x="379521" y="34388"/>
                </a:lnTo>
                <a:lnTo>
                  <a:pt x="414723" y="59237"/>
                </a:lnTo>
                <a:lnTo>
                  <a:pt x="445122" y="89592"/>
                </a:lnTo>
                <a:lnTo>
                  <a:pt x="470007" y="124742"/>
                </a:lnTo>
                <a:lnTo>
                  <a:pt x="488663" y="163974"/>
                </a:lnTo>
                <a:lnTo>
                  <a:pt x="500380" y="206578"/>
                </a:lnTo>
                <a:lnTo>
                  <a:pt x="504444" y="251841"/>
                </a:lnTo>
                <a:lnTo>
                  <a:pt x="500380" y="297103"/>
                </a:lnTo>
                <a:lnTo>
                  <a:pt x="488663" y="339707"/>
                </a:lnTo>
                <a:lnTo>
                  <a:pt x="470007" y="378939"/>
                </a:lnTo>
                <a:lnTo>
                  <a:pt x="445122" y="414089"/>
                </a:lnTo>
                <a:lnTo>
                  <a:pt x="414723" y="444444"/>
                </a:lnTo>
                <a:lnTo>
                  <a:pt x="379521" y="469293"/>
                </a:lnTo>
                <a:lnTo>
                  <a:pt x="340228" y="487923"/>
                </a:lnTo>
                <a:lnTo>
                  <a:pt x="297557" y="499623"/>
                </a:lnTo>
                <a:lnTo>
                  <a:pt x="252222" y="503682"/>
                </a:lnTo>
                <a:lnTo>
                  <a:pt x="206886" y="499623"/>
                </a:lnTo>
                <a:lnTo>
                  <a:pt x="164215" y="487923"/>
                </a:lnTo>
                <a:lnTo>
                  <a:pt x="124922" y="469293"/>
                </a:lnTo>
                <a:lnTo>
                  <a:pt x="89720" y="444444"/>
                </a:lnTo>
                <a:lnTo>
                  <a:pt x="59321" y="414089"/>
                </a:lnTo>
                <a:lnTo>
                  <a:pt x="34436" y="378939"/>
                </a:lnTo>
                <a:lnTo>
                  <a:pt x="15780" y="339707"/>
                </a:lnTo>
                <a:lnTo>
                  <a:pt x="4063" y="297103"/>
                </a:lnTo>
                <a:lnTo>
                  <a:pt x="0" y="251841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EA04F78D-C5FE-4FA5-8C1D-CF4A1DF3C477}"/>
              </a:ext>
            </a:extLst>
          </p:cNvPr>
          <p:cNvSpPr txBox="1"/>
          <p:nvPr/>
        </p:nvSpPr>
        <p:spPr>
          <a:xfrm>
            <a:off x="668154" y="2929636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Calibri"/>
                <a:cs typeface="Calibri"/>
              </a:rPr>
              <a:t>u2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3331663B-87CE-4A6F-BA0A-00034E4F7FDB}"/>
              </a:ext>
            </a:extLst>
          </p:cNvPr>
          <p:cNvSpPr/>
          <p:nvPr/>
        </p:nvSpPr>
        <p:spPr>
          <a:xfrm>
            <a:off x="2183390" y="290080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251841" y="0"/>
                </a:moveTo>
                <a:lnTo>
                  <a:pt x="206578" y="4058"/>
                </a:lnTo>
                <a:lnTo>
                  <a:pt x="163974" y="15758"/>
                </a:lnTo>
                <a:lnTo>
                  <a:pt x="124742" y="34388"/>
                </a:lnTo>
                <a:lnTo>
                  <a:pt x="89592" y="59237"/>
                </a:lnTo>
                <a:lnTo>
                  <a:pt x="59237" y="89592"/>
                </a:lnTo>
                <a:lnTo>
                  <a:pt x="34388" y="124742"/>
                </a:lnTo>
                <a:lnTo>
                  <a:pt x="15758" y="163974"/>
                </a:lnTo>
                <a:lnTo>
                  <a:pt x="4058" y="206578"/>
                </a:lnTo>
                <a:lnTo>
                  <a:pt x="0" y="251841"/>
                </a:lnTo>
                <a:lnTo>
                  <a:pt x="4058" y="297103"/>
                </a:lnTo>
                <a:lnTo>
                  <a:pt x="15758" y="339707"/>
                </a:lnTo>
                <a:lnTo>
                  <a:pt x="34388" y="378939"/>
                </a:lnTo>
                <a:lnTo>
                  <a:pt x="59237" y="414089"/>
                </a:lnTo>
                <a:lnTo>
                  <a:pt x="89592" y="444444"/>
                </a:lnTo>
                <a:lnTo>
                  <a:pt x="124742" y="469293"/>
                </a:lnTo>
                <a:lnTo>
                  <a:pt x="163974" y="487923"/>
                </a:lnTo>
                <a:lnTo>
                  <a:pt x="206578" y="499623"/>
                </a:lnTo>
                <a:lnTo>
                  <a:pt x="251841" y="503682"/>
                </a:lnTo>
                <a:lnTo>
                  <a:pt x="297103" y="499623"/>
                </a:lnTo>
                <a:lnTo>
                  <a:pt x="339707" y="487923"/>
                </a:lnTo>
                <a:lnTo>
                  <a:pt x="378939" y="469293"/>
                </a:lnTo>
                <a:lnTo>
                  <a:pt x="414089" y="444444"/>
                </a:lnTo>
                <a:lnTo>
                  <a:pt x="444444" y="414089"/>
                </a:lnTo>
                <a:lnTo>
                  <a:pt x="469293" y="378939"/>
                </a:lnTo>
                <a:lnTo>
                  <a:pt x="487923" y="339707"/>
                </a:lnTo>
                <a:lnTo>
                  <a:pt x="499623" y="297103"/>
                </a:lnTo>
                <a:lnTo>
                  <a:pt x="503682" y="251841"/>
                </a:lnTo>
                <a:lnTo>
                  <a:pt x="499623" y="206578"/>
                </a:lnTo>
                <a:lnTo>
                  <a:pt x="487923" y="163974"/>
                </a:lnTo>
                <a:lnTo>
                  <a:pt x="469293" y="124742"/>
                </a:lnTo>
                <a:lnTo>
                  <a:pt x="444444" y="89592"/>
                </a:lnTo>
                <a:lnTo>
                  <a:pt x="414089" y="59237"/>
                </a:lnTo>
                <a:lnTo>
                  <a:pt x="378939" y="34388"/>
                </a:lnTo>
                <a:lnTo>
                  <a:pt x="339707" y="15758"/>
                </a:lnTo>
                <a:lnTo>
                  <a:pt x="297103" y="4058"/>
                </a:lnTo>
                <a:lnTo>
                  <a:pt x="25184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237AFD37-9442-496C-82C7-DC7C4A90D041}"/>
              </a:ext>
            </a:extLst>
          </p:cNvPr>
          <p:cNvSpPr/>
          <p:nvPr/>
        </p:nvSpPr>
        <p:spPr>
          <a:xfrm>
            <a:off x="2183390" y="2900807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841"/>
                </a:moveTo>
                <a:lnTo>
                  <a:pt x="4058" y="206578"/>
                </a:lnTo>
                <a:lnTo>
                  <a:pt x="15758" y="163974"/>
                </a:lnTo>
                <a:lnTo>
                  <a:pt x="34388" y="124742"/>
                </a:lnTo>
                <a:lnTo>
                  <a:pt x="59237" y="89592"/>
                </a:lnTo>
                <a:lnTo>
                  <a:pt x="89592" y="59237"/>
                </a:lnTo>
                <a:lnTo>
                  <a:pt x="124742" y="34388"/>
                </a:lnTo>
                <a:lnTo>
                  <a:pt x="163974" y="15758"/>
                </a:lnTo>
                <a:lnTo>
                  <a:pt x="206578" y="4058"/>
                </a:lnTo>
                <a:lnTo>
                  <a:pt x="251841" y="0"/>
                </a:lnTo>
                <a:lnTo>
                  <a:pt x="297103" y="4058"/>
                </a:lnTo>
                <a:lnTo>
                  <a:pt x="339707" y="15758"/>
                </a:lnTo>
                <a:lnTo>
                  <a:pt x="378939" y="34388"/>
                </a:lnTo>
                <a:lnTo>
                  <a:pt x="414089" y="59237"/>
                </a:lnTo>
                <a:lnTo>
                  <a:pt x="444444" y="89592"/>
                </a:lnTo>
                <a:lnTo>
                  <a:pt x="469293" y="124742"/>
                </a:lnTo>
                <a:lnTo>
                  <a:pt x="487923" y="163974"/>
                </a:lnTo>
                <a:lnTo>
                  <a:pt x="499623" y="206578"/>
                </a:lnTo>
                <a:lnTo>
                  <a:pt x="503682" y="251841"/>
                </a:lnTo>
                <a:lnTo>
                  <a:pt x="499623" y="297103"/>
                </a:lnTo>
                <a:lnTo>
                  <a:pt x="487923" y="339707"/>
                </a:lnTo>
                <a:lnTo>
                  <a:pt x="469293" y="378939"/>
                </a:lnTo>
                <a:lnTo>
                  <a:pt x="444444" y="414089"/>
                </a:lnTo>
                <a:lnTo>
                  <a:pt x="414089" y="444444"/>
                </a:lnTo>
                <a:lnTo>
                  <a:pt x="378939" y="469293"/>
                </a:lnTo>
                <a:lnTo>
                  <a:pt x="339707" y="487923"/>
                </a:lnTo>
                <a:lnTo>
                  <a:pt x="297103" y="499623"/>
                </a:lnTo>
                <a:lnTo>
                  <a:pt x="251841" y="503682"/>
                </a:lnTo>
                <a:lnTo>
                  <a:pt x="206578" y="499623"/>
                </a:lnTo>
                <a:lnTo>
                  <a:pt x="163974" y="487923"/>
                </a:lnTo>
                <a:lnTo>
                  <a:pt x="124742" y="469293"/>
                </a:lnTo>
                <a:lnTo>
                  <a:pt x="89592" y="444444"/>
                </a:lnTo>
                <a:lnTo>
                  <a:pt x="59237" y="414089"/>
                </a:lnTo>
                <a:lnTo>
                  <a:pt x="34388" y="378939"/>
                </a:lnTo>
                <a:lnTo>
                  <a:pt x="15758" y="339707"/>
                </a:lnTo>
                <a:lnTo>
                  <a:pt x="4058" y="297103"/>
                </a:lnTo>
                <a:lnTo>
                  <a:pt x="0" y="251841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A882B6B9-896C-440E-8747-DB7C94E6B155}"/>
              </a:ext>
            </a:extLst>
          </p:cNvPr>
          <p:cNvSpPr txBox="1"/>
          <p:nvPr/>
        </p:nvSpPr>
        <p:spPr>
          <a:xfrm>
            <a:off x="2264543" y="2929636"/>
            <a:ext cx="34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Calibri"/>
                <a:cs typeface="Calibri"/>
              </a:rPr>
              <a:t>u6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B1F82D7D-1550-4E49-8809-AD82492D8C7E}"/>
              </a:ext>
            </a:extLst>
          </p:cNvPr>
          <p:cNvSpPr/>
          <p:nvPr/>
        </p:nvSpPr>
        <p:spPr>
          <a:xfrm>
            <a:off x="2183390" y="3694811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251841" y="0"/>
                </a:moveTo>
                <a:lnTo>
                  <a:pt x="206578" y="4058"/>
                </a:lnTo>
                <a:lnTo>
                  <a:pt x="163974" y="15758"/>
                </a:lnTo>
                <a:lnTo>
                  <a:pt x="124742" y="34388"/>
                </a:lnTo>
                <a:lnTo>
                  <a:pt x="89592" y="59237"/>
                </a:lnTo>
                <a:lnTo>
                  <a:pt x="59237" y="89592"/>
                </a:lnTo>
                <a:lnTo>
                  <a:pt x="34388" y="124742"/>
                </a:lnTo>
                <a:lnTo>
                  <a:pt x="15758" y="163974"/>
                </a:lnTo>
                <a:lnTo>
                  <a:pt x="4058" y="206578"/>
                </a:lnTo>
                <a:lnTo>
                  <a:pt x="0" y="251840"/>
                </a:lnTo>
                <a:lnTo>
                  <a:pt x="4058" y="297103"/>
                </a:lnTo>
                <a:lnTo>
                  <a:pt x="15758" y="339707"/>
                </a:lnTo>
                <a:lnTo>
                  <a:pt x="34388" y="378939"/>
                </a:lnTo>
                <a:lnTo>
                  <a:pt x="59237" y="414089"/>
                </a:lnTo>
                <a:lnTo>
                  <a:pt x="89592" y="444444"/>
                </a:lnTo>
                <a:lnTo>
                  <a:pt x="124742" y="469293"/>
                </a:lnTo>
                <a:lnTo>
                  <a:pt x="163974" y="487923"/>
                </a:lnTo>
                <a:lnTo>
                  <a:pt x="206578" y="499623"/>
                </a:lnTo>
                <a:lnTo>
                  <a:pt x="251841" y="503681"/>
                </a:lnTo>
                <a:lnTo>
                  <a:pt x="297103" y="499623"/>
                </a:lnTo>
                <a:lnTo>
                  <a:pt x="339707" y="487923"/>
                </a:lnTo>
                <a:lnTo>
                  <a:pt x="378939" y="469293"/>
                </a:lnTo>
                <a:lnTo>
                  <a:pt x="414089" y="444444"/>
                </a:lnTo>
                <a:lnTo>
                  <a:pt x="444444" y="414089"/>
                </a:lnTo>
                <a:lnTo>
                  <a:pt x="469293" y="378939"/>
                </a:lnTo>
                <a:lnTo>
                  <a:pt x="487923" y="339707"/>
                </a:lnTo>
                <a:lnTo>
                  <a:pt x="499623" y="297103"/>
                </a:lnTo>
                <a:lnTo>
                  <a:pt x="503682" y="251840"/>
                </a:lnTo>
                <a:lnTo>
                  <a:pt x="499623" y="206578"/>
                </a:lnTo>
                <a:lnTo>
                  <a:pt x="487923" y="163974"/>
                </a:lnTo>
                <a:lnTo>
                  <a:pt x="469293" y="124742"/>
                </a:lnTo>
                <a:lnTo>
                  <a:pt x="444444" y="89592"/>
                </a:lnTo>
                <a:lnTo>
                  <a:pt x="414089" y="59237"/>
                </a:lnTo>
                <a:lnTo>
                  <a:pt x="378939" y="34388"/>
                </a:lnTo>
                <a:lnTo>
                  <a:pt x="339707" y="15758"/>
                </a:lnTo>
                <a:lnTo>
                  <a:pt x="297103" y="4058"/>
                </a:lnTo>
                <a:lnTo>
                  <a:pt x="25184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924320D1-07B7-41A5-A702-BBB6EC43FDDC}"/>
              </a:ext>
            </a:extLst>
          </p:cNvPr>
          <p:cNvSpPr/>
          <p:nvPr/>
        </p:nvSpPr>
        <p:spPr>
          <a:xfrm>
            <a:off x="2183390" y="3694811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840"/>
                </a:moveTo>
                <a:lnTo>
                  <a:pt x="4058" y="206578"/>
                </a:lnTo>
                <a:lnTo>
                  <a:pt x="15758" y="163974"/>
                </a:lnTo>
                <a:lnTo>
                  <a:pt x="34388" y="124742"/>
                </a:lnTo>
                <a:lnTo>
                  <a:pt x="59237" y="89592"/>
                </a:lnTo>
                <a:lnTo>
                  <a:pt x="89592" y="59237"/>
                </a:lnTo>
                <a:lnTo>
                  <a:pt x="124742" y="34388"/>
                </a:lnTo>
                <a:lnTo>
                  <a:pt x="163974" y="15758"/>
                </a:lnTo>
                <a:lnTo>
                  <a:pt x="206578" y="4058"/>
                </a:lnTo>
                <a:lnTo>
                  <a:pt x="251841" y="0"/>
                </a:lnTo>
                <a:lnTo>
                  <a:pt x="297103" y="4058"/>
                </a:lnTo>
                <a:lnTo>
                  <a:pt x="339707" y="15758"/>
                </a:lnTo>
                <a:lnTo>
                  <a:pt x="378939" y="34388"/>
                </a:lnTo>
                <a:lnTo>
                  <a:pt x="414089" y="59237"/>
                </a:lnTo>
                <a:lnTo>
                  <a:pt x="444444" y="89592"/>
                </a:lnTo>
                <a:lnTo>
                  <a:pt x="469293" y="124742"/>
                </a:lnTo>
                <a:lnTo>
                  <a:pt x="487923" y="163974"/>
                </a:lnTo>
                <a:lnTo>
                  <a:pt x="499623" y="206578"/>
                </a:lnTo>
                <a:lnTo>
                  <a:pt x="503682" y="251840"/>
                </a:lnTo>
                <a:lnTo>
                  <a:pt x="499623" y="297103"/>
                </a:lnTo>
                <a:lnTo>
                  <a:pt x="487923" y="339707"/>
                </a:lnTo>
                <a:lnTo>
                  <a:pt x="469293" y="378939"/>
                </a:lnTo>
                <a:lnTo>
                  <a:pt x="444444" y="414089"/>
                </a:lnTo>
                <a:lnTo>
                  <a:pt x="414089" y="444444"/>
                </a:lnTo>
                <a:lnTo>
                  <a:pt x="378939" y="469293"/>
                </a:lnTo>
                <a:lnTo>
                  <a:pt x="339707" y="487923"/>
                </a:lnTo>
                <a:lnTo>
                  <a:pt x="297103" y="499623"/>
                </a:lnTo>
                <a:lnTo>
                  <a:pt x="251841" y="503681"/>
                </a:lnTo>
                <a:lnTo>
                  <a:pt x="206578" y="499623"/>
                </a:lnTo>
                <a:lnTo>
                  <a:pt x="163974" y="487923"/>
                </a:lnTo>
                <a:lnTo>
                  <a:pt x="124742" y="469293"/>
                </a:lnTo>
                <a:lnTo>
                  <a:pt x="89592" y="444444"/>
                </a:lnTo>
                <a:lnTo>
                  <a:pt x="59237" y="414089"/>
                </a:lnTo>
                <a:lnTo>
                  <a:pt x="34388" y="378939"/>
                </a:lnTo>
                <a:lnTo>
                  <a:pt x="15758" y="339707"/>
                </a:lnTo>
                <a:lnTo>
                  <a:pt x="4058" y="297103"/>
                </a:lnTo>
                <a:lnTo>
                  <a:pt x="0" y="251840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91C4A561-98A7-4E42-B0BE-8CF9A4E4CFC4}"/>
              </a:ext>
            </a:extLst>
          </p:cNvPr>
          <p:cNvSpPr/>
          <p:nvPr/>
        </p:nvSpPr>
        <p:spPr>
          <a:xfrm>
            <a:off x="1017149" y="2682494"/>
            <a:ext cx="447675" cy="292100"/>
          </a:xfrm>
          <a:custGeom>
            <a:avLst/>
            <a:gdLst/>
            <a:ahLst/>
            <a:cxnLst/>
            <a:rect l="l" t="t" r="r" b="b"/>
            <a:pathLst>
              <a:path w="447675" h="292100">
                <a:moveTo>
                  <a:pt x="447675" y="0"/>
                </a:moveTo>
                <a:lnTo>
                  <a:pt x="0" y="29159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5F419C16-FB76-4D50-84DC-223DBB91EC07}"/>
              </a:ext>
            </a:extLst>
          </p:cNvPr>
          <p:cNvSpPr/>
          <p:nvPr/>
        </p:nvSpPr>
        <p:spPr>
          <a:xfrm>
            <a:off x="838842" y="340410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896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0F4FC07D-D1BE-495A-975B-F631242CACA5}"/>
              </a:ext>
            </a:extLst>
          </p:cNvPr>
          <p:cNvSpPr/>
          <p:nvPr/>
        </p:nvSpPr>
        <p:spPr>
          <a:xfrm>
            <a:off x="1017149" y="4124198"/>
            <a:ext cx="374015" cy="252729"/>
          </a:xfrm>
          <a:custGeom>
            <a:avLst/>
            <a:gdLst/>
            <a:ahLst/>
            <a:cxnLst/>
            <a:rect l="l" t="t" r="r" b="b"/>
            <a:pathLst>
              <a:path w="374015" h="252729">
                <a:moveTo>
                  <a:pt x="0" y="0"/>
                </a:moveTo>
                <a:lnTo>
                  <a:pt x="373888" y="25222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D42BBFA1-1A64-416B-A707-498538AA39E0}"/>
              </a:ext>
            </a:extLst>
          </p:cNvPr>
          <p:cNvSpPr/>
          <p:nvPr/>
        </p:nvSpPr>
        <p:spPr>
          <a:xfrm>
            <a:off x="1894973" y="4124198"/>
            <a:ext cx="361950" cy="252729"/>
          </a:xfrm>
          <a:custGeom>
            <a:avLst/>
            <a:gdLst/>
            <a:ahLst/>
            <a:cxnLst/>
            <a:rect l="l" t="t" r="r" b="b"/>
            <a:pathLst>
              <a:path w="361950" h="252729">
                <a:moveTo>
                  <a:pt x="361822" y="0"/>
                </a:moveTo>
                <a:lnTo>
                  <a:pt x="0" y="25222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2">
            <a:extLst>
              <a:ext uri="{FF2B5EF4-FFF2-40B4-BE49-F238E27FC236}">
                <a16:creationId xmlns:a16="http://schemas.microsoft.com/office/drawing/2014/main" id="{5B456E9D-10F0-4117-BC50-E75A8221B031}"/>
              </a:ext>
            </a:extLst>
          </p:cNvPr>
          <p:cNvSpPr/>
          <p:nvPr/>
        </p:nvSpPr>
        <p:spPr>
          <a:xfrm>
            <a:off x="1821060" y="2682494"/>
            <a:ext cx="435609" cy="292100"/>
          </a:xfrm>
          <a:custGeom>
            <a:avLst/>
            <a:gdLst/>
            <a:ahLst/>
            <a:cxnLst/>
            <a:rect l="l" t="t" r="r" b="b"/>
            <a:pathLst>
              <a:path w="435610" h="292100">
                <a:moveTo>
                  <a:pt x="0" y="0"/>
                </a:moveTo>
                <a:lnTo>
                  <a:pt x="435609" y="29159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97B66FC9-484B-4D3D-8F9E-8DA03BB9226E}"/>
              </a:ext>
            </a:extLst>
          </p:cNvPr>
          <p:cNvSpPr/>
          <p:nvPr/>
        </p:nvSpPr>
        <p:spPr>
          <a:xfrm>
            <a:off x="2435232" y="340410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8968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4">
            <a:extLst>
              <a:ext uri="{FF2B5EF4-FFF2-40B4-BE49-F238E27FC236}">
                <a16:creationId xmlns:a16="http://schemas.microsoft.com/office/drawing/2014/main" id="{135B772B-BDBA-4847-B2BA-71622080358F}"/>
              </a:ext>
            </a:extLst>
          </p:cNvPr>
          <p:cNvSpPr/>
          <p:nvPr/>
        </p:nvSpPr>
        <p:spPr>
          <a:xfrm>
            <a:off x="1642751" y="2756408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0"/>
                </a:moveTo>
                <a:lnTo>
                  <a:pt x="0" y="136817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5">
            <a:extLst>
              <a:ext uri="{FF2B5EF4-FFF2-40B4-BE49-F238E27FC236}">
                <a16:creationId xmlns:a16="http://schemas.microsoft.com/office/drawing/2014/main" id="{5FE7F3E8-223A-4BC8-8379-9F403A80016A}"/>
              </a:ext>
            </a:extLst>
          </p:cNvPr>
          <p:cNvSpPr/>
          <p:nvPr/>
        </p:nvSpPr>
        <p:spPr>
          <a:xfrm>
            <a:off x="1017149" y="2756408"/>
            <a:ext cx="626110" cy="1011555"/>
          </a:xfrm>
          <a:custGeom>
            <a:avLst/>
            <a:gdLst/>
            <a:ahLst/>
            <a:cxnLst/>
            <a:rect l="l" t="t" r="r" b="b"/>
            <a:pathLst>
              <a:path w="626110" h="1011554">
                <a:moveTo>
                  <a:pt x="625856" y="0"/>
                </a:moveTo>
                <a:lnTo>
                  <a:pt x="0" y="101155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19089644-243A-41AF-BF67-BB2319779553}"/>
              </a:ext>
            </a:extLst>
          </p:cNvPr>
          <p:cNvSpPr/>
          <p:nvPr/>
        </p:nvSpPr>
        <p:spPr>
          <a:xfrm>
            <a:off x="1642751" y="2756408"/>
            <a:ext cx="614045" cy="1011555"/>
          </a:xfrm>
          <a:custGeom>
            <a:avLst/>
            <a:gdLst/>
            <a:ahLst/>
            <a:cxnLst/>
            <a:rect l="l" t="t" r="r" b="b"/>
            <a:pathLst>
              <a:path w="614044" h="1011554">
                <a:moveTo>
                  <a:pt x="0" y="0"/>
                </a:moveTo>
                <a:lnTo>
                  <a:pt x="613918" y="101155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7">
            <a:extLst>
              <a:ext uri="{FF2B5EF4-FFF2-40B4-BE49-F238E27FC236}">
                <a16:creationId xmlns:a16="http://schemas.microsoft.com/office/drawing/2014/main" id="{BFB7A9CD-B8ED-4FDC-9200-7AFBEFE4C75E}"/>
              </a:ext>
            </a:extLst>
          </p:cNvPr>
          <p:cNvSpPr txBox="1"/>
          <p:nvPr/>
        </p:nvSpPr>
        <p:spPr>
          <a:xfrm>
            <a:off x="601860" y="3658359"/>
            <a:ext cx="2075814" cy="15360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  <a:tabLst>
                <a:tab pos="1595755" algn="l"/>
              </a:tabLst>
            </a:pPr>
            <a:r>
              <a:rPr sz="2400" spc="10" dirty="0">
                <a:latin typeface="Calibri"/>
                <a:cs typeface="Calibri"/>
              </a:rPr>
              <a:t>u3	u5</a:t>
            </a:r>
            <a:endParaRPr sz="2400">
              <a:latin typeface="Calibri"/>
              <a:cs typeface="Calibri"/>
            </a:endParaRPr>
          </a:p>
          <a:p>
            <a:pPr marL="8890" algn="ctr">
              <a:lnSpc>
                <a:spcPct val="100000"/>
              </a:lnSpc>
              <a:spcBef>
                <a:spcPts val="509"/>
              </a:spcBef>
            </a:pPr>
            <a:r>
              <a:rPr sz="2400" spc="10" dirty="0">
                <a:latin typeface="Calibri"/>
                <a:cs typeface="Calibri"/>
              </a:rPr>
              <a:t>u4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230"/>
              </a:spcBef>
            </a:pPr>
            <a:r>
              <a:rPr sz="2400" spc="30" dirty="0">
                <a:latin typeface="Calibri"/>
                <a:cs typeface="Calibri"/>
              </a:rPr>
              <a:t>Pattern </a:t>
            </a:r>
            <a:r>
              <a:rPr sz="2400" spc="25" dirty="0">
                <a:latin typeface="Calibri"/>
                <a:cs typeface="Calibri"/>
              </a:rPr>
              <a:t>Graph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4" name="object 28">
            <a:extLst>
              <a:ext uri="{FF2B5EF4-FFF2-40B4-BE49-F238E27FC236}">
                <a16:creationId xmlns:a16="http://schemas.microsoft.com/office/drawing/2014/main" id="{421E413C-A2C4-4CBE-BECB-AD4D5368BB38}"/>
              </a:ext>
            </a:extLst>
          </p:cNvPr>
          <p:cNvSpPr txBox="1"/>
          <p:nvPr/>
        </p:nvSpPr>
        <p:spPr>
          <a:xfrm>
            <a:off x="1884814" y="6290310"/>
            <a:ext cx="626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libri"/>
                <a:cs typeface="Calibri"/>
              </a:rPr>
              <a:t>Matching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Order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spc="-55" dirty="0">
                <a:solidFill>
                  <a:srgbClr val="3333CC"/>
                </a:solidFill>
                <a:latin typeface="Calibri"/>
                <a:cs typeface="Calibri"/>
              </a:rPr>
              <a:t>O</a:t>
            </a:r>
            <a:r>
              <a:rPr sz="2400" spc="-55" dirty="0">
                <a:solidFill>
                  <a:srgbClr val="3333CC"/>
                </a:solidFill>
                <a:latin typeface="Calibri"/>
                <a:cs typeface="Calibri"/>
              </a:rPr>
              <a:t>:</a:t>
            </a:r>
            <a:r>
              <a:rPr sz="2400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Calibri"/>
                <a:cs typeface="Calibri"/>
              </a:rPr>
              <a:t>u1</a:t>
            </a:r>
            <a:r>
              <a:rPr sz="2400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400" spc="-1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Calibri"/>
                <a:cs typeface="Calibri"/>
              </a:rPr>
              <a:t>u3</a:t>
            </a:r>
            <a:r>
              <a:rPr sz="2400" spc="-8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400" spc="-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Calibri"/>
                <a:cs typeface="Calibri"/>
              </a:rPr>
              <a:t>u5</a:t>
            </a:r>
            <a:r>
              <a:rPr sz="2400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400" spc="-1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Calibri"/>
                <a:cs typeface="Calibri"/>
              </a:rPr>
              <a:t>u2</a:t>
            </a:r>
            <a:r>
              <a:rPr sz="2400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400" spc="-1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Calibri"/>
                <a:cs typeface="Calibri"/>
              </a:rPr>
              <a:t>u6</a:t>
            </a:r>
            <a:r>
              <a:rPr sz="2400" spc="5" dirty="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sz="2400" spc="5" dirty="0">
                <a:solidFill>
                  <a:srgbClr val="3333CC"/>
                </a:solidFill>
                <a:latin typeface="Calibri"/>
                <a:cs typeface="Calibri"/>
              </a:rPr>
              <a:t>u4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29">
            <a:extLst>
              <a:ext uri="{FF2B5EF4-FFF2-40B4-BE49-F238E27FC236}">
                <a16:creationId xmlns:a16="http://schemas.microsoft.com/office/drawing/2014/main" id="{C64B4C09-9766-4D38-914E-AB9CA42A1A43}"/>
              </a:ext>
            </a:extLst>
          </p:cNvPr>
          <p:cNvSpPr txBox="1"/>
          <p:nvPr/>
        </p:nvSpPr>
        <p:spPr>
          <a:xfrm>
            <a:off x="6984371" y="3508502"/>
            <a:ext cx="2976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0" dirty="0">
                <a:solidFill>
                  <a:srgbClr val="3333CC"/>
                </a:solidFill>
                <a:latin typeface="Calibri"/>
                <a:cs typeface="Calibri"/>
              </a:rPr>
              <a:t>Candidate</a:t>
            </a:r>
            <a:r>
              <a:rPr sz="2400" b="1" spc="-1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spc="60" dirty="0">
                <a:solidFill>
                  <a:srgbClr val="3333CC"/>
                </a:solidFill>
                <a:latin typeface="Calibri"/>
                <a:cs typeface="Calibri"/>
              </a:rPr>
              <a:t>Generation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6" name="object 30">
            <a:extLst>
              <a:ext uri="{FF2B5EF4-FFF2-40B4-BE49-F238E27FC236}">
                <a16:creationId xmlns:a16="http://schemas.microsoft.com/office/drawing/2014/main" id="{59A4891B-89C8-4A7C-B359-8836D2FBD175}"/>
              </a:ext>
            </a:extLst>
          </p:cNvPr>
          <p:cNvSpPr/>
          <p:nvPr/>
        </p:nvSpPr>
        <p:spPr>
          <a:xfrm>
            <a:off x="3107696" y="1676273"/>
            <a:ext cx="4745990" cy="4093845"/>
          </a:xfrm>
          <a:custGeom>
            <a:avLst/>
            <a:gdLst/>
            <a:ahLst/>
            <a:cxnLst/>
            <a:rect l="l" t="t" r="r" b="b"/>
            <a:pathLst>
              <a:path w="4745990" h="4093845">
                <a:moveTo>
                  <a:pt x="0" y="4093463"/>
                </a:moveTo>
                <a:lnTo>
                  <a:pt x="4745736" y="4093463"/>
                </a:lnTo>
                <a:lnTo>
                  <a:pt x="4745736" y="0"/>
                </a:lnTo>
                <a:lnTo>
                  <a:pt x="0" y="0"/>
                </a:lnTo>
                <a:lnTo>
                  <a:pt x="0" y="4093463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1">
            <a:extLst>
              <a:ext uri="{FF2B5EF4-FFF2-40B4-BE49-F238E27FC236}">
                <a16:creationId xmlns:a16="http://schemas.microsoft.com/office/drawing/2014/main" id="{3EACC310-124D-4E2F-A424-F0A945E90A65}"/>
              </a:ext>
            </a:extLst>
          </p:cNvPr>
          <p:cNvSpPr/>
          <p:nvPr/>
        </p:nvSpPr>
        <p:spPr>
          <a:xfrm>
            <a:off x="3198755" y="1671828"/>
            <a:ext cx="3156204" cy="367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2">
            <a:extLst>
              <a:ext uri="{FF2B5EF4-FFF2-40B4-BE49-F238E27FC236}">
                <a16:creationId xmlns:a16="http://schemas.microsoft.com/office/drawing/2014/main" id="{108A3026-9C1E-4056-A886-436C7B664A3B}"/>
              </a:ext>
            </a:extLst>
          </p:cNvPr>
          <p:cNvSpPr txBox="1"/>
          <p:nvPr/>
        </p:nvSpPr>
        <p:spPr>
          <a:xfrm>
            <a:off x="3186055" y="2005838"/>
            <a:ext cx="347281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AutoNum type="arabicPeriod"/>
              <a:tabLst>
                <a:tab pos="436245" algn="l"/>
                <a:tab pos="436880" algn="l"/>
              </a:tabLst>
            </a:pPr>
            <a:r>
              <a:rPr sz="2000" spc="-5" dirty="0">
                <a:latin typeface="Times New Roman"/>
                <a:cs typeface="Times New Roman"/>
              </a:rPr>
              <a:t>f1:=start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vertex</a:t>
            </a:r>
            <a:endParaRPr sz="200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buClr>
                <a:srgbClr val="3333CC"/>
              </a:buClr>
              <a:buAutoNum type="arabicPeriod"/>
              <a:tabLst>
                <a:tab pos="436245" algn="l"/>
                <a:tab pos="436880" algn="l"/>
              </a:tabLst>
            </a:pPr>
            <a:r>
              <a:rPr sz="2000" spc="-5" dirty="0">
                <a:latin typeface="Times New Roman"/>
                <a:cs typeface="Times New Roman"/>
              </a:rPr>
              <a:t>C3:=Filter(Γ(f1))</a:t>
            </a:r>
            <a:endParaRPr sz="200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buAutoNum type="arabicPeriod"/>
              <a:tabLst>
                <a:tab pos="436245" algn="l"/>
                <a:tab pos="436880" algn="l"/>
              </a:tabLst>
            </a:pP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for f3 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in C3</a:t>
            </a:r>
            <a:r>
              <a:rPr sz="2000" b="1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  <a:p>
            <a:pPr marL="580390" indent="-56769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/>
              <a:tabLst>
                <a:tab pos="579755" algn="l"/>
                <a:tab pos="580390" algn="l"/>
              </a:tabLst>
            </a:pPr>
            <a:r>
              <a:rPr sz="2000" spc="-5" dirty="0">
                <a:latin typeface="Times New Roman"/>
                <a:cs typeface="Times New Roman"/>
              </a:rPr>
              <a:t>C5:=Filter(Γ(f1))</a:t>
            </a:r>
            <a:endParaRPr sz="2000">
              <a:latin typeface="Times New Roman"/>
              <a:cs typeface="Times New Roman"/>
            </a:endParaRPr>
          </a:p>
          <a:p>
            <a:pPr marL="580390" indent="-567690">
              <a:lnSpc>
                <a:spcPct val="100000"/>
              </a:lnSpc>
              <a:buClr>
                <a:srgbClr val="3333CC"/>
              </a:buClr>
              <a:buFont typeface="Times New Roman"/>
              <a:buAutoNum type="arabicPeriod"/>
              <a:tabLst>
                <a:tab pos="579755" algn="l"/>
                <a:tab pos="58039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f5 in </a:t>
            </a:r>
            <a:r>
              <a:rPr sz="2000" spc="-10" dirty="0">
                <a:latin typeface="Times New Roman"/>
                <a:cs typeface="Times New Roman"/>
              </a:rPr>
              <a:t>C5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23265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6.	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C2:=Filter(Γ(f1) ∩</a:t>
            </a:r>
            <a:r>
              <a:rPr sz="20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Γ(f3))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23265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7.	</a:t>
            </a:r>
            <a:r>
              <a:rPr sz="2000" b="1" spc="-5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f2 in </a:t>
            </a:r>
            <a:r>
              <a:rPr sz="2000" spc="-10" dirty="0">
                <a:latin typeface="Times New Roman"/>
                <a:cs typeface="Times New Roman"/>
              </a:rPr>
              <a:t>C2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67410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8.	</a:t>
            </a:r>
            <a:r>
              <a:rPr sz="2000" spc="-5" dirty="0">
                <a:latin typeface="Times New Roman"/>
                <a:cs typeface="Times New Roman"/>
              </a:rPr>
              <a:t>C6:=Filter(Γ(f1) ∩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Γ(f5))</a:t>
            </a:r>
            <a:endParaRPr sz="2000">
              <a:latin typeface="Times New Roman"/>
              <a:cs typeface="Times New Roman"/>
            </a:endParaRPr>
          </a:p>
          <a:p>
            <a:pPr marL="12700" marR="1059815">
              <a:lnSpc>
                <a:spcPct val="100000"/>
              </a:lnSpc>
              <a:tabLst>
                <a:tab pos="867410" algn="l"/>
              </a:tabLst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9.	</a:t>
            </a:r>
            <a:r>
              <a:rPr sz="2000" b="1" spc="-5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f6 in </a:t>
            </a:r>
            <a:r>
              <a:rPr sz="2000" spc="-10" dirty="0">
                <a:latin typeface="Times New Roman"/>
                <a:cs typeface="Times New Roman"/>
              </a:rPr>
              <a:t>C6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 </a:t>
            </a: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 10.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11.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CC"/>
                </a:solidFill>
                <a:latin typeface="Times New Roman"/>
                <a:cs typeface="Times New Roman"/>
              </a:rPr>
              <a:t>12.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33">
            <a:extLst>
              <a:ext uri="{FF2B5EF4-FFF2-40B4-BE49-F238E27FC236}">
                <a16:creationId xmlns:a16="http://schemas.microsoft.com/office/drawing/2014/main" id="{6BC4F1AE-4DB5-4F34-A74C-8C55AA2F4CBA}"/>
              </a:ext>
            </a:extLst>
          </p:cNvPr>
          <p:cNvSpPr txBox="1"/>
          <p:nvPr/>
        </p:nvSpPr>
        <p:spPr>
          <a:xfrm>
            <a:off x="4185038" y="4749292"/>
            <a:ext cx="354711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C4:=Filter(Γ(f1) ∩ Γ(f3) ∩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Γ(f5))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f4 in C4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endParaRPr sz="20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output </a:t>
            </a:r>
            <a:r>
              <a:rPr sz="2000" spc="-5" dirty="0">
                <a:latin typeface="Times New Roman"/>
                <a:cs typeface="Times New Roman"/>
              </a:rPr>
              <a:t>match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f=(f1,f2,f3,f4,f5,f6)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34">
            <a:extLst>
              <a:ext uri="{FF2B5EF4-FFF2-40B4-BE49-F238E27FC236}">
                <a16:creationId xmlns:a16="http://schemas.microsoft.com/office/drawing/2014/main" id="{989927C4-1CCC-4857-BEC8-4CAB25191A7A}"/>
              </a:ext>
            </a:extLst>
          </p:cNvPr>
          <p:cNvSpPr txBox="1"/>
          <p:nvPr/>
        </p:nvSpPr>
        <p:spPr>
          <a:xfrm>
            <a:off x="7020440" y="2614421"/>
            <a:ext cx="951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3333CC"/>
                </a:solidFill>
                <a:latin typeface="Calibri"/>
                <a:cs typeface="Calibri"/>
              </a:rPr>
              <a:t>Sea</a:t>
            </a:r>
            <a:r>
              <a:rPr sz="2400" b="1" spc="70" dirty="0">
                <a:solidFill>
                  <a:srgbClr val="3333CC"/>
                </a:solidFill>
                <a:latin typeface="Calibri"/>
                <a:cs typeface="Calibri"/>
              </a:rPr>
              <a:t>r</a:t>
            </a:r>
            <a:r>
              <a:rPr sz="2400" b="1" spc="100" dirty="0">
                <a:solidFill>
                  <a:srgbClr val="3333CC"/>
                </a:solidFill>
                <a:latin typeface="Calibri"/>
                <a:cs typeface="Calibri"/>
              </a:rPr>
              <a:t>ch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10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570484"/>
            <a:ext cx="7423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0" dirty="0"/>
              <a:t>Types </a:t>
            </a:r>
            <a:r>
              <a:rPr sz="4200" spc="85" dirty="0"/>
              <a:t>of </a:t>
            </a:r>
            <a:r>
              <a:rPr sz="4200" spc="150" dirty="0"/>
              <a:t>Execution</a:t>
            </a:r>
            <a:r>
              <a:rPr sz="4200" spc="-615" dirty="0"/>
              <a:t> </a:t>
            </a:r>
            <a:r>
              <a:rPr sz="4200" spc="150" dirty="0"/>
              <a:t>Instructions</a:t>
            </a:r>
            <a:endParaRPr sz="4200" dirty="0"/>
          </a:p>
        </p:txBody>
      </p:sp>
      <p:sp>
        <p:nvSpPr>
          <p:cNvPr id="52" name="object 3">
            <a:extLst>
              <a:ext uri="{FF2B5EF4-FFF2-40B4-BE49-F238E27FC236}">
                <a16:creationId xmlns:a16="http://schemas.microsoft.com/office/drawing/2014/main" id="{F25C7D65-E685-41FE-B61E-6D63BA9AE126}"/>
              </a:ext>
            </a:extLst>
          </p:cNvPr>
          <p:cNvSpPr/>
          <p:nvPr/>
        </p:nvSpPr>
        <p:spPr>
          <a:xfrm>
            <a:off x="914780" y="3956685"/>
            <a:ext cx="423545" cy="2018030"/>
          </a:xfrm>
          <a:custGeom>
            <a:avLst/>
            <a:gdLst/>
            <a:ahLst/>
            <a:cxnLst/>
            <a:rect l="l" t="t" r="r" b="b"/>
            <a:pathLst>
              <a:path w="423544" h="2018029">
                <a:moveTo>
                  <a:pt x="0" y="0"/>
                </a:moveTo>
                <a:lnTo>
                  <a:pt x="211772" y="0"/>
                </a:lnTo>
                <a:lnTo>
                  <a:pt x="211772" y="2017648"/>
                </a:lnTo>
                <a:lnTo>
                  <a:pt x="423544" y="2017648"/>
                </a:lnTo>
              </a:path>
            </a:pathLst>
          </a:custGeom>
          <a:ln w="12954">
            <a:solidFill>
              <a:srgbClr val="4D04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">
            <a:extLst>
              <a:ext uri="{FF2B5EF4-FFF2-40B4-BE49-F238E27FC236}">
                <a16:creationId xmlns:a16="http://schemas.microsoft.com/office/drawing/2014/main" id="{43BD38B9-9C06-487C-89AF-15382266FD61}"/>
              </a:ext>
            </a:extLst>
          </p:cNvPr>
          <p:cNvSpPr/>
          <p:nvPr/>
        </p:nvSpPr>
        <p:spPr>
          <a:xfrm>
            <a:off x="914780" y="3956685"/>
            <a:ext cx="423545" cy="1210945"/>
          </a:xfrm>
          <a:custGeom>
            <a:avLst/>
            <a:gdLst/>
            <a:ahLst/>
            <a:cxnLst/>
            <a:rect l="l" t="t" r="r" b="b"/>
            <a:pathLst>
              <a:path w="423544" h="1210945">
                <a:moveTo>
                  <a:pt x="0" y="0"/>
                </a:moveTo>
                <a:lnTo>
                  <a:pt x="211772" y="0"/>
                </a:lnTo>
                <a:lnTo>
                  <a:pt x="211772" y="1210564"/>
                </a:lnTo>
                <a:lnTo>
                  <a:pt x="423544" y="1210564"/>
                </a:lnTo>
              </a:path>
            </a:pathLst>
          </a:custGeom>
          <a:ln w="12954">
            <a:solidFill>
              <a:srgbClr val="4D04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">
            <a:extLst>
              <a:ext uri="{FF2B5EF4-FFF2-40B4-BE49-F238E27FC236}">
                <a16:creationId xmlns:a16="http://schemas.microsoft.com/office/drawing/2014/main" id="{6E38A0BF-97DB-4832-BE51-E3D55360F2B1}"/>
              </a:ext>
            </a:extLst>
          </p:cNvPr>
          <p:cNvSpPr/>
          <p:nvPr/>
        </p:nvSpPr>
        <p:spPr>
          <a:xfrm>
            <a:off x="914780" y="3956685"/>
            <a:ext cx="423545" cy="403860"/>
          </a:xfrm>
          <a:custGeom>
            <a:avLst/>
            <a:gdLst/>
            <a:ahLst/>
            <a:cxnLst/>
            <a:rect l="l" t="t" r="r" b="b"/>
            <a:pathLst>
              <a:path w="423544" h="403860">
                <a:moveTo>
                  <a:pt x="0" y="0"/>
                </a:moveTo>
                <a:lnTo>
                  <a:pt x="211772" y="0"/>
                </a:lnTo>
                <a:lnTo>
                  <a:pt x="211772" y="403478"/>
                </a:lnTo>
                <a:lnTo>
                  <a:pt x="423544" y="403478"/>
                </a:lnTo>
              </a:path>
            </a:pathLst>
          </a:custGeom>
          <a:ln w="12954">
            <a:solidFill>
              <a:srgbClr val="4D04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6">
            <a:extLst>
              <a:ext uri="{FF2B5EF4-FFF2-40B4-BE49-F238E27FC236}">
                <a16:creationId xmlns:a16="http://schemas.microsoft.com/office/drawing/2014/main" id="{8E502186-C817-407E-9BED-48E77D84D521}"/>
              </a:ext>
            </a:extLst>
          </p:cNvPr>
          <p:cNvSpPr/>
          <p:nvPr/>
        </p:nvSpPr>
        <p:spPr>
          <a:xfrm>
            <a:off x="914780" y="3552825"/>
            <a:ext cx="423545" cy="403860"/>
          </a:xfrm>
          <a:custGeom>
            <a:avLst/>
            <a:gdLst/>
            <a:ahLst/>
            <a:cxnLst/>
            <a:rect l="l" t="t" r="r" b="b"/>
            <a:pathLst>
              <a:path w="423544" h="403860">
                <a:moveTo>
                  <a:pt x="0" y="403478"/>
                </a:moveTo>
                <a:lnTo>
                  <a:pt x="211772" y="403478"/>
                </a:lnTo>
                <a:lnTo>
                  <a:pt x="211772" y="0"/>
                </a:lnTo>
                <a:lnTo>
                  <a:pt x="423544" y="0"/>
                </a:lnTo>
              </a:path>
            </a:pathLst>
          </a:custGeom>
          <a:ln w="12954">
            <a:solidFill>
              <a:srgbClr val="4D04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7">
            <a:extLst>
              <a:ext uri="{FF2B5EF4-FFF2-40B4-BE49-F238E27FC236}">
                <a16:creationId xmlns:a16="http://schemas.microsoft.com/office/drawing/2014/main" id="{87B36F29-9611-4797-A094-6F8551D17ED1}"/>
              </a:ext>
            </a:extLst>
          </p:cNvPr>
          <p:cNvSpPr/>
          <p:nvPr/>
        </p:nvSpPr>
        <p:spPr>
          <a:xfrm>
            <a:off x="914780" y="2745867"/>
            <a:ext cx="423545" cy="1210945"/>
          </a:xfrm>
          <a:custGeom>
            <a:avLst/>
            <a:gdLst/>
            <a:ahLst/>
            <a:cxnLst/>
            <a:rect l="l" t="t" r="r" b="b"/>
            <a:pathLst>
              <a:path w="423544" h="1210945">
                <a:moveTo>
                  <a:pt x="0" y="1210564"/>
                </a:moveTo>
                <a:lnTo>
                  <a:pt x="211772" y="1210564"/>
                </a:lnTo>
                <a:lnTo>
                  <a:pt x="211772" y="0"/>
                </a:lnTo>
                <a:lnTo>
                  <a:pt x="423544" y="0"/>
                </a:lnTo>
              </a:path>
            </a:pathLst>
          </a:custGeom>
          <a:ln w="12954">
            <a:solidFill>
              <a:srgbClr val="4D04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8">
            <a:extLst>
              <a:ext uri="{FF2B5EF4-FFF2-40B4-BE49-F238E27FC236}">
                <a16:creationId xmlns:a16="http://schemas.microsoft.com/office/drawing/2014/main" id="{CAAC1F42-81B1-4626-9804-9DC021C5B80F}"/>
              </a:ext>
            </a:extLst>
          </p:cNvPr>
          <p:cNvSpPr/>
          <p:nvPr/>
        </p:nvSpPr>
        <p:spPr>
          <a:xfrm>
            <a:off x="914780" y="1938909"/>
            <a:ext cx="423545" cy="2018030"/>
          </a:xfrm>
          <a:custGeom>
            <a:avLst/>
            <a:gdLst/>
            <a:ahLst/>
            <a:cxnLst/>
            <a:rect l="l" t="t" r="r" b="b"/>
            <a:pathLst>
              <a:path w="423544" h="2018029">
                <a:moveTo>
                  <a:pt x="0" y="2017648"/>
                </a:moveTo>
                <a:lnTo>
                  <a:pt x="211772" y="2017648"/>
                </a:lnTo>
                <a:lnTo>
                  <a:pt x="211772" y="0"/>
                </a:lnTo>
                <a:lnTo>
                  <a:pt x="423544" y="0"/>
                </a:lnTo>
              </a:path>
            </a:pathLst>
          </a:custGeom>
          <a:ln w="12954">
            <a:solidFill>
              <a:srgbClr val="4D04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0549051A-AA8D-4A32-92ED-8B978C039F98}"/>
              </a:ext>
            </a:extLst>
          </p:cNvPr>
          <p:cNvSpPr/>
          <p:nvPr/>
        </p:nvSpPr>
        <p:spPr>
          <a:xfrm>
            <a:off x="269366" y="2257425"/>
            <a:ext cx="645795" cy="3398520"/>
          </a:xfrm>
          <a:custGeom>
            <a:avLst/>
            <a:gdLst/>
            <a:ahLst/>
            <a:cxnLst/>
            <a:rect l="l" t="t" r="r" b="b"/>
            <a:pathLst>
              <a:path w="645794" h="3398520">
                <a:moveTo>
                  <a:pt x="0" y="3398520"/>
                </a:moveTo>
                <a:lnTo>
                  <a:pt x="645414" y="3398520"/>
                </a:lnTo>
                <a:lnTo>
                  <a:pt x="645414" y="0"/>
                </a:lnTo>
                <a:lnTo>
                  <a:pt x="0" y="0"/>
                </a:lnTo>
                <a:lnTo>
                  <a:pt x="0" y="3398520"/>
                </a:lnTo>
                <a:close/>
              </a:path>
            </a:pathLst>
          </a:custGeom>
          <a:solidFill>
            <a:srgbClr val="620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0">
            <a:extLst>
              <a:ext uri="{FF2B5EF4-FFF2-40B4-BE49-F238E27FC236}">
                <a16:creationId xmlns:a16="http://schemas.microsoft.com/office/drawing/2014/main" id="{063FC76D-DB27-48DC-AD66-60D6531F3DFB}"/>
              </a:ext>
            </a:extLst>
          </p:cNvPr>
          <p:cNvSpPr/>
          <p:nvPr/>
        </p:nvSpPr>
        <p:spPr>
          <a:xfrm>
            <a:off x="269366" y="2257425"/>
            <a:ext cx="645795" cy="3398520"/>
          </a:xfrm>
          <a:custGeom>
            <a:avLst/>
            <a:gdLst/>
            <a:ahLst/>
            <a:cxnLst/>
            <a:rect l="l" t="t" r="r" b="b"/>
            <a:pathLst>
              <a:path w="645794" h="3398520">
                <a:moveTo>
                  <a:pt x="0" y="3398520"/>
                </a:moveTo>
                <a:lnTo>
                  <a:pt x="645414" y="3398520"/>
                </a:lnTo>
                <a:lnTo>
                  <a:pt x="645414" y="0"/>
                </a:lnTo>
                <a:lnTo>
                  <a:pt x="0" y="0"/>
                </a:lnTo>
                <a:lnTo>
                  <a:pt x="0" y="3398520"/>
                </a:lnTo>
                <a:close/>
              </a:path>
            </a:pathLst>
          </a:custGeom>
          <a:ln w="12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1">
            <a:extLst>
              <a:ext uri="{FF2B5EF4-FFF2-40B4-BE49-F238E27FC236}">
                <a16:creationId xmlns:a16="http://schemas.microsoft.com/office/drawing/2014/main" id="{863AF88D-7CC2-4BA3-97CD-2606E28EF9BC}"/>
              </a:ext>
            </a:extLst>
          </p:cNvPr>
          <p:cNvSpPr txBox="1"/>
          <p:nvPr/>
        </p:nvSpPr>
        <p:spPr>
          <a:xfrm>
            <a:off x="333103" y="2355178"/>
            <a:ext cx="473075" cy="3202940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r>
              <a:rPr sz="28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1" name="object 12">
            <a:extLst>
              <a:ext uri="{FF2B5EF4-FFF2-40B4-BE49-F238E27FC236}">
                <a16:creationId xmlns:a16="http://schemas.microsoft.com/office/drawing/2014/main" id="{7FAF601F-B77E-471C-B0FE-5087E412C188}"/>
              </a:ext>
            </a:extLst>
          </p:cNvPr>
          <p:cNvSpPr/>
          <p:nvPr/>
        </p:nvSpPr>
        <p:spPr>
          <a:xfrm>
            <a:off x="1338452" y="1615821"/>
            <a:ext cx="5039995" cy="646430"/>
          </a:xfrm>
          <a:custGeom>
            <a:avLst/>
            <a:gdLst/>
            <a:ahLst/>
            <a:cxnLst/>
            <a:rect l="l" t="t" r="r" b="b"/>
            <a:pathLst>
              <a:path w="5039995" h="646430">
                <a:moveTo>
                  <a:pt x="0" y="646176"/>
                </a:moveTo>
                <a:lnTo>
                  <a:pt x="5039868" y="646176"/>
                </a:lnTo>
                <a:lnTo>
                  <a:pt x="503986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620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3">
            <a:extLst>
              <a:ext uri="{FF2B5EF4-FFF2-40B4-BE49-F238E27FC236}">
                <a16:creationId xmlns:a16="http://schemas.microsoft.com/office/drawing/2014/main" id="{57A1C314-21F9-4F4E-BF37-E90D9DFBB318}"/>
              </a:ext>
            </a:extLst>
          </p:cNvPr>
          <p:cNvSpPr/>
          <p:nvPr/>
        </p:nvSpPr>
        <p:spPr>
          <a:xfrm>
            <a:off x="1338452" y="1615821"/>
            <a:ext cx="5039995" cy="646430"/>
          </a:xfrm>
          <a:custGeom>
            <a:avLst/>
            <a:gdLst/>
            <a:ahLst/>
            <a:cxnLst/>
            <a:rect l="l" t="t" r="r" b="b"/>
            <a:pathLst>
              <a:path w="5039995" h="646430">
                <a:moveTo>
                  <a:pt x="0" y="646176"/>
                </a:moveTo>
                <a:lnTo>
                  <a:pt x="5039868" y="646176"/>
                </a:lnTo>
                <a:lnTo>
                  <a:pt x="503986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12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4">
            <a:extLst>
              <a:ext uri="{FF2B5EF4-FFF2-40B4-BE49-F238E27FC236}">
                <a16:creationId xmlns:a16="http://schemas.microsoft.com/office/drawing/2014/main" id="{91DD771E-3329-416B-BE37-09470DD74BF3}"/>
              </a:ext>
            </a:extLst>
          </p:cNvPr>
          <p:cNvSpPr txBox="1"/>
          <p:nvPr/>
        </p:nvSpPr>
        <p:spPr>
          <a:xfrm>
            <a:off x="2316226" y="1710182"/>
            <a:ext cx="3083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Initialization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15">
            <a:extLst>
              <a:ext uri="{FF2B5EF4-FFF2-40B4-BE49-F238E27FC236}">
                <a16:creationId xmlns:a16="http://schemas.microsoft.com/office/drawing/2014/main" id="{EED81F45-6C67-4407-B2B5-DEB7CDB1FB24}"/>
              </a:ext>
            </a:extLst>
          </p:cNvPr>
          <p:cNvSpPr/>
          <p:nvPr/>
        </p:nvSpPr>
        <p:spPr>
          <a:xfrm>
            <a:off x="1338452" y="2422779"/>
            <a:ext cx="5039995" cy="646430"/>
          </a:xfrm>
          <a:custGeom>
            <a:avLst/>
            <a:gdLst/>
            <a:ahLst/>
            <a:cxnLst/>
            <a:rect l="l" t="t" r="r" b="b"/>
            <a:pathLst>
              <a:path w="5039995" h="646430">
                <a:moveTo>
                  <a:pt x="0" y="646176"/>
                </a:moveTo>
                <a:lnTo>
                  <a:pt x="5039868" y="646176"/>
                </a:lnTo>
                <a:lnTo>
                  <a:pt x="503986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620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6">
            <a:extLst>
              <a:ext uri="{FF2B5EF4-FFF2-40B4-BE49-F238E27FC236}">
                <a16:creationId xmlns:a16="http://schemas.microsoft.com/office/drawing/2014/main" id="{BE0D909B-156E-49CB-A596-325247ADD623}"/>
              </a:ext>
            </a:extLst>
          </p:cNvPr>
          <p:cNvSpPr/>
          <p:nvPr/>
        </p:nvSpPr>
        <p:spPr>
          <a:xfrm>
            <a:off x="1338452" y="2422779"/>
            <a:ext cx="5039995" cy="646430"/>
          </a:xfrm>
          <a:custGeom>
            <a:avLst/>
            <a:gdLst/>
            <a:ahLst/>
            <a:cxnLst/>
            <a:rect l="l" t="t" r="r" b="b"/>
            <a:pathLst>
              <a:path w="5039995" h="646430">
                <a:moveTo>
                  <a:pt x="0" y="646176"/>
                </a:moveTo>
                <a:lnTo>
                  <a:pt x="5039868" y="646176"/>
                </a:lnTo>
                <a:lnTo>
                  <a:pt x="503986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12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7">
            <a:extLst>
              <a:ext uri="{FF2B5EF4-FFF2-40B4-BE49-F238E27FC236}">
                <a16:creationId xmlns:a16="http://schemas.microsoft.com/office/drawing/2014/main" id="{689799DF-8531-4D0E-9F76-DB3D761BF97A}"/>
              </a:ext>
            </a:extLst>
          </p:cNvPr>
          <p:cNvSpPr txBox="1"/>
          <p:nvPr/>
        </p:nvSpPr>
        <p:spPr>
          <a:xfrm>
            <a:off x="1904745" y="2517394"/>
            <a:ext cx="3907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Database 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Querying</a:t>
            </a:r>
            <a:r>
              <a:rPr sz="24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18">
            <a:extLst>
              <a:ext uri="{FF2B5EF4-FFF2-40B4-BE49-F238E27FC236}">
                <a16:creationId xmlns:a16="http://schemas.microsoft.com/office/drawing/2014/main" id="{E198C079-9FDA-4859-8D0D-B5902F2E3A8C}"/>
              </a:ext>
            </a:extLst>
          </p:cNvPr>
          <p:cNvSpPr/>
          <p:nvPr/>
        </p:nvSpPr>
        <p:spPr>
          <a:xfrm>
            <a:off x="1338452" y="3230499"/>
            <a:ext cx="5030470" cy="645795"/>
          </a:xfrm>
          <a:custGeom>
            <a:avLst/>
            <a:gdLst/>
            <a:ahLst/>
            <a:cxnLst/>
            <a:rect l="l" t="t" r="r" b="b"/>
            <a:pathLst>
              <a:path w="5030470" h="645795">
                <a:moveTo>
                  <a:pt x="0" y="645413"/>
                </a:moveTo>
                <a:lnTo>
                  <a:pt x="5029962" y="645413"/>
                </a:lnTo>
                <a:lnTo>
                  <a:pt x="5029962" y="0"/>
                </a:lnTo>
                <a:lnTo>
                  <a:pt x="0" y="0"/>
                </a:lnTo>
                <a:lnTo>
                  <a:pt x="0" y="645413"/>
                </a:lnTo>
                <a:close/>
              </a:path>
            </a:pathLst>
          </a:custGeom>
          <a:solidFill>
            <a:srgbClr val="620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9">
            <a:extLst>
              <a:ext uri="{FF2B5EF4-FFF2-40B4-BE49-F238E27FC236}">
                <a16:creationId xmlns:a16="http://schemas.microsoft.com/office/drawing/2014/main" id="{4B01CBFB-D12A-44A9-9129-6B6AAD6A235F}"/>
              </a:ext>
            </a:extLst>
          </p:cNvPr>
          <p:cNvSpPr/>
          <p:nvPr/>
        </p:nvSpPr>
        <p:spPr>
          <a:xfrm>
            <a:off x="1338452" y="3230499"/>
            <a:ext cx="5030470" cy="645795"/>
          </a:xfrm>
          <a:custGeom>
            <a:avLst/>
            <a:gdLst/>
            <a:ahLst/>
            <a:cxnLst/>
            <a:rect l="l" t="t" r="r" b="b"/>
            <a:pathLst>
              <a:path w="5030470" h="645795">
                <a:moveTo>
                  <a:pt x="0" y="645413"/>
                </a:moveTo>
                <a:lnTo>
                  <a:pt x="5029962" y="645413"/>
                </a:lnTo>
                <a:lnTo>
                  <a:pt x="5029962" y="0"/>
                </a:lnTo>
                <a:lnTo>
                  <a:pt x="0" y="0"/>
                </a:lnTo>
                <a:lnTo>
                  <a:pt x="0" y="645413"/>
                </a:lnTo>
                <a:close/>
              </a:path>
            </a:pathLst>
          </a:custGeom>
          <a:ln w="12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0">
            <a:extLst>
              <a:ext uri="{FF2B5EF4-FFF2-40B4-BE49-F238E27FC236}">
                <a16:creationId xmlns:a16="http://schemas.microsoft.com/office/drawing/2014/main" id="{73B12DC4-570C-4C19-B1BC-89C01C8205DE}"/>
              </a:ext>
            </a:extLst>
          </p:cNvPr>
          <p:cNvSpPr txBox="1"/>
          <p:nvPr/>
        </p:nvSpPr>
        <p:spPr>
          <a:xfrm>
            <a:off x="2104389" y="3324605"/>
            <a:ext cx="3496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Set 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Intersection</a:t>
            </a:r>
            <a:r>
              <a:rPr sz="2400" spc="-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21">
            <a:extLst>
              <a:ext uri="{FF2B5EF4-FFF2-40B4-BE49-F238E27FC236}">
                <a16:creationId xmlns:a16="http://schemas.microsoft.com/office/drawing/2014/main" id="{1738C601-7D98-4880-A855-6E73083C6523}"/>
              </a:ext>
            </a:extLst>
          </p:cNvPr>
          <p:cNvSpPr/>
          <p:nvPr/>
        </p:nvSpPr>
        <p:spPr>
          <a:xfrm>
            <a:off x="1338452" y="4037457"/>
            <a:ext cx="5030470" cy="645795"/>
          </a:xfrm>
          <a:custGeom>
            <a:avLst/>
            <a:gdLst/>
            <a:ahLst/>
            <a:cxnLst/>
            <a:rect l="l" t="t" r="r" b="b"/>
            <a:pathLst>
              <a:path w="5030470" h="645795">
                <a:moveTo>
                  <a:pt x="0" y="645414"/>
                </a:moveTo>
                <a:lnTo>
                  <a:pt x="5029962" y="645414"/>
                </a:lnTo>
                <a:lnTo>
                  <a:pt x="5029962" y="0"/>
                </a:lnTo>
                <a:lnTo>
                  <a:pt x="0" y="0"/>
                </a:lnTo>
                <a:lnTo>
                  <a:pt x="0" y="645414"/>
                </a:lnTo>
                <a:close/>
              </a:path>
            </a:pathLst>
          </a:custGeom>
          <a:solidFill>
            <a:srgbClr val="620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22">
            <a:extLst>
              <a:ext uri="{FF2B5EF4-FFF2-40B4-BE49-F238E27FC236}">
                <a16:creationId xmlns:a16="http://schemas.microsoft.com/office/drawing/2014/main" id="{A2850F92-EC43-466C-BD9A-5687A684B01D}"/>
              </a:ext>
            </a:extLst>
          </p:cNvPr>
          <p:cNvSpPr/>
          <p:nvPr/>
        </p:nvSpPr>
        <p:spPr>
          <a:xfrm>
            <a:off x="1338452" y="4037457"/>
            <a:ext cx="5030470" cy="645795"/>
          </a:xfrm>
          <a:custGeom>
            <a:avLst/>
            <a:gdLst/>
            <a:ahLst/>
            <a:cxnLst/>
            <a:rect l="l" t="t" r="r" b="b"/>
            <a:pathLst>
              <a:path w="5030470" h="645795">
                <a:moveTo>
                  <a:pt x="0" y="645414"/>
                </a:moveTo>
                <a:lnTo>
                  <a:pt x="5029962" y="645414"/>
                </a:lnTo>
                <a:lnTo>
                  <a:pt x="5029962" y="0"/>
                </a:lnTo>
                <a:lnTo>
                  <a:pt x="0" y="0"/>
                </a:lnTo>
                <a:lnTo>
                  <a:pt x="0" y="645414"/>
                </a:lnTo>
                <a:close/>
              </a:path>
            </a:pathLst>
          </a:custGeom>
          <a:ln w="12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21BF8FF3-E2B7-4803-A0BD-E5911E0CFE65}"/>
              </a:ext>
            </a:extLst>
          </p:cNvPr>
          <p:cNvSpPr txBox="1"/>
          <p:nvPr/>
        </p:nvSpPr>
        <p:spPr>
          <a:xfrm>
            <a:off x="2277364" y="4131564"/>
            <a:ext cx="315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Enumeration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24">
            <a:extLst>
              <a:ext uri="{FF2B5EF4-FFF2-40B4-BE49-F238E27FC236}">
                <a16:creationId xmlns:a16="http://schemas.microsoft.com/office/drawing/2014/main" id="{4B8E29C8-4AA4-49C0-BA56-81387D062AA8}"/>
              </a:ext>
            </a:extLst>
          </p:cNvPr>
          <p:cNvSpPr/>
          <p:nvPr/>
        </p:nvSpPr>
        <p:spPr>
          <a:xfrm>
            <a:off x="1338452" y="4844415"/>
            <a:ext cx="5030470" cy="645795"/>
          </a:xfrm>
          <a:custGeom>
            <a:avLst/>
            <a:gdLst/>
            <a:ahLst/>
            <a:cxnLst/>
            <a:rect l="l" t="t" r="r" b="b"/>
            <a:pathLst>
              <a:path w="5030470" h="645795">
                <a:moveTo>
                  <a:pt x="0" y="645413"/>
                </a:moveTo>
                <a:lnTo>
                  <a:pt x="5029962" y="645413"/>
                </a:lnTo>
                <a:lnTo>
                  <a:pt x="5029962" y="0"/>
                </a:lnTo>
                <a:lnTo>
                  <a:pt x="0" y="0"/>
                </a:lnTo>
                <a:lnTo>
                  <a:pt x="0" y="645413"/>
                </a:lnTo>
                <a:close/>
              </a:path>
            </a:pathLst>
          </a:custGeom>
          <a:solidFill>
            <a:srgbClr val="620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25">
            <a:extLst>
              <a:ext uri="{FF2B5EF4-FFF2-40B4-BE49-F238E27FC236}">
                <a16:creationId xmlns:a16="http://schemas.microsoft.com/office/drawing/2014/main" id="{62C7CC83-0A95-4364-A366-17330C481715}"/>
              </a:ext>
            </a:extLst>
          </p:cNvPr>
          <p:cNvSpPr/>
          <p:nvPr/>
        </p:nvSpPr>
        <p:spPr>
          <a:xfrm>
            <a:off x="1338452" y="4844415"/>
            <a:ext cx="5030470" cy="645795"/>
          </a:xfrm>
          <a:custGeom>
            <a:avLst/>
            <a:gdLst/>
            <a:ahLst/>
            <a:cxnLst/>
            <a:rect l="l" t="t" r="r" b="b"/>
            <a:pathLst>
              <a:path w="5030470" h="645795">
                <a:moveTo>
                  <a:pt x="0" y="645413"/>
                </a:moveTo>
                <a:lnTo>
                  <a:pt x="5029962" y="645413"/>
                </a:lnTo>
                <a:lnTo>
                  <a:pt x="5029962" y="0"/>
                </a:lnTo>
                <a:lnTo>
                  <a:pt x="0" y="0"/>
                </a:lnTo>
                <a:lnTo>
                  <a:pt x="0" y="645413"/>
                </a:lnTo>
                <a:close/>
              </a:path>
            </a:pathLst>
          </a:custGeom>
          <a:ln w="12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6">
            <a:extLst>
              <a:ext uri="{FF2B5EF4-FFF2-40B4-BE49-F238E27FC236}">
                <a16:creationId xmlns:a16="http://schemas.microsoft.com/office/drawing/2014/main" id="{D507BE4F-4F3C-421C-B639-D0081D10D99F}"/>
              </a:ext>
            </a:extLst>
          </p:cNvPr>
          <p:cNvSpPr txBox="1"/>
          <p:nvPr/>
        </p:nvSpPr>
        <p:spPr>
          <a:xfrm>
            <a:off x="2042667" y="4938776"/>
            <a:ext cx="3620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Triangle 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Caching</a:t>
            </a:r>
            <a:r>
              <a:rPr sz="2400" spc="-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27">
            <a:extLst>
              <a:ext uri="{FF2B5EF4-FFF2-40B4-BE49-F238E27FC236}">
                <a16:creationId xmlns:a16="http://schemas.microsoft.com/office/drawing/2014/main" id="{7225280F-FF42-4A87-8E62-770410B62045}"/>
              </a:ext>
            </a:extLst>
          </p:cNvPr>
          <p:cNvSpPr/>
          <p:nvPr/>
        </p:nvSpPr>
        <p:spPr>
          <a:xfrm>
            <a:off x="1338452" y="5651373"/>
            <a:ext cx="5030470" cy="645795"/>
          </a:xfrm>
          <a:custGeom>
            <a:avLst/>
            <a:gdLst/>
            <a:ahLst/>
            <a:cxnLst/>
            <a:rect l="l" t="t" r="r" b="b"/>
            <a:pathLst>
              <a:path w="5030470" h="645795">
                <a:moveTo>
                  <a:pt x="0" y="645413"/>
                </a:moveTo>
                <a:lnTo>
                  <a:pt x="5029962" y="645413"/>
                </a:lnTo>
                <a:lnTo>
                  <a:pt x="5029962" y="0"/>
                </a:lnTo>
                <a:lnTo>
                  <a:pt x="0" y="0"/>
                </a:lnTo>
                <a:lnTo>
                  <a:pt x="0" y="645413"/>
                </a:lnTo>
                <a:close/>
              </a:path>
            </a:pathLst>
          </a:custGeom>
          <a:solidFill>
            <a:srgbClr val="6205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28">
            <a:extLst>
              <a:ext uri="{FF2B5EF4-FFF2-40B4-BE49-F238E27FC236}">
                <a16:creationId xmlns:a16="http://schemas.microsoft.com/office/drawing/2014/main" id="{3A4ECE1A-9690-4188-9072-C4E5F2159E55}"/>
              </a:ext>
            </a:extLst>
          </p:cNvPr>
          <p:cNvSpPr/>
          <p:nvPr/>
        </p:nvSpPr>
        <p:spPr>
          <a:xfrm>
            <a:off x="1338452" y="5651373"/>
            <a:ext cx="5030470" cy="645795"/>
          </a:xfrm>
          <a:custGeom>
            <a:avLst/>
            <a:gdLst/>
            <a:ahLst/>
            <a:cxnLst/>
            <a:rect l="l" t="t" r="r" b="b"/>
            <a:pathLst>
              <a:path w="5030470" h="645795">
                <a:moveTo>
                  <a:pt x="0" y="645413"/>
                </a:moveTo>
                <a:lnTo>
                  <a:pt x="5029962" y="645413"/>
                </a:lnTo>
                <a:lnTo>
                  <a:pt x="5029962" y="0"/>
                </a:lnTo>
                <a:lnTo>
                  <a:pt x="0" y="0"/>
                </a:lnTo>
                <a:lnTo>
                  <a:pt x="0" y="645413"/>
                </a:lnTo>
                <a:close/>
              </a:path>
            </a:pathLst>
          </a:custGeom>
          <a:ln w="12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29">
            <a:extLst>
              <a:ext uri="{FF2B5EF4-FFF2-40B4-BE49-F238E27FC236}">
                <a16:creationId xmlns:a16="http://schemas.microsoft.com/office/drawing/2014/main" id="{011F1C7E-7AF8-4F4A-8D25-E2355AB50A7A}"/>
              </a:ext>
            </a:extLst>
          </p:cNvPr>
          <p:cNvSpPr txBox="1"/>
          <p:nvPr/>
        </p:nvSpPr>
        <p:spPr>
          <a:xfrm>
            <a:off x="2049526" y="5745988"/>
            <a:ext cx="3607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Result Reporting</a:t>
            </a:r>
            <a:r>
              <a:rPr sz="24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30">
            <a:extLst>
              <a:ext uri="{FF2B5EF4-FFF2-40B4-BE49-F238E27FC236}">
                <a16:creationId xmlns:a16="http://schemas.microsoft.com/office/drawing/2014/main" id="{57525F83-3E7D-4849-852D-03A7E22A4D27}"/>
              </a:ext>
            </a:extLst>
          </p:cNvPr>
          <p:cNvSpPr txBox="1"/>
          <p:nvPr/>
        </p:nvSpPr>
        <p:spPr>
          <a:xfrm>
            <a:off x="6695185" y="6500622"/>
            <a:ext cx="27146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3333CC"/>
                </a:solidFill>
                <a:latin typeface="Calibri"/>
                <a:cs typeface="Calibri"/>
              </a:rPr>
              <a:t>X </a:t>
            </a:r>
            <a:r>
              <a:rPr sz="2000" spc="-25" dirty="0">
                <a:solidFill>
                  <a:srgbClr val="3333CC"/>
                </a:solidFill>
                <a:latin typeface="Calibri"/>
                <a:cs typeface="Calibri"/>
              </a:rPr>
              <a:t>:=</a:t>
            </a:r>
            <a:r>
              <a:rPr sz="2000" spc="-9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3333CC"/>
                </a:solidFill>
                <a:latin typeface="Calibri"/>
                <a:cs typeface="Calibri"/>
              </a:rPr>
              <a:t>Operation(Operands)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0" name="object 31">
            <a:extLst>
              <a:ext uri="{FF2B5EF4-FFF2-40B4-BE49-F238E27FC236}">
                <a16:creationId xmlns:a16="http://schemas.microsoft.com/office/drawing/2014/main" id="{9A653CAD-CEFB-4899-A11E-0FACF3931987}"/>
              </a:ext>
            </a:extLst>
          </p:cNvPr>
          <p:cNvSpPr txBox="1"/>
          <p:nvPr/>
        </p:nvSpPr>
        <p:spPr>
          <a:xfrm>
            <a:off x="6679183" y="1710690"/>
            <a:ext cx="1487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f</a:t>
            </a:r>
            <a:r>
              <a:rPr sz="1950" baseline="-21367" dirty="0">
                <a:latin typeface="Calibri"/>
                <a:cs typeface="Calibri"/>
              </a:rPr>
              <a:t>i </a:t>
            </a:r>
            <a:r>
              <a:rPr sz="2000" spc="-20" dirty="0">
                <a:latin typeface="Calibri"/>
                <a:cs typeface="Calibri"/>
              </a:rPr>
              <a:t>:=</a:t>
            </a:r>
            <a:r>
              <a:rPr sz="2000" spc="-26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Init(start)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1" name="object 32">
            <a:extLst>
              <a:ext uri="{FF2B5EF4-FFF2-40B4-BE49-F238E27FC236}">
                <a16:creationId xmlns:a16="http://schemas.microsoft.com/office/drawing/2014/main" id="{323BF5BA-524E-47CC-B0FE-D2F337BAE4F6}"/>
              </a:ext>
            </a:extLst>
          </p:cNvPr>
          <p:cNvSpPr txBox="1"/>
          <p:nvPr/>
        </p:nvSpPr>
        <p:spPr>
          <a:xfrm>
            <a:off x="6679183" y="4983734"/>
            <a:ext cx="23050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60" dirty="0">
                <a:latin typeface="Calibri"/>
                <a:cs typeface="Calibri"/>
              </a:rPr>
              <a:t>T</a:t>
            </a:r>
            <a:r>
              <a:rPr sz="1950" spc="89" baseline="-21367" dirty="0">
                <a:latin typeface="Calibri"/>
                <a:cs typeface="Calibri"/>
              </a:rPr>
              <a:t>x </a:t>
            </a:r>
            <a:r>
              <a:rPr sz="2000" spc="-25" dirty="0">
                <a:latin typeface="Calibri"/>
                <a:cs typeface="Calibri"/>
              </a:rPr>
              <a:t>:=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TCache(f</a:t>
            </a:r>
            <a:r>
              <a:rPr sz="1950" spc="7" baseline="-21367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,f</a:t>
            </a:r>
            <a:r>
              <a:rPr sz="1950" spc="7" baseline="-21367" dirty="0">
                <a:latin typeface="Calibri"/>
                <a:cs typeface="Calibri"/>
              </a:rPr>
              <a:t>j</a:t>
            </a:r>
            <a:r>
              <a:rPr sz="2000" spc="5" dirty="0">
                <a:latin typeface="Calibri"/>
                <a:cs typeface="Calibri"/>
              </a:rPr>
              <a:t>,A</a:t>
            </a:r>
            <a:r>
              <a:rPr sz="1950" spc="7" baseline="-21367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,A</a:t>
            </a:r>
            <a:r>
              <a:rPr sz="1950" spc="7" baseline="-21367" dirty="0">
                <a:latin typeface="Calibri"/>
                <a:cs typeface="Calibri"/>
              </a:rPr>
              <a:t>j</a:t>
            </a:r>
            <a:r>
              <a:rPr sz="2000" spc="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2" name="object 33">
            <a:extLst>
              <a:ext uri="{FF2B5EF4-FFF2-40B4-BE49-F238E27FC236}">
                <a16:creationId xmlns:a16="http://schemas.microsoft.com/office/drawing/2014/main" id="{1ED3659A-445A-41C4-AB58-65A29A66257F}"/>
              </a:ext>
            </a:extLst>
          </p:cNvPr>
          <p:cNvSpPr txBox="1"/>
          <p:nvPr/>
        </p:nvSpPr>
        <p:spPr>
          <a:xfrm>
            <a:off x="6679183" y="5842254"/>
            <a:ext cx="27082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latin typeface="Calibri"/>
                <a:cs typeface="Calibri"/>
              </a:rPr>
              <a:t>f </a:t>
            </a:r>
            <a:r>
              <a:rPr sz="2000" spc="-25" dirty="0">
                <a:latin typeface="Calibri"/>
                <a:cs typeface="Calibri"/>
              </a:rPr>
              <a:t>:= </a:t>
            </a:r>
            <a:r>
              <a:rPr sz="2000" dirty="0">
                <a:latin typeface="Calibri"/>
                <a:cs typeface="Calibri"/>
              </a:rPr>
              <a:t>ReportMatch(f</a:t>
            </a:r>
            <a:r>
              <a:rPr sz="1950" baseline="-21367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1950" spc="-22" baseline="-21367" dirty="0">
                <a:latin typeface="Calibri"/>
                <a:cs typeface="Calibri"/>
              </a:rPr>
              <a:t>2</a:t>
            </a:r>
            <a:r>
              <a:rPr sz="2000" spc="-15" dirty="0">
                <a:latin typeface="Calibri"/>
                <a:cs typeface="Calibri"/>
              </a:rPr>
              <a:t>,</a:t>
            </a:r>
            <a:r>
              <a:rPr sz="2000" spc="-1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...)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3" name="object 34">
            <a:extLst>
              <a:ext uri="{FF2B5EF4-FFF2-40B4-BE49-F238E27FC236}">
                <a16:creationId xmlns:a16="http://schemas.microsoft.com/office/drawing/2014/main" id="{C93302EE-A485-4334-94DA-0DB5D9D684BE}"/>
              </a:ext>
            </a:extLst>
          </p:cNvPr>
          <p:cNvSpPr txBox="1"/>
          <p:nvPr/>
        </p:nvSpPr>
        <p:spPr>
          <a:xfrm>
            <a:off x="6679183" y="2582672"/>
            <a:ext cx="2406015" cy="191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libri"/>
                <a:cs typeface="Calibri"/>
              </a:rPr>
              <a:t>A</a:t>
            </a:r>
            <a:r>
              <a:rPr sz="1950" spc="-37" baseline="-21367" dirty="0">
                <a:latin typeface="Calibri"/>
                <a:cs typeface="Calibri"/>
              </a:rPr>
              <a:t>i </a:t>
            </a:r>
            <a:r>
              <a:rPr sz="2000" spc="-25" dirty="0">
                <a:latin typeface="Calibri"/>
                <a:cs typeface="Calibri"/>
              </a:rPr>
              <a:t>:=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GetAdj(f</a:t>
            </a:r>
            <a:r>
              <a:rPr sz="1950" spc="-7" baseline="-21367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000" spc="60" dirty="0">
                <a:latin typeface="Calibri"/>
                <a:cs typeface="Calibri"/>
              </a:rPr>
              <a:t>T</a:t>
            </a:r>
            <a:r>
              <a:rPr sz="1950" spc="89" baseline="-21367" dirty="0">
                <a:latin typeface="Calibri"/>
                <a:cs typeface="Calibri"/>
              </a:rPr>
              <a:t>i </a:t>
            </a:r>
            <a:r>
              <a:rPr sz="2000" spc="-25" dirty="0">
                <a:latin typeface="Calibri"/>
                <a:cs typeface="Calibri"/>
              </a:rPr>
              <a:t>:=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Intersect(…)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2000" spc="50" dirty="0">
                <a:latin typeface="Calibri"/>
                <a:cs typeface="Calibri"/>
              </a:rPr>
              <a:t>C</a:t>
            </a:r>
            <a:r>
              <a:rPr sz="1950" spc="75" baseline="-21367" dirty="0">
                <a:latin typeface="Calibri"/>
                <a:cs typeface="Calibri"/>
              </a:rPr>
              <a:t>i </a:t>
            </a:r>
            <a:r>
              <a:rPr sz="2000" spc="-25" dirty="0">
                <a:latin typeface="Calibri"/>
                <a:cs typeface="Calibri"/>
              </a:rPr>
              <a:t>:= </a:t>
            </a:r>
            <a:r>
              <a:rPr sz="2000" spc="25" dirty="0">
                <a:latin typeface="Calibri"/>
                <a:cs typeface="Calibri"/>
              </a:rPr>
              <a:t>Intersect(T</a:t>
            </a:r>
            <a:r>
              <a:rPr sz="1950" spc="37" baseline="-21367" dirty="0">
                <a:latin typeface="Calibri"/>
                <a:cs typeface="Calibri"/>
              </a:rPr>
              <a:t>i</a:t>
            </a:r>
            <a:r>
              <a:rPr sz="1950" spc="89" baseline="-21367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)[FCs]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f</a:t>
            </a:r>
            <a:r>
              <a:rPr sz="1950" spc="-7" baseline="-21367" dirty="0">
                <a:latin typeface="Calibri"/>
                <a:cs typeface="Calibri"/>
              </a:rPr>
              <a:t>i </a:t>
            </a:r>
            <a:r>
              <a:rPr sz="2000" spc="-25" dirty="0">
                <a:latin typeface="Calibri"/>
                <a:cs typeface="Calibri"/>
              </a:rPr>
              <a:t>:= </a:t>
            </a:r>
            <a:r>
              <a:rPr sz="2000" spc="30" dirty="0">
                <a:latin typeface="Calibri"/>
                <a:cs typeface="Calibri"/>
              </a:rPr>
              <a:t>Foreach(C</a:t>
            </a:r>
            <a:r>
              <a:rPr sz="1950" spc="44" baseline="-21367" dirty="0">
                <a:latin typeface="Calibri"/>
                <a:cs typeface="Calibri"/>
              </a:rPr>
              <a:t>i</a:t>
            </a:r>
            <a:r>
              <a:rPr sz="1950" spc="-142" baseline="-21367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78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570484"/>
            <a:ext cx="7423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0" dirty="0"/>
              <a:t>Types </a:t>
            </a:r>
            <a:r>
              <a:rPr sz="4200" spc="85" dirty="0"/>
              <a:t>of </a:t>
            </a:r>
            <a:r>
              <a:rPr sz="4200" spc="150" dirty="0"/>
              <a:t>Execution</a:t>
            </a:r>
            <a:r>
              <a:rPr sz="4200" spc="-615" dirty="0"/>
              <a:t> </a:t>
            </a:r>
            <a:r>
              <a:rPr sz="4200" spc="150" dirty="0"/>
              <a:t>Instructions</a:t>
            </a:r>
            <a:endParaRPr sz="4200" dirty="0"/>
          </a:p>
        </p:txBody>
      </p:sp>
      <p:sp>
        <p:nvSpPr>
          <p:cNvPr id="62" name="object 13">
            <a:extLst>
              <a:ext uri="{FF2B5EF4-FFF2-40B4-BE49-F238E27FC236}">
                <a16:creationId xmlns:a16="http://schemas.microsoft.com/office/drawing/2014/main" id="{57A1C314-21F9-4F4E-BF37-E90D9DFBB318}"/>
              </a:ext>
            </a:extLst>
          </p:cNvPr>
          <p:cNvSpPr/>
          <p:nvPr/>
        </p:nvSpPr>
        <p:spPr>
          <a:xfrm>
            <a:off x="1338452" y="1615821"/>
            <a:ext cx="5039995" cy="646430"/>
          </a:xfrm>
          <a:custGeom>
            <a:avLst/>
            <a:gdLst/>
            <a:ahLst/>
            <a:cxnLst/>
            <a:rect l="l" t="t" r="r" b="b"/>
            <a:pathLst>
              <a:path w="5039995" h="646430">
                <a:moveTo>
                  <a:pt x="0" y="646176"/>
                </a:moveTo>
                <a:lnTo>
                  <a:pt x="5039868" y="646176"/>
                </a:lnTo>
                <a:lnTo>
                  <a:pt x="503986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129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7A8F7F-CA45-4A01-AC85-F2D516A11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44824"/>
            <a:ext cx="7423150" cy="45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13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48559"/>
            <a:ext cx="10767480" cy="58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5080" indent="-638175">
              <a:lnSpc>
                <a:spcPts val="4770"/>
              </a:lnSpc>
              <a:spcBef>
                <a:spcPts val="484"/>
              </a:spcBef>
            </a:pPr>
            <a:r>
              <a:rPr lang="en-US" altLang="zh-CN" sz="3600" b="1" spc="145" dirty="0">
                <a:solidFill>
                  <a:srgbClr val="053A64"/>
                </a:solidFill>
                <a:cs typeface="Calibri"/>
              </a:rPr>
              <a:t>OPt1</a:t>
            </a:r>
            <a:r>
              <a:rPr lang="zh-CN" altLang="en-US" sz="3600" b="1" spc="145" dirty="0">
                <a:solidFill>
                  <a:srgbClr val="053A64"/>
                </a:solidFill>
                <a:cs typeface="Calibri"/>
              </a:rPr>
              <a:t>：</a:t>
            </a:r>
            <a:r>
              <a:rPr lang="en-US" altLang="zh-CN" sz="3600" b="1" spc="145" dirty="0">
                <a:solidFill>
                  <a:srgbClr val="053A64"/>
                </a:solidFill>
                <a:cs typeface="Calibri"/>
              </a:rPr>
              <a:t>Common</a:t>
            </a:r>
            <a:r>
              <a:rPr lang="en-US" altLang="zh-CN" sz="3600" b="1" spc="-160" dirty="0">
                <a:solidFill>
                  <a:srgbClr val="053A64"/>
                </a:solidFill>
                <a:cs typeface="Calibri"/>
              </a:rPr>
              <a:t> </a:t>
            </a:r>
            <a:r>
              <a:rPr lang="en-US" altLang="zh-CN" sz="3600" b="1" spc="155" dirty="0">
                <a:solidFill>
                  <a:srgbClr val="053A64"/>
                </a:solidFill>
                <a:cs typeface="Calibri"/>
              </a:rPr>
              <a:t>Subexpression  </a:t>
            </a:r>
            <a:r>
              <a:rPr lang="en-US" altLang="zh-CN" sz="3600" b="1" spc="150" dirty="0">
                <a:solidFill>
                  <a:srgbClr val="053A64"/>
                </a:solidFill>
                <a:cs typeface="Calibri"/>
              </a:rPr>
              <a:t>Elimination</a:t>
            </a:r>
            <a:endParaRPr lang="en-US" altLang="zh-CN" sz="3600" dirty="0">
              <a:cs typeface="Calibri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C2537F68-0501-4FC3-A5CF-DDC97E5D71EF}"/>
              </a:ext>
            </a:extLst>
          </p:cNvPr>
          <p:cNvSpPr txBox="1"/>
          <p:nvPr/>
        </p:nvSpPr>
        <p:spPr>
          <a:xfrm>
            <a:off x="524509" y="5327650"/>
            <a:ext cx="37826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95" dirty="0">
                <a:solidFill>
                  <a:srgbClr val="3333CC"/>
                </a:solidFill>
                <a:latin typeface="Calibri"/>
                <a:cs typeface="Calibri"/>
              </a:rPr>
              <a:t>Common</a:t>
            </a:r>
            <a:r>
              <a:rPr sz="2800" b="1" spc="-1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90" dirty="0">
                <a:solidFill>
                  <a:srgbClr val="3333CC"/>
                </a:solidFill>
                <a:latin typeface="Calibri"/>
                <a:cs typeface="Calibri"/>
              </a:rPr>
              <a:t>subexpression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24C165A0-ACDF-404C-B886-B40601DB61F2}"/>
              </a:ext>
            </a:extLst>
          </p:cNvPr>
          <p:cNvSpPr/>
          <p:nvPr/>
        </p:nvSpPr>
        <p:spPr>
          <a:xfrm>
            <a:off x="4491228" y="3017520"/>
            <a:ext cx="1165860" cy="57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9CB2EC30-6DB5-4951-BFF4-9D5A9DA0F5EA}"/>
              </a:ext>
            </a:extLst>
          </p:cNvPr>
          <p:cNvSpPr/>
          <p:nvPr/>
        </p:nvSpPr>
        <p:spPr>
          <a:xfrm>
            <a:off x="4491228" y="3017520"/>
            <a:ext cx="1165860" cy="576580"/>
          </a:xfrm>
          <a:custGeom>
            <a:avLst/>
            <a:gdLst/>
            <a:ahLst/>
            <a:cxnLst/>
            <a:rect l="l" t="t" r="r" b="b"/>
            <a:pathLst>
              <a:path w="1165860" h="576579">
                <a:moveTo>
                  <a:pt x="0" y="144018"/>
                </a:moveTo>
                <a:lnTo>
                  <a:pt x="877824" y="144018"/>
                </a:lnTo>
                <a:lnTo>
                  <a:pt x="877824" y="0"/>
                </a:lnTo>
                <a:lnTo>
                  <a:pt x="1165860" y="288036"/>
                </a:lnTo>
                <a:lnTo>
                  <a:pt x="877824" y="576072"/>
                </a:lnTo>
                <a:lnTo>
                  <a:pt x="877824" y="432054"/>
                </a:lnTo>
                <a:lnTo>
                  <a:pt x="0" y="432054"/>
                </a:lnTo>
                <a:lnTo>
                  <a:pt x="0" y="144018"/>
                </a:lnTo>
                <a:close/>
              </a:path>
            </a:pathLst>
          </a:custGeom>
          <a:ln w="6096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044FEE79-179D-42F1-96BE-BAD1F08E98B6}"/>
              </a:ext>
            </a:extLst>
          </p:cNvPr>
          <p:cNvSpPr txBox="1"/>
          <p:nvPr/>
        </p:nvSpPr>
        <p:spPr>
          <a:xfrm>
            <a:off x="6748271" y="5327650"/>
            <a:ext cx="19621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0" dirty="0">
                <a:solidFill>
                  <a:srgbClr val="3333CC"/>
                </a:solidFill>
                <a:latin typeface="Calibri"/>
                <a:cs typeface="Calibri"/>
              </a:rPr>
              <a:t>Eliminate</a:t>
            </a:r>
            <a:r>
              <a:rPr sz="2800" b="1" spc="-1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75" dirty="0">
                <a:solidFill>
                  <a:srgbClr val="3333CC"/>
                </a:solidFill>
                <a:latin typeface="Calibri"/>
                <a:cs typeface="Calibri"/>
              </a:rPr>
              <a:t>it!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9" name="object 9">
            <a:extLst>
              <a:ext uri="{FF2B5EF4-FFF2-40B4-BE49-F238E27FC236}">
                <a16:creationId xmlns:a16="http://schemas.microsoft.com/office/drawing/2014/main" id="{F84BC469-DC03-42D5-A96D-DA8BC262178E}"/>
              </a:ext>
            </a:extLst>
          </p:cNvPr>
          <p:cNvSpPr txBox="1"/>
          <p:nvPr/>
        </p:nvSpPr>
        <p:spPr>
          <a:xfrm>
            <a:off x="866775" y="2051685"/>
            <a:ext cx="3096260" cy="2863215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805" marR="248285">
              <a:lnSpc>
                <a:spcPct val="100000"/>
              </a:lnSpc>
              <a:spcBef>
                <a:spcPts val="235"/>
              </a:spcBef>
            </a:pPr>
            <a:r>
              <a:rPr sz="2000" spc="10" dirty="0">
                <a:latin typeface="Calibri"/>
                <a:cs typeface="Calibri"/>
              </a:rPr>
              <a:t>T2:=Intersect(</a:t>
            </a:r>
            <a:r>
              <a:rPr sz="2000" b="1" spc="10" dirty="0">
                <a:solidFill>
                  <a:srgbClr val="3333CC"/>
                </a:solidFill>
                <a:latin typeface="Calibri"/>
                <a:cs typeface="Calibri"/>
              </a:rPr>
              <a:t>A1,A3</a:t>
            </a:r>
            <a:r>
              <a:rPr sz="2000" spc="10" dirty="0">
                <a:latin typeface="Calibri"/>
                <a:cs typeface="Calibri"/>
              </a:rPr>
              <a:t>)  </a:t>
            </a:r>
            <a:r>
              <a:rPr sz="2000" spc="15" dirty="0">
                <a:latin typeface="Calibri"/>
                <a:cs typeface="Calibri"/>
              </a:rPr>
              <a:t>C2:=Intersect(T2) </a:t>
            </a:r>
            <a:r>
              <a:rPr sz="2000" spc="-440" dirty="0">
                <a:latin typeface="Calibri"/>
                <a:cs typeface="Calibri"/>
              </a:rPr>
              <a:t>| </a:t>
            </a:r>
            <a:r>
              <a:rPr sz="2000" spc="-20" dirty="0">
                <a:latin typeface="Calibri"/>
                <a:cs typeface="Calibri"/>
              </a:rPr>
              <a:t>≠f5  </a:t>
            </a:r>
            <a:r>
              <a:rPr sz="2000" spc="10" dirty="0">
                <a:latin typeface="Calibri"/>
                <a:cs typeface="Calibri"/>
              </a:rPr>
              <a:t>f2:=Foreach(C2)  </a:t>
            </a:r>
            <a:r>
              <a:rPr sz="2000" dirty="0">
                <a:latin typeface="Calibri"/>
                <a:cs typeface="Calibri"/>
              </a:rPr>
              <a:t>T6:=Intersect(A1,A5)  </a:t>
            </a:r>
            <a:r>
              <a:rPr sz="2000" spc="15" dirty="0">
                <a:latin typeface="Calibri"/>
                <a:cs typeface="Calibri"/>
              </a:rPr>
              <a:t>C6:=Intersect(T6) </a:t>
            </a:r>
            <a:r>
              <a:rPr sz="2000" spc="-440" dirty="0">
                <a:latin typeface="Calibri"/>
                <a:cs typeface="Calibri"/>
              </a:rPr>
              <a:t>| </a:t>
            </a:r>
            <a:r>
              <a:rPr sz="2000" spc="-20" dirty="0">
                <a:latin typeface="Calibri"/>
                <a:cs typeface="Calibri"/>
              </a:rPr>
              <a:t>≠f2,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≠f3  </a:t>
            </a:r>
            <a:r>
              <a:rPr sz="2000" spc="10" dirty="0">
                <a:latin typeface="Calibri"/>
                <a:cs typeface="Calibri"/>
              </a:rPr>
              <a:t>f6:=Foreach(C6)  </a:t>
            </a:r>
            <a:r>
              <a:rPr sz="2000" spc="5" dirty="0">
                <a:latin typeface="Calibri"/>
                <a:cs typeface="Calibri"/>
              </a:rPr>
              <a:t>T4:=Intersect(</a:t>
            </a:r>
            <a:r>
              <a:rPr sz="2000" b="1" spc="5" dirty="0">
                <a:solidFill>
                  <a:srgbClr val="3333CC"/>
                </a:solidFill>
                <a:latin typeface="Calibri"/>
                <a:cs typeface="Calibri"/>
              </a:rPr>
              <a:t>A1,A3</a:t>
            </a:r>
            <a:r>
              <a:rPr sz="2000" spc="5" dirty="0">
                <a:latin typeface="Calibri"/>
                <a:cs typeface="Calibri"/>
              </a:rPr>
              <a:t>,A5)  </a:t>
            </a:r>
            <a:r>
              <a:rPr sz="2000" spc="15" dirty="0">
                <a:latin typeface="Calibri"/>
                <a:cs typeface="Calibri"/>
              </a:rPr>
              <a:t>C4:=Intersect(T4) </a:t>
            </a:r>
            <a:r>
              <a:rPr sz="2000" spc="-440" dirty="0">
                <a:latin typeface="Calibri"/>
                <a:cs typeface="Calibri"/>
              </a:rPr>
              <a:t>| </a:t>
            </a:r>
            <a:r>
              <a:rPr sz="2000" spc="-20" dirty="0">
                <a:latin typeface="Calibri"/>
                <a:cs typeface="Calibri"/>
              </a:rPr>
              <a:t>≠f2,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≠f6  </a:t>
            </a:r>
            <a:r>
              <a:rPr sz="2000" spc="10" dirty="0">
                <a:latin typeface="Calibri"/>
                <a:cs typeface="Calibri"/>
              </a:rPr>
              <a:t>f4:=Foreach(C4)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id="{151020C8-F2AC-43E0-BBCA-1A7AA4E0215C}"/>
              </a:ext>
            </a:extLst>
          </p:cNvPr>
          <p:cNvSpPr txBox="1"/>
          <p:nvPr/>
        </p:nvSpPr>
        <p:spPr>
          <a:xfrm>
            <a:off x="6219825" y="2063115"/>
            <a:ext cx="3023870" cy="286258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0805" marR="175260">
              <a:lnSpc>
                <a:spcPct val="100000"/>
              </a:lnSpc>
              <a:spcBef>
                <a:spcPts val="235"/>
              </a:spcBef>
            </a:pPr>
            <a:r>
              <a:rPr sz="2000" spc="10" dirty="0">
                <a:latin typeface="Calibri"/>
                <a:cs typeface="Calibri"/>
              </a:rPr>
              <a:t>T7:=Intersect(</a:t>
            </a:r>
            <a:r>
              <a:rPr sz="2000" b="1" spc="10" dirty="0">
                <a:solidFill>
                  <a:srgbClr val="3333CC"/>
                </a:solidFill>
                <a:latin typeface="Calibri"/>
                <a:cs typeface="Calibri"/>
              </a:rPr>
              <a:t>A1,A3</a:t>
            </a:r>
            <a:r>
              <a:rPr sz="2000" spc="10" dirty="0">
                <a:latin typeface="Calibri"/>
                <a:cs typeface="Calibri"/>
              </a:rPr>
              <a:t>)  </a:t>
            </a:r>
            <a:r>
              <a:rPr sz="2000" spc="20" dirty="0">
                <a:latin typeface="Calibri"/>
                <a:cs typeface="Calibri"/>
              </a:rPr>
              <a:t>C2:=Intersect(</a:t>
            </a:r>
            <a:r>
              <a:rPr sz="2000" b="1" spc="20" dirty="0">
                <a:solidFill>
                  <a:srgbClr val="3333CC"/>
                </a:solidFill>
                <a:latin typeface="Calibri"/>
                <a:cs typeface="Calibri"/>
              </a:rPr>
              <a:t>T7</a:t>
            </a:r>
            <a:r>
              <a:rPr sz="2000" spc="20" dirty="0">
                <a:latin typeface="Calibri"/>
                <a:cs typeface="Calibri"/>
              </a:rPr>
              <a:t>) </a:t>
            </a:r>
            <a:r>
              <a:rPr sz="2000" spc="-440" dirty="0">
                <a:latin typeface="Calibri"/>
                <a:cs typeface="Calibri"/>
              </a:rPr>
              <a:t>| </a:t>
            </a:r>
            <a:r>
              <a:rPr sz="2000" spc="-20" dirty="0">
                <a:latin typeface="Calibri"/>
                <a:cs typeface="Calibri"/>
              </a:rPr>
              <a:t>≠f5  </a:t>
            </a:r>
            <a:r>
              <a:rPr sz="2000" spc="10" dirty="0">
                <a:latin typeface="Calibri"/>
                <a:cs typeface="Calibri"/>
              </a:rPr>
              <a:t>f2:=Foreach(C2)  </a:t>
            </a:r>
            <a:r>
              <a:rPr sz="2000" dirty="0">
                <a:latin typeface="Calibri"/>
                <a:cs typeface="Calibri"/>
              </a:rPr>
              <a:t>T6:=Intersect(A1,A5)  </a:t>
            </a:r>
            <a:r>
              <a:rPr sz="2000" spc="15" dirty="0">
                <a:latin typeface="Calibri"/>
                <a:cs typeface="Calibri"/>
              </a:rPr>
              <a:t>C6:=Intersect(T6) </a:t>
            </a:r>
            <a:r>
              <a:rPr sz="2000" spc="-440" dirty="0">
                <a:latin typeface="Calibri"/>
                <a:cs typeface="Calibri"/>
              </a:rPr>
              <a:t>| </a:t>
            </a:r>
            <a:r>
              <a:rPr sz="2000" spc="-20" dirty="0">
                <a:latin typeface="Calibri"/>
                <a:cs typeface="Calibri"/>
              </a:rPr>
              <a:t>≠f2,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≠f3  </a:t>
            </a:r>
            <a:r>
              <a:rPr sz="2000" spc="10" dirty="0">
                <a:latin typeface="Calibri"/>
                <a:cs typeface="Calibri"/>
              </a:rPr>
              <a:t>f6:=Foreach(C6)  T4:=Intersect(</a:t>
            </a:r>
            <a:r>
              <a:rPr sz="2000" b="1" spc="10" dirty="0">
                <a:solidFill>
                  <a:srgbClr val="3333CC"/>
                </a:solidFill>
                <a:latin typeface="Calibri"/>
                <a:cs typeface="Calibri"/>
              </a:rPr>
              <a:t>T7</a:t>
            </a:r>
            <a:r>
              <a:rPr sz="2000" spc="10" dirty="0">
                <a:latin typeface="Calibri"/>
                <a:cs typeface="Calibri"/>
              </a:rPr>
              <a:t>,A5)  </a:t>
            </a:r>
            <a:r>
              <a:rPr sz="2000" spc="15" dirty="0">
                <a:latin typeface="Calibri"/>
                <a:cs typeface="Calibri"/>
              </a:rPr>
              <a:t>C4:=Intersect(T4) </a:t>
            </a:r>
            <a:r>
              <a:rPr sz="2000" spc="-440" dirty="0">
                <a:latin typeface="Calibri"/>
                <a:cs typeface="Calibri"/>
              </a:rPr>
              <a:t>| </a:t>
            </a:r>
            <a:r>
              <a:rPr sz="2000" spc="-20" dirty="0">
                <a:latin typeface="Calibri"/>
                <a:cs typeface="Calibri"/>
              </a:rPr>
              <a:t>≠f2,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≠f6  </a:t>
            </a:r>
            <a:r>
              <a:rPr sz="2000" spc="10" dirty="0">
                <a:latin typeface="Calibri"/>
                <a:cs typeface="Calibri"/>
              </a:rPr>
              <a:t>f4:=Foreach(C4)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556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48559"/>
            <a:ext cx="10767480" cy="58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5080" indent="-638175">
              <a:lnSpc>
                <a:spcPts val="4770"/>
              </a:lnSpc>
              <a:spcBef>
                <a:spcPts val="484"/>
              </a:spcBef>
            </a:pPr>
            <a:r>
              <a:rPr lang="en-US" altLang="zh-CN" sz="3600" b="1" spc="145" dirty="0">
                <a:solidFill>
                  <a:srgbClr val="053A64"/>
                </a:solidFill>
                <a:cs typeface="Calibri"/>
              </a:rPr>
              <a:t>OPt2</a:t>
            </a:r>
            <a:r>
              <a:rPr lang="zh-CN" altLang="en-US" sz="3600" b="1" spc="145" dirty="0">
                <a:solidFill>
                  <a:srgbClr val="053A64"/>
                </a:solidFill>
                <a:cs typeface="Calibri"/>
              </a:rPr>
              <a:t>：</a:t>
            </a:r>
            <a:r>
              <a:rPr lang="en-US" altLang="zh-CN" sz="3600" spc="145" dirty="0"/>
              <a:t> </a:t>
            </a:r>
            <a:r>
              <a:rPr lang="en-US" altLang="zh-CN" sz="3600" b="1" spc="145" dirty="0">
                <a:solidFill>
                  <a:srgbClr val="053A64"/>
                </a:solidFill>
                <a:cs typeface="Calibri"/>
              </a:rPr>
              <a:t>Instruction Reordering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471A81-2061-4917-B12F-4974A7175075}"/>
              </a:ext>
            </a:extLst>
          </p:cNvPr>
          <p:cNvSpPr/>
          <p:nvPr/>
        </p:nvSpPr>
        <p:spPr>
          <a:xfrm>
            <a:off x="1547664" y="1988840"/>
            <a:ext cx="3569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INI &lt; INT &lt; TRC &lt; DBQ &lt; ENU &lt; RES.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51E245-1CF0-46EA-9036-E84F9C97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8172"/>
            <a:ext cx="9144000" cy="26085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5283F2C-F7E1-44DB-9B56-E613EE2F8D8B}"/>
              </a:ext>
            </a:extLst>
          </p:cNvPr>
          <p:cNvSpPr/>
          <p:nvPr/>
        </p:nvSpPr>
        <p:spPr>
          <a:xfrm>
            <a:off x="395536" y="5157192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[f1,A1,C3,f3], both A3 and C5 can be the next instruction under the topological order. </a:t>
            </a:r>
          </a:p>
        </p:txBody>
      </p:sp>
    </p:spTree>
    <p:extLst>
      <p:ext uri="{BB962C8B-B14F-4D97-AF65-F5344CB8AC3E}">
        <p14:creationId xmlns:p14="http://schemas.microsoft.com/office/powerpoint/2010/main" val="2565659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48559"/>
            <a:ext cx="10767480" cy="58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5080" indent="-638175">
              <a:lnSpc>
                <a:spcPts val="4770"/>
              </a:lnSpc>
              <a:spcBef>
                <a:spcPts val="484"/>
              </a:spcBef>
            </a:pPr>
            <a:r>
              <a:rPr lang="en-US" altLang="zh-CN" sz="3600" b="1" spc="145" dirty="0">
                <a:solidFill>
                  <a:srgbClr val="053A64"/>
                </a:solidFill>
                <a:cs typeface="Calibri"/>
              </a:rPr>
              <a:t>OPt2</a:t>
            </a:r>
            <a:r>
              <a:rPr lang="zh-CN" altLang="en-US" sz="3600" b="1" spc="145" dirty="0">
                <a:solidFill>
                  <a:srgbClr val="053A64"/>
                </a:solidFill>
                <a:cs typeface="Calibri"/>
              </a:rPr>
              <a:t>：</a:t>
            </a:r>
            <a:r>
              <a:rPr lang="en-US" altLang="zh-CN" sz="3600" spc="145" dirty="0"/>
              <a:t> </a:t>
            </a:r>
            <a:r>
              <a:rPr lang="en-US" altLang="zh-CN" sz="3600" b="1" spc="145" dirty="0">
                <a:solidFill>
                  <a:srgbClr val="053A64"/>
                </a:solidFill>
                <a:cs typeface="Calibri"/>
              </a:rPr>
              <a:t>Instruction Reordering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97D7912-083D-43CA-9CC6-7015A48D9BDE}"/>
              </a:ext>
            </a:extLst>
          </p:cNvPr>
          <p:cNvSpPr/>
          <p:nvPr/>
        </p:nvSpPr>
        <p:spPr>
          <a:xfrm>
            <a:off x="4378452" y="5505450"/>
            <a:ext cx="1165860" cy="576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0D05C524-6465-47A3-A5F7-1216102AA288}"/>
              </a:ext>
            </a:extLst>
          </p:cNvPr>
          <p:cNvSpPr/>
          <p:nvPr/>
        </p:nvSpPr>
        <p:spPr>
          <a:xfrm>
            <a:off x="4378452" y="5505450"/>
            <a:ext cx="1165860" cy="576580"/>
          </a:xfrm>
          <a:custGeom>
            <a:avLst/>
            <a:gdLst/>
            <a:ahLst/>
            <a:cxnLst/>
            <a:rect l="l" t="t" r="r" b="b"/>
            <a:pathLst>
              <a:path w="1165860" h="576579">
                <a:moveTo>
                  <a:pt x="0" y="144018"/>
                </a:moveTo>
                <a:lnTo>
                  <a:pt x="877824" y="144018"/>
                </a:lnTo>
                <a:lnTo>
                  <a:pt x="877824" y="0"/>
                </a:lnTo>
                <a:lnTo>
                  <a:pt x="1165860" y="288035"/>
                </a:lnTo>
                <a:lnTo>
                  <a:pt x="877824" y="576071"/>
                </a:lnTo>
                <a:lnTo>
                  <a:pt x="877824" y="432053"/>
                </a:lnTo>
                <a:lnTo>
                  <a:pt x="0" y="432053"/>
                </a:lnTo>
                <a:lnTo>
                  <a:pt x="0" y="144018"/>
                </a:lnTo>
                <a:close/>
              </a:path>
            </a:pathLst>
          </a:custGeom>
          <a:ln w="6096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3C07C10B-9667-4563-8BDE-773F745EA5E9}"/>
              </a:ext>
            </a:extLst>
          </p:cNvPr>
          <p:cNvSpPr txBox="1"/>
          <p:nvPr/>
        </p:nvSpPr>
        <p:spPr>
          <a:xfrm>
            <a:off x="681736" y="5531866"/>
            <a:ext cx="296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000" b="1" spc="-20" dirty="0">
                <a:solidFill>
                  <a:srgbClr val="3333CC"/>
                </a:solidFill>
                <a:latin typeface="Calibri"/>
                <a:cs typeface="Calibri"/>
              </a:rPr>
              <a:t>Move </a:t>
            </a:r>
            <a:r>
              <a:rPr sz="2000" b="1" spc="20" dirty="0">
                <a:solidFill>
                  <a:srgbClr val="3333CC"/>
                </a:solidFill>
                <a:latin typeface="Calibri"/>
                <a:cs typeface="Calibri"/>
              </a:rPr>
              <a:t>12</a:t>
            </a:r>
            <a:r>
              <a:rPr sz="1950" b="1" spc="30" baseline="25641" dirty="0">
                <a:solidFill>
                  <a:srgbClr val="3333CC"/>
                </a:solidFill>
                <a:latin typeface="Calibri"/>
                <a:cs typeface="Calibri"/>
              </a:rPr>
              <a:t>th</a:t>
            </a:r>
            <a:r>
              <a:rPr sz="2000" b="1" spc="20" dirty="0">
                <a:solidFill>
                  <a:srgbClr val="3333CC"/>
                </a:solidFill>
                <a:latin typeface="Calibri"/>
                <a:cs typeface="Calibri"/>
              </a:rPr>
              <a:t>/15</a:t>
            </a:r>
            <a:r>
              <a:rPr sz="1950" b="1" spc="30" baseline="25641" dirty="0">
                <a:solidFill>
                  <a:srgbClr val="3333CC"/>
                </a:solidFill>
                <a:latin typeface="Calibri"/>
                <a:cs typeface="Calibri"/>
              </a:rPr>
              <a:t>th </a:t>
            </a:r>
            <a:r>
              <a:rPr sz="2000" b="1" spc="65" dirty="0">
                <a:solidFill>
                  <a:srgbClr val="3333CC"/>
                </a:solidFill>
                <a:latin typeface="Calibri"/>
                <a:cs typeface="Calibri"/>
              </a:rPr>
              <a:t>instruction  </a:t>
            </a:r>
            <a:r>
              <a:rPr sz="2000" b="1" spc="60" dirty="0">
                <a:solidFill>
                  <a:srgbClr val="3333CC"/>
                </a:solidFill>
                <a:latin typeface="Calibri"/>
                <a:cs typeface="Calibri"/>
              </a:rPr>
              <a:t>forward.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48028BBC-D154-4A99-9BBC-A1F7B4820DEA}"/>
              </a:ext>
            </a:extLst>
          </p:cNvPr>
          <p:cNvSpPr txBox="1"/>
          <p:nvPr/>
        </p:nvSpPr>
        <p:spPr>
          <a:xfrm>
            <a:off x="6235700" y="5499608"/>
            <a:ext cx="2804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70" dirty="0">
                <a:solidFill>
                  <a:srgbClr val="3333CC"/>
                </a:solidFill>
                <a:latin typeface="Calibri"/>
                <a:cs typeface="Calibri"/>
              </a:rPr>
              <a:t>The </a:t>
            </a:r>
            <a:r>
              <a:rPr sz="2000" b="1" spc="55" dirty="0">
                <a:solidFill>
                  <a:srgbClr val="3333CC"/>
                </a:solidFill>
                <a:latin typeface="Calibri"/>
                <a:cs typeface="Calibri"/>
              </a:rPr>
              <a:t>two </a:t>
            </a:r>
            <a:r>
              <a:rPr sz="2000" b="1" spc="70" dirty="0">
                <a:solidFill>
                  <a:srgbClr val="3333CC"/>
                </a:solidFill>
                <a:latin typeface="Calibri"/>
                <a:cs typeface="Calibri"/>
              </a:rPr>
              <a:t>instructions </a:t>
            </a:r>
            <a:r>
              <a:rPr sz="2000" b="1" spc="55" dirty="0">
                <a:solidFill>
                  <a:srgbClr val="3333CC"/>
                </a:solidFill>
                <a:latin typeface="Calibri"/>
                <a:cs typeface="Calibri"/>
              </a:rPr>
              <a:t>are  nested </a:t>
            </a:r>
            <a:r>
              <a:rPr sz="2000" b="1" spc="80" dirty="0">
                <a:solidFill>
                  <a:srgbClr val="3333CC"/>
                </a:solidFill>
                <a:latin typeface="Calibri"/>
                <a:cs typeface="Calibri"/>
              </a:rPr>
              <a:t>by </a:t>
            </a:r>
            <a:r>
              <a:rPr sz="2000" b="1" spc="45" dirty="0">
                <a:solidFill>
                  <a:srgbClr val="3333CC"/>
                </a:solidFill>
                <a:latin typeface="Calibri"/>
                <a:cs typeface="Calibri"/>
              </a:rPr>
              <a:t>fewer</a:t>
            </a:r>
            <a:r>
              <a:rPr sz="2000" b="1" spc="-28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000" b="1" spc="60" dirty="0">
                <a:solidFill>
                  <a:srgbClr val="3333CC"/>
                </a:solidFill>
                <a:latin typeface="Calibri"/>
                <a:cs typeface="Calibri"/>
              </a:rPr>
              <a:t>loops.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22793469-D512-40D3-8282-B569C2202B51}"/>
              </a:ext>
            </a:extLst>
          </p:cNvPr>
          <p:cNvSpPr txBox="1"/>
          <p:nvPr/>
        </p:nvSpPr>
        <p:spPr>
          <a:xfrm>
            <a:off x="576452" y="2124075"/>
            <a:ext cx="3525520" cy="286258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33705" indent="-343535">
              <a:lnSpc>
                <a:spcPct val="100000"/>
              </a:lnSpc>
              <a:spcBef>
                <a:spcPts val="235"/>
              </a:spcBef>
              <a:buClr>
                <a:srgbClr val="3333CC"/>
              </a:buClr>
              <a:buAutoNum type="arabicPeriod" startAt="11"/>
              <a:tabLst>
                <a:tab pos="433705" algn="l"/>
              </a:tabLst>
            </a:pPr>
            <a:r>
              <a:rPr sz="2000" spc="10" dirty="0">
                <a:latin typeface="Calibri"/>
                <a:cs typeface="Calibri"/>
              </a:rPr>
              <a:t>f2:=Foreach(C2)</a:t>
            </a:r>
            <a:endParaRPr sz="2000">
              <a:latin typeface="Calibri"/>
              <a:cs typeface="Calibri"/>
            </a:endParaRPr>
          </a:p>
          <a:p>
            <a:pPr marL="434975" indent="-345440">
              <a:lnSpc>
                <a:spcPct val="100000"/>
              </a:lnSpc>
              <a:buSzPct val="95000"/>
              <a:buAutoNum type="arabicPeriod" startAt="11"/>
              <a:tabLst>
                <a:tab pos="435609" algn="l"/>
              </a:tabLst>
            </a:pPr>
            <a:r>
              <a:rPr sz="2000" b="1" spc="50" dirty="0">
                <a:solidFill>
                  <a:srgbClr val="3333CC"/>
                </a:solidFill>
                <a:latin typeface="Calibri"/>
                <a:cs typeface="Calibri"/>
              </a:rPr>
              <a:t>T6:=Intersect(A1,A5)</a:t>
            </a:r>
            <a:endParaRPr sz="2000">
              <a:latin typeface="Calibri"/>
              <a:cs typeface="Calibri"/>
            </a:endParaRPr>
          </a:p>
          <a:p>
            <a:pPr marL="433705" indent="-343535">
              <a:lnSpc>
                <a:spcPct val="100000"/>
              </a:lnSpc>
              <a:buClr>
                <a:srgbClr val="3333CC"/>
              </a:buClr>
              <a:buAutoNum type="arabicPeriod" startAt="11"/>
              <a:tabLst>
                <a:tab pos="433705" algn="l"/>
              </a:tabLst>
            </a:pPr>
            <a:r>
              <a:rPr sz="2000" spc="15" dirty="0">
                <a:latin typeface="Calibri"/>
                <a:cs typeface="Calibri"/>
              </a:rPr>
              <a:t>C6:=Intersect(T6) </a:t>
            </a:r>
            <a:r>
              <a:rPr sz="2000" spc="-440" dirty="0">
                <a:latin typeface="Calibri"/>
                <a:cs typeface="Calibri"/>
              </a:rPr>
              <a:t>| </a:t>
            </a:r>
            <a:r>
              <a:rPr sz="2000" spc="-20" dirty="0">
                <a:latin typeface="Calibri"/>
                <a:cs typeface="Calibri"/>
              </a:rPr>
              <a:t>≠f2,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≠f3</a:t>
            </a:r>
            <a:endParaRPr sz="2000">
              <a:latin typeface="Calibri"/>
              <a:cs typeface="Calibri"/>
            </a:endParaRPr>
          </a:p>
          <a:p>
            <a:pPr marL="433705" indent="-343535">
              <a:lnSpc>
                <a:spcPct val="100000"/>
              </a:lnSpc>
              <a:buClr>
                <a:srgbClr val="3333CC"/>
              </a:buClr>
              <a:buAutoNum type="arabicPeriod" startAt="11"/>
              <a:tabLst>
                <a:tab pos="433705" algn="l"/>
              </a:tabLst>
            </a:pPr>
            <a:r>
              <a:rPr sz="2000" spc="10" dirty="0">
                <a:latin typeface="Calibri"/>
                <a:cs typeface="Calibri"/>
              </a:rPr>
              <a:t>f6:=Foreach(C6)</a:t>
            </a:r>
            <a:endParaRPr sz="2000">
              <a:latin typeface="Calibri"/>
              <a:cs typeface="Calibri"/>
            </a:endParaRPr>
          </a:p>
          <a:p>
            <a:pPr marL="434975" indent="-345440">
              <a:lnSpc>
                <a:spcPct val="100000"/>
              </a:lnSpc>
              <a:buSzPct val="95000"/>
              <a:buAutoNum type="arabicPeriod" startAt="11"/>
              <a:tabLst>
                <a:tab pos="435609" algn="l"/>
              </a:tabLst>
            </a:pPr>
            <a:r>
              <a:rPr sz="2000" b="1" spc="60" dirty="0">
                <a:solidFill>
                  <a:srgbClr val="3333CC"/>
                </a:solidFill>
                <a:latin typeface="Calibri"/>
                <a:cs typeface="Calibri"/>
              </a:rPr>
              <a:t>T4:=Intersect(T7,A5)</a:t>
            </a:r>
            <a:endParaRPr sz="2000">
              <a:latin typeface="Calibri"/>
              <a:cs typeface="Calibri"/>
            </a:endParaRPr>
          </a:p>
          <a:p>
            <a:pPr marL="433705" indent="-343535">
              <a:lnSpc>
                <a:spcPct val="100000"/>
              </a:lnSpc>
              <a:buClr>
                <a:srgbClr val="3333CC"/>
              </a:buClr>
              <a:buAutoNum type="arabicPeriod" startAt="11"/>
              <a:tabLst>
                <a:tab pos="433705" algn="l"/>
              </a:tabLst>
            </a:pPr>
            <a:r>
              <a:rPr sz="2000" spc="15" dirty="0">
                <a:latin typeface="Calibri"/>
                <a:cs typeface="Calibri"/>
              </a:rPr>
              <a:t>C4:=Intersect(T4) </a:t>
            </a:r>
            <a:r>
              <a:rPr sz="2000" spc="-440" dirty="0">
                <a:latin typeface="Calibri"/>
                <a:cs typeface="Calibri"/>
              </a:rPr>
              <a:t>| </a:t>
            </a:r>
            <a:r>
              <a:rPr sz="2000" spc="-15" dirty="0">
                <a:latin typeface="Calibri"/>
                <a:cs typeface="Calibri"/>
              </a:rPr>
              <a:t>≠f2,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≠f6</a:t>
            </a:r>
            <a:endParaRPr sz="2000">
              <a:latin typeface="Calibri"/>
              <a:cs typeface="Calibri"/>
            </a:endParaRPr>
          </a:p>
          <a:p>
            <a:pPr marL="433705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 startAt="11"/>
              <a:tabLst>
                <a:tab pos="433705" algn="l"/>
              </a:tabLst>
            </a:pPr>
            <a:r>
              <a:rPr sz="2000" spc="10" dirty="0">
                <a:latin typeface="Calibri"/>
                <a:cs typeface="Calibri"/>
              </a:rPr>
              <a:t>f4:=Foreach(C4)</a:t>
            </a:r>
            <a:endParaRPr sz="2000">
              <a:latin typeface="Calibri"/>
              <a:cs typeface="Calibri"/>
            </a:endParaRPr>
          </a:p>
          <a:p>
            <a:pPr marL="433705" indent="-343535">
              <a:lnSpc>
                <a:spcPct val="100000"/>
              </a:lnSpc>
              <a:buClr>
                <a:srgbClr val="3333CC"/>
              </a:buClr>
              <a:buAutoNum type="arabicPeriod" startAt="11"/>
              <a:tabLst>
                <a:tab pos="433705" algn="l"/>
              </a:tabLst>
            </a:pPr>
            <a:r>
              <a:rPr sz="2000" spc="-25" dirty="0">
                <a:latin typeface="Calibri"/>
                <a:cs typeface="Calibri"/>
              </a:rPr>
              <a:t>f:= </a:t>
            </a:r>
            <a:r>
              <a:rPr sz="2000" dirty="0">
                <a:latin typeface="Calibri"/>
                <a:cs typeface="Calibri"/>
              </a:rPr>
              <a:t>ReportMatch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(f1,f2,f3,</a:t>
            </a:r>
            <a:endParaRPr sz="2000">
              <a:latin typeface="Calibri"/>
              <a:cs typeface="Calibri"/>
            </a:endParaRPr>
          </a:p>
          <a:p>
            <a:pPr marL="2224405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f4,f5,f6)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097A1B3E-9698-4A19-ABB7-5BC56A0670D5}"/>
              </a:ext>
            </a:extLst>
          </p:cNvPr>
          <p:cNvSpPr txBox="1"/>
          <p:nvPr/>
        </p:nvSpPr>
        <p:spPr>
          <a:xfrm>
            <a:off x="5793104" y="2124075"/>
            <a:ext cx="3424554" cy="286258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235"/>
              </a:spcBef>
              <a:buClr>
                <a:srgbClr val="3333CC"/>
              </a:buClr>
              <a:buAutoNum type="arabicPeriod" startAt="11"/>
              <a:tabLst>
                <a:tab pos="434975" algn="l"/>
              </a:tabLst>
            </a:pPr>
            <a:r>
              <a:rPr sz="2000" dirty="0">
                <a:latin typeface="Calibri"/>
                <a:cs typeface="Calibri"/>
              </a:rPr>
              <a:t>T6:=Intersect(A1,A5)</a:t>
            </a:r>
            <a:endParaRPr sz="20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Clr>
                <a:srgbClr val="3333CC"/>
              </a:buClr>
              <a:buAutoNum type="arabicPeriod" startAt="11"/>
              <a:tabLst>
                <a:tab pos="434975" algn="l"/>
              </a:tabLst>
            </a:pPr>
            <a:r>
              <a:rPr sz="2000" spc="10" dirty="0">
                <a:latin typeface="Calibri"/>
                <a:cs typeface="Calibri"/>
              </a:rPr>
              <a:t>T4:=Intersect(T7,A5)</a:t>
            </a:r>
            <a:endParaRPr sz="20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Clr>
                <a:srgbClr val="3333CC"/>
              </a:buClr>
              <a:buAutoNum type="arabicPeriod" startAt="11"/>
              <a:tabLst>
                <a:tab pos="434975" algn="l"/>
              </a:tabLst>
            </a:pPr>
            <a:r>
              <a:rPr sz="2000" spc="10" dirty="0">
                <a:latin typeface="Calibri"/>
                <a:cs typeface="Calibri"/>
              </a:rPr>
              <a:t>f2:=Foreach(C2)</a:t>
            </a:r>
            <a:endParaRPr sz="20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Clr>
                <a:srgbClr val="3333CC"/>
              </a:buClr>
              <a:buAutoNum type="arabicPeriod" startAt="11"/>
              <a:tabLst>
                <a:tab pos="434975" algn="l"/>
              </a:tabLst>
            </a:pPr>
            <a:r>
              <a:rPr sz="2000" spc="15" dirty="0">
                <a:latin typeface="Calibri"/>
                <a:cs typeface="Calibri"/>
              </a:rPr>
              <a:t>C6:=Intersect(T6) </a:t>
            </a:r>
            <a:r>
              <a:rPr sz="2000" spc="-440" dirty="0">
                <a:latin typeface="Calibri"/>
                <a:cs typeface="Calibri"/>
              </a:rPr>
              <a:t>| </a:t>
            </a:r>
            <a:r>
              <a:rPr sz="2000" spc="-15" dirty="0">
                <a:latin typeface="Calibri"/>
                <a:cs typeface="Calibri"/>
              </a:rPr>
              <a:t>≠f2,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≠f3</a:t>
            </a:r>
            <a:endParaRPr sz="20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Clr>
                <a:srgbClr val="3333CC"/>
              </a:buClr>
              <a:buAutoNum type="arabicPeriod" startAt="11"/>
              <a:tabLst>
                <a:tab pos="434975" algn="l"/>
              </a:tabLst>
            </a:pPr>
            <a:r>
              <a:rPr sz="2000" spc="10" dirty="0">
                <a:latin typeface="Calibri"/>
                <a:cs typeface="Calibri"/>
              </a:rPr>
              <a:t>f6:=Foreach(C6)</a:t>
            </a:r>
            <a:endParaRPr sz="20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Clr>
                <a:srgbClr val="3333CC"/>
              </a:buClr>
              <a:buAutoNum type="arabicPeriod" startAt="11"/>
              <a:tabLst>
                <a:tab pos="434975" algn="l"/>
              </a:tabLst>
            </a:pPr>
            <a:r>
              <a:rPr sz="2000" spc="15" dirty="0">
                <a:latin typeface="Calibri"/>
                <a:cs typeface="Calibri"/>
              </a:rPr>
              <a:t>C4:=Intersect(T4) </a:t>
            </a:r>
            <a:r>
              <a:rPr sz="2000" spc="-440" dirty="0">
                <a:latin typeface="Calibri"/>
                <a:cs typeface="Calibri"/>
              </a:rPr>
              <a:t>| </a:t>
            </a:r>
            <a:r>
              <a:rPr sz="2000" spc="-15" dirty="0">
                <a:latin typeface="Calibri"/>
                <a:cs typeface="Calibri"/>
              </a:rPr>
              <a:t>≠f2,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≠f6</a:t>
            </a:r>
            <a:endParaRPr sz="20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 startAt="11"/>
              <a:tabLst>
                <a:tab pos="434975" algn="l"/>
              </a:tabLst>
            </a:pPr>
            <a:r>
              <a:rPr sz="2000" spc="10" dirty="0">
                <a:latin typeface="Calibri"/>
                <a:cs typeface="Calibri"/>
              </a:rPr>
              <a:t>f4:=Foreach(C4)</a:t>
            </a:r>
            <a:endParaRPr sz="20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Clr>
                <a:srgbClr val="3333CC"/>
              </a:buClr>
              <a:buAutoNum type="arabicPeriod" startAt="11"/>
              <a:tabLst>
                <a:tab pos="434975" algn="l"/>
              </a:tabLst>
            </a:pPr>
            <a:r>
              <a:rPr sz="2000" spc="-25" dirty="0">
                <a:latin typeface="Calibri"/>
                <a:cs typeface="Calibri"/>
              </a:rPr>
              <a:t>f:= </a:t>
            </a:r>
            <a:r>
              <a:rPr sz="2000" dirty="0">
                <a:latin typeface="Calibri"/>
                <a:cs typeface="Calibri"/>
              </a:rPr>
              <a:t>ReportMatch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(f1,f2,f3,</a:t>
            </a:r>
            <a:endParaRPr sz="2000">
              <a:latin typeface="Calibri"/>
              <a:cs typeface="Calibri"/>
            </a:endParaRPr>
          </a:p>
          <a:p>
            <a:pPr marL="1819275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f4,f5,f6)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CBDFD90E-134F-42AC-851D-E30C1CB3B478}"/>
              </a:ext>
            </a:extLst>
          </p:cNvPr>
          <p:cNvSpPr/>
          <p:nvPr/>
        </p:nvSpPr>
        <p:spPr>
          <a:xfrm>
            <a:off x="4096639" y="2279269"/>
            <a:ext cx="1697355" cy="377190"/>
          </a:xfrm>
          <a:custGeom>
            <a:avLst/>
            <a:gdLst/>
            <a:ahLst/>
            <a:cxnLst/>
            <a:rect l="l" t="t" r="r" b="b"/>
            <a:pathLst>
              <a:path w="1697354" h="377189">
                <a:moveTo>
                  <a:pt x="1523242" y="56327"/>
                </a:moveTo>
                <a:lnTo>
                  <a:pt x="0" y="320675"/>
                </a:lnTo>
                <a:lnTo>
                  <a:pt x="9651" y="376936"/>
                </a:lnTo>
                <a:lnTo>
                  <a:pt x="1533013" y="112589"/>
                </a:lnTo>
                <a:lnTo>
                  <a:pt x="1523242" y="56327"/>
                </a:lnTo>
                <a:close/>
              </a:path>
              <a:path w="1697354" h="377189">
                <a:moveTo>
                  <a:pt x="1684829" y="51435"/>
                </a:moveTo>
                <a:lnTo>
                  <a:pt x="1551432" y="51435"/>
                </a:lnTo>
                <a:lnTo>
                  <a:pt x="1561211" y="107696"/>
                </a:lnTo>
                <a:lnTo>
                  <a:pt x="1533013" y="112589"/>
                </a:lnTo>
                <a:lnTo>
                  <a:pt x="1542796" y="168910"/>
                </a:lnTo>
                <a:lnTo>
                  <a:pt x="1697101" y="55118"/>
                </a:lnTo>
                <a:lnTo>
                  <a:pt x="1684829" y="51435"/>
                </a:lnTo>
                <a:close/>
              </a:path>
              <a:path w="1697354" h="377189">
                <a:moveTo>
                  <a:pt x="1551432" y="51435"/>
                </a:moveTo>
                <a:lnTo>
                  <a:pt x="1523242" y="56327"/>
                </a:lnTo>
                <a:lnTo>
                  <a:pt x="1533013" y="112589"/>
                </a:lnTo>
                <a:lnTo>
                  <a:pt x="1561211" y="107696"/>
                </a:lnTo>
                <a:lnTo>
                  <a:pt x="1551432" y="51435"/>
                </a:lnTo>
                <a:close/>
              </a:path>
              <a:path w="1697354" h="377189">
                <a:moveTo>
                  <a:pt x="1513459" y="0"/>
                </a:moveTo>
                <a:lnTo>
                  <a:pt x="1523242" y="56327"/>
                </a:lnTo>
                <a:lnTo>
                  <a:pt x="1551432" y="51435"/>
                </a:lnTo>
                <a:lnTo>
                  <a:pt x="1684829" y="51435"/>
                </a:lnTo>
                <a:lnTo>
                  <a:pt x="1513459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86E25B55-C08E-4875-926F-E100D73C6424}"/>
              </a:ext>
            </a:extLst>
          </p:cNvPr>
          <p:cNvSpPr/>
          <p:nvPr/>
        </p:nvSpPr>
        <p:spPr>
          <a:xfrm>
            <a:off x="4087748" y="2627757"/>
            <a:ext cx="1706245" cy="952500"/>
          </a:xfrm>
          <a:custGeom>
            <a:avLst/>
            <a:gdLst/>
            <a:ahLst/>
            <a:cxnLst/>
            <a:rect l="l" t="t" r="r" b="b"/>
            <a:pathLst>
              <a:path w="1706245" h="952500">
                <a:moveTo>
                  <a:pt x="1541867" y="57290"/>
                </a:moveTo>
                <a:lnTo>
                  <a:pt x="0" y="902081"/>
                </a:lnTo>
                <a:lnTo>
                  <a:pt x="27431" y="952119"/>
                </a:lnTo>
                <a:lnTo>
                  <a:pt x="1569316" y="107443"/>
                </a:lnTo>
                <a:lnTo>
                  <a:pt x="1541867" y="57290"/>
                </a:lnTo>
                <a:close/>
              </a:path>
              <a:path w="1706245" h="952500">
                <a:moveTo>
                  <a:pt x="1675803" y="43561"/>
                </a:moveTo>
                <a:lnTo>
                  <a:pt x="1566926" y="43561"/>
                </a:lnTo>
                <a:lnTo>
                  <a:pt x="1594358" y="93725"/>
                </a:lnTo>
                <a:lnTo>
                  <a:pt x="1569316" y="107443"/>
                </a:lnTo>
                <a:lnTo>
                  <a:pt x="1596771" y="157607"/>
                </a:lnTo>
                <a:lnTo>
                  <a:pt x="1675803" y="43561"/>
                </a:lnTo>
                <a:close/>
              </a:path>
              <a:path w="1706245" h="952500">
                <a:moveTo>
                  <a:pt x="1566926" y="43561"/>
                </a:moveTo>
                <a:lnTo>
                  <a:pt x="1541867" y="57290"/>
                </a:lnTo>
                <a:lnTo>
                  <a:pt x="1569316" y="107443"/>
                </a:lnTo>
                <a:lnTo>
                  <a:pt x="1594358" y="93725"/>
                </a:lnTo>
                <a:lnTo>
                  <a:pt x="1566926" y="43561"/>
                </a:lnTo>
                <a:close/>
              </a:path>
              <a:path w="1706245" h="952500">
                <a:moveTo>
                  <a:pt x="1705990" y="0"/>
                </a:moveTo>
                <a:lnTo>
                  <a:pt x="1514475" y="7239"/>
                </a:lnTo>
                <a:lnTo>
                  <a:pt x="1541867" y="57290"/>
                </a:lnTo>
                <a:lnTo>
                  <a:pt x="1566926" y="43561"/>
                </a:lnTo>
                <a:lnTo>
                  <a:pt x="1675803" y="43561"/>
                </a:lnTo>
                <a:lnTo>
                  <a:pt x="170599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CC4339B8-A553-4911-A886-BA632C236317}"/>
              </a:ext>
            </a:extLst>
          </p:cNvPr>
          <p:cNvSpPr/>
          <p:nvPr/>
        </p:nvSpPr>
        <p:spPr>
          <a:xfrm>
            <a:off x="4092194" y="2310384"/>
            <a:ext cx="1701800" cy="631825"/>
          </a:xfrm>
          <a:custGeom>
            <a:avLst/>
            <a:gdLst/>
            <a:ahLst/>
            <a:cxnLst/>
            <a:rect l="l" t="t" r="r" b="b"/>
            <a:pathLst>
              <a:path w="1701800" h="631825">
                <a:moveTo>
                  <a:pt x="18541" y="0"/>
                </a:moveTo>
                <a:lnTo>
                  <a:pt x="0" y="54101"/>
                </a:lnTo>
                <a:lnTo>
                  <a:pt x="162178" y="109600"/>
                </a:lnTo>
                <a:lnTo>
                  <a:pt x="180720" y="55498"/>
                </a:lnTo>
                <a:lnTo>
                  <a:pt x="18541" y="0"/>
                </a:lnTo>
                <a:close/>
              </a:path>
              <a:path w="1701800" h="631825">
                <a:moveTo>
                  <a:pt x="234822" y="74040"/>
                </a:moveTo>
                <a:lnTo>
                  <a:pt x="216280" y="128142"/>
                </a:lnTo>
                <a:lnTo>
                  <a:pt x="378459" y="183641"/>
                </a:lnTo>
                <a:lnTo>
                  <a:pt x="397001" y="129539"/>
                </a:lnTo>
                <a:lnTo>
                  <a:pt x="234822" y="74040"/>
                </a:lnTo>
                <a:close/>
              </a:path>
              <a:path w="1701800" h="631825">
                <a:moveTo>
                  <a:pt x="451103" y="148081"/>
                </a:moveTo>
                <a:lnTo>
                  <a:pt x="432561" y="202056"/>
                </a:lnTo>
                <a:lnTo>
                  <a:pt x="594867" y="257555"/>
                </a:lnTo>
                <a:lnTo>
                  <a:pt x="613282" y="203580"/>
                </a:lnTo>
                <a:lnTo>
                  <a:pt x="451103" y="148081"/>
                </a:lnTo>
                <a:close/>
              </a:path>
              <a:path w="1701800" h="631825">
                <a:moveTo>
                  <a:pt x="667384" y="221995"/>
                </a:moveTo>
                <a:lnTo>
                  <a:pt x="648842" y="276097"/>
                </a:lnTo>
                <a:lnTo>
                  <a:pt x="811148" y="331596"/>
                </a:lnTo>
                <a:lnTo>
                  <a:pt x="829563" y="277494"/>
                </a:lnTo>
                <a:lnTo>
                  <a:pt x="667384" y="221995"/>
                </a:lnTo>
                <a:close/>
              </a:path>
              <a:path w="1701800" h="631825">
                <a:moveTo>
                  <a:pt x="883665" y="296037"/>
                </a:moveTo>
                <a:lnTo>
                  <a:pt x="865123" y="350138"/>
                </a:lnTo>
                <a:lnTo>
                  <a:pt x="1027429" y="405638"/>
                </a:lnTo>
                <a:lnTo>
                  <a:pt x="1045844" y="351535"/>
                </a:lnTo>
                <a:lnTo>
                  <a:pt x="883665" y="296037"/>
                </a:lnTo>
                <a:close/>
              </a:path>
              <a:path w="1701800" h="631825">
                <a:moveTo>
                  <a:pt x="1099946" y="370077"/>
                </a:moveTo>
                <a:lnTo>
                  <a:pt x="1081404" y="424179"/>
                </a:lnTo>
                <a:lnTo>
                  <a:pt x="1243710" y="479678"/>
                </a:lnTo>
                <a:lnTo>
                  <a:pt x="1262126" y="425576"/>
                </a:lnTo>
                <a:lnTo>
                  <a:pt x="1099946" y="370077"/>
                </a:lnTo>
                <a:close/>
              </a:path>
              <a:path w="1701800" h="631825">
                <a:moveTo>
                  <a:pt x="1316227" y="444118"/>
                </a:moveTo>
                <a:lnTo>
                  <a:pt x="1297685" y="498093"/>
                </a:lnTo>
                <a:lnTo>
                  <a:pt x="1459991" y="553719"/>
                </a:lnTo>
                <a:lnTo>
                  <a:pt x="1478406" y="499617"/>
                </a:lnTo>
                <a:lnTo>
                  <a:pt x="1316227" y="444118"/>
                </a:lnTo>
                <a:close/>
              </a:path>
              <a:path w="1701800" h="631825">
                <a:moveTo>
                  <a:pt x="1530066" y="577600"/>
                </a:moveTo>
                <a:lnTo>
                  <a:pt x="1511553" y="631697"/>
                </a:lnTo>
                <a:lnTo>
                  <a:pt x="1701545" y="606170"/>
                </a:lnTo>
                <a:lnTo>
                  <a:pt x="1682546" y="586866"/>
                </a:lnTo>
                <a:lnTo>
                  <a:pt x="1557146" y="586866"/>
                </a:lnTo>
                <a:lnTo>
                  <a:pt x="1530066" y="577600"/>
                </a:lnTo>
                <a:close/>
              </a:path>
              <a:path w="1701800" h="631825">
                <a:moveTo>
                  <a:pt x="1548570" y="523528"/>
                </a:moveTo>
                <a:lnTo>
                  <a:pt x="1530066" y="577600"/>
                </a:lnTo>
                <a:lnTo>
                  <a:pt x="1557146" y="586866"/>
                </a:lnTo>
                <a:lnTo>
                  <a:pt x="1575561" y="532764"/>
                </a:lnTo>
                <a:lnTo>
                  <a:pt x="1548570" y="523528"/>
                </a:lnTo>
                <a:close/>
              </a:path>
              <a:path w="1701800" h="631825">
                <a:moveTo>
                  <a:pt x="1567052" y="469518"/>
                </a:moveTo>
                <a:lnTo>
                  <a:pt x="1548570" y="523528"/>
                </a:lnTo>
                <a:lnTo>
                  <a:pt x="1575561" y="532764"/>
                </a:lnTo>
                <a:lnTo>
                  <a:pt x="1557146" y="586866"/>
                </a:lnTo>
                <a:lnTo>
                  <a:pt x="1682546" y="586866"/>
                </a:lnTo>
                <a:lnTo>
                  <a:pt x="1567052" y="469518"/>
                </a:lnTo>
                <a:close/>
              </a:path>
              <a:path w="1701800" h="631825">
                <a:moveTo>
                  <a:pt x="1532508" y="518032"/>
                </a:moveTo>
                <a:lnTo>
                  <a:pt x="1514093" y="572134"/>
                </a:lnTo>
                <a:lnTo>
                  <a:pt x="1530066" y="577600"/>
                </a:lnTo>
                <a:lnTo>
                  <a:pt x="1548570" y="523528"/>
                </a:lnTo>
                <a:lnTo>
                  <a:pt x="1532508" y="51803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78B2278C-C2EE-410F-AC09-B4F6D8962DD2}"/>
              </a:ext>
            </a:extLst>
          </p:cNvPr>
          <p:cNvSpPr/>
          <p:nvPr/>
        </p:nvSpPr>
        <p:spPr>
          <a:xfrm>
            <a:off x="4096639" y="2887599"/>
            <a:ext cx="1697355" cy="372110"/>
          </a:xfrm>
          <a:custGeom>
            <a:avLst/>
            <a:gdLst/>
            <a:ahLst/>
            <a:cxnLst/>
            <a:rect l="l" t="t" r="r" b="b"/>
            <a:pathLst>
              <a:path w="1697354" h="372110">
                <a:moveTo>
                  <a:pt x="9651" y="0"/>
                </a:moveTo>
                <a:lnTo>
                  <a:pt x="0" y="56387"/>
                </a:lnTo>
                <a:lnTo>
                  <a:pt x="169037" y="85089"/>
                </a:lnTo>
                <a:lnTo>
                  <a:pt x="178688" y="28828"/>
                </a:lnTo>
                <a:lnTo>
                  <a:pt x="9651" y="0"/>
                </a:lnTo>
                <a:close/>
              </a:path>
              <a:path w="1697354" h="372110">
                <a:moveTo>
                  <a:pt x="234950" y="38353"/>
                </a:moveTo>
                <a:lnTo>
                  <a:pt x="225425" y="94741"/>
                </a:lnTo>
                <a:lnTo>
                  <a:pt x="394462" y="123443"/>
                </a:lnTo>
                <a:lnTo>
                  <a:pt x="403987" y="67182"/>
                </a:lnTo>
                <a:lnTo>
                  <a:pt x="234950" y="38353"/>
                </a:lnTo>
                <a:close/>
              </a:path>
              <a:path w="1697354" h="372110">
                <a:moveTo>
                  <a:pt x="460375" y="76707"/>
                </a:moveTo>
                <a:lnTo>
                  <a:pt x="450723" y="133095"/>
                </a:lnTo>
                <a:lnTo>
                  <a:pt x="619760" y="161798"/>
                </a:lnTo>
                <a:lnTo>
                  <a:pt x="629412" y="105537"/>
                </a:lnTo>
                <a:lnTo>
                  <a:pt x="460375" y="76707"/>
                </a:lnTo>
                <a:close/>
              </a:path>
              <a:path w="1697354" h="372110">
                <a:moveTo>
                  <a:pt x="685673" y="115062"/>
                </a:moveTo>
                <a:lnTo>
                  <a:pt x="676148" y="171450"/>
                </a:lnTo>
                <a:lnTo>
                  <a:pt x="845185" y="200151"/>
                </a:lnTo>
                <a:lnTo>
                  <a:pt x="854710" y="143890"/>
                </a:lnTo>
                <a:lnTo>
                  <a:pt x="685673" y="115062"/>
                </a:lnTo>
                <a:close/>
              </a:path>
              <a:path w="1697354" h="372110">
                <a:moveTo>
                  <a:pt x="911098" y="153415"/>
                </a:moveTo>
                <a:lnTo>
                  <a:pt x="901446" y="209803"/>
                </a:lnTo>
                <a:lnTo>
                  <a:pt x="1070483" y="238505"/>
                </a:lnTo>
                <a:lnTo>
                  <a:pt x="1080135" y="182244"/>
                </a:lnTo>
                <a:lnTo>
                  <a:pt x="911098" y="153415"/>
                </a:lnTo>
                <a:close/>
              </a:path>
              <a:path w="1697354" h="372110">
                <a:moveTo>
                  <a:pt x="1136396" y="191769"/>
                </a:moveTo>
                <a:lnTo>
                  <a:pt x="1126871" y="248157"/>
                </a:lnTo>
                <a:lnTo>
                  <a:pt x="1295781" y="276860"/>
                </a:lnTo>
                <a:lnTo>
                  <a:pt x="1305433" y="220599"/>
                </a:lnTo>
                <a:lnTo>
                  <a:pt x="1136396" y="191769"/>
                </a:lnTo>
                <a:close/>
              </a:path>
              <a:path w="1697354" h="372110">
                <a:moveTo>
                  <a:pt x="1542414" y="202945"/>
                </a:moveTo>
                <a:lnTo>
                  <a:pt x="1513713" y="371982"/>
                </a:lnTo>
                <a:lnTo>
                  <a:pt x="1697101" y="316229"/>
                </a:lnTo>
                <a:lnTo>
                  <a:pt x="1542414" y="202945"/>
                </a:lnTo>
                <a:close/>
              </a:path>
              <a:path w="1697354" h="372110">
                <a:moveTo>
                  <a:pt x="1361821" y="230124"/>
                </a:moveTo>
                <a:lnTo>
                  <a:pt x="1352169" y="286512"/>
                </a:lnTo>
                <a:lnTo>
                  <a:pt x="1521206" y="315213"/>
                </a:lnTo>
                <a:lnTo>
                  <a:pt x="1530731" y="258952"/>
                </a:lnTo>
                <a:lnTo>
                  <a:pt x="1361821" y="23012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1B1F3685-D539-4FB1-926D-F4D2469C895E}"/>
              </a:ext>
            </a:extLst>
          </p:cNvPr>
          <p:cNvSpPr/>
          <p:nvPr/>
        </p:nvSpPr>
        <p:spPr>
          <a:xfrm>
            <a:off x="4095622" y="3175889"/>
            <a:ext cx="1698625" cy="428625"/>
          </a:xfrm>
          <a:custGeom>
            <a:avLst/>
            <a:gdLst/>
            <a:ahLst/>
            <a:cxnLst/>
            <a:rect l="l" t="t" r="r" b="b"/>
            <a:pathLst>
              <a:path w="1698625" h="428625">
                <a:moveTo>
                  <a:pt x="11684" y="0"/>
                </a:moveTo>
                <a:lnTo>
                  <a:pt x="0" y="55879"/>
                </a:lnTo>
                <a:lnTo>
                  <a:pt x="167893" y="90804"/>
                </a:lnTo>
                <a:lnTo>
                  <a:pt x="179577" y="34798"/>
                </a:lnTo>
                <a:lnTo>
                  <a:pt x="11684" y="0"/>
                </a:lnTo>
                <a:close/>
              </a:path>
              <a:path w="1698625" h="428625">
                <a:moveTo>
                  <a:pt x="235457" y="46354"/>
                </a:moveTo>
                <a:lnTo>
                  <a:pt x="223900" y="102362"/>
                </a:lnTo>
                <a:lnTo>
                  <a:pt x="391794" y="137160"/>
                </a:lnTo>
                <a:lnTo>
                  <a:pt x="403351" y="81152"/>
                </a:lnTo>
                <a:lnTo>
                  <a:pt x="235457" y="46354"/>
                </a:lnTo>
                <a:close/>
              </a:path>
              <a:path w="1698625" h="428625">
                <a:moveTo>
                  <a:pt x="459359" y="92837"/>
                </a:moveTo>
                <a:lnTo>
                  <a:pt x="447675" y="148843"/>
                </a:lnTo>
                <a:lnTo>
                  <a:pt x="615568" y="183641"/>
                </a:lnTo>
                <a:lnTo>
                  <a:pt x="627252" y="127635"/>
                </a:lnTo>
                <a:lnTo>
                  <a:pt x="459359" y="92837"/>
                </a:lnTo>
                <a:close/>
              </a:path>
              <a:path w="1698625" h="428625">
                <a:moveTo>
                  <a:pt x="683132" y="139318"/>
                </a:moveTo>
                <a:lnTo>
                  <a:pt x="671576" y="195199"/>
                </a:lnTo>
                <a:lnTo>
                  <a:pt x="839469" y="229997"/>
                </a:lnTo>
                <a:lnTo>
                  <a:pt x="851026" y="174116"/>
                </a:lnTo>
                <a:lnTo>
                  <a:pt x="683132" y="139318"/>
                </a:lnTo>
                <a:close/>
              </a:path>
              <a:path w="1698625" h="428625">
                <a:moveTo>
                  <a:pt x="907034" y="185674"/>
                </a:moveTo>
                <a:lnTo>
                  <a:pt x="895350" y="241680"/>
                </a:lnTo>
                <a:lnTo>
                  <a:pt x="1063243" y="276478"/>
                </a:lnTo>
                <a:lnTo>
                  <a:pt x="1074801" y="220472"/>
                </a:lnTo>
                <a:lnTo>
                  <a:pt x="907034" y="185674"/>
                </a:lnTo>
                <a:close/>
              </a:path>
              <a:path w="1698625" h="428625">
                <a:moveTo>
                  <a:pt x="1130807" y="232155"/>
                </a:moveTo>
                <a:lnTo>
                  <a:pt x="1119251" y="288036"/>
                </a:lnTo>
                <a:lnTo>
                  <a:pt x="1287144" y="322961"/>
                </a:lnTo>
                <a:lnTo>
                  <a:pt x="1298702" y="266953"/>
                </a:lnTo>
                <a:lnTo>
                  <a:pt x="1130807" y="232155"/>
                </a:lnTo>
                <a:close/>
              </a:path>
              <a:path w="1698625" h="428625">
                <a:moveTo>
                  <a:pt x="1547622" y="260223"/>
                </a:moveTo>
                <a:lnTo>
                  <a:pt x="1512824" y="428116"/>
                </a:lnTo>
                <a:lnTo>
                  <a:pt x="1698116" y="378967"/>
                </a:lnTo>
                <a:lnTo>
                  <a:pt x="1547622" y="260223"/>
                </a:lnTo>
                <a:close/>
              </a:path>
              <a:path w="1698625" h="428625">
                <a:moveTo>
                  <a:pt x="1354709" y="278511"/>
                </a:moveTo>
                <a:lnTo>
                  <a:pt x="1343025" y="334517"/>
                </a:lnTo>
                <a:lnTo>
                  <a:pt x="1510918" y="369315"/>
                </a:lnTo>
                <a:lnTo>
                  <a:pt x="1522476" y="313436"/>
                </a:lnTo>
                <a:lnTo>
                  <a:pt x="1354709" y="27851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41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48559"/>
            <a:ext cx="10767480" cy="58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5080" indent="-638175">
              <a:lnSpc>
                <a:spcPts val="4770"/>
              </a:lnSpc>
              <a:spcBef>
                <a:spcPts val="484"/>
              </a:spcBef>
            </a:pPr>
            <a:r>
              <a:rPr lang="en-US" altLang="zh-CN" sz="3600" b="1" spc="145" dirty="0">
                <a:solidFill>
                  <a:srgbClr val="053A64"/>
                </a:solidFill>
                <a:cs typeface="Calibri"/>
              </a:rPr>
              <a:t>OPt3</a:t>
            </a:r>
            <a:r>
              <a:rPr lang="zh-CN" altLang="en-US" sz="3600" b="1" spc="145" dirty="0">
                <a:solidFill>
                  <a:srgbClr val="053A64"/>
                </a:solidFill>
                <a:cs typeface="Calibri"/>
              </a:rPr>
              <a:t>：</a:t>
            </a:r>
            <a:r>
              <a:rPr lang="en-US" altLang="zh-CN" sz="3600" spc="165" dirty="0"/>
              <a:t> </a:t>
            </a:r>
            <a:r>
              <a:rPr lang="en-US" altLang="zh-CN" sz="3600" b="1" spc="145" dirty="0">
                <a:solidFill>
                  <a:srgbClr val="053A64"/>
                </a:solidFill>
                <a:cs typeface="Calibri"/>
              </a:rPr>
              <a:t>Triangle Caching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B79F327-FF48-4321-A03F-2E80F5BAD92C}"/>
              </a:ext>
            </a:extLst>
          </p:cNvPr>
          <p:cNvSpPr/>
          <p:nvPr/>
        </p:nvSpPr>
        <p:spPr>
          <a:xfrm>
            <a:off x="2334386" y="2005203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52221" y="0"/>
                </a:moveTo>
                <a:lnTo>
                  <a:pt x="206879" y="4062"/>
                </a:lnTo>
                <a:lnTo>
                  <a:pt x="164205" y="15777"/>
                </a:lnTo>
                <a:lnTo>
                  <a:pt x="124911" y="34431"/>
                </a:lnTo>
                <a:lnTo>
                  <a:pt x="89710" y="59312"/>
                </a:lnTo>
                <a:lnTo>
                  <a:pt x="59312" y="89710"/>
                </a:lnTo>
                <a:lnTo>
                  <a:pt x="34431" y="124911"/>
                </a:lnTo>
                <a:lnTo>
                  <a:pt x="15777" y="164205"/>
                </a:lnTo>
                <a:lnTo>
                  <a:pt x="4062" y="206879"/>
                </a:lnTo>
                <a:lnTo>
                  <a:pt x="0" y="252222"/>
                </a:lnTo>
                <a:lnTo>
                  <a:pt x="4062" y="297564"/>
                </a:lnTo>
                <a:lnTo>
                  <a:pt x="15777" y="340238"/>
                </a:lnTo>
                <a:lnTo>
                  <a:pt x="34431" y="379532"/>
                </a:lnTo>
                <a:lnTo>
                  <a:pt x="59312" y="414733"/>
                </a:lnTo>
                <a:lnTo>
                  <a:pt x="89710" y="445131"/>
                </a:lnTo>
                <a:lnTo>
                  <a:pt x="124911" y="470012"/>
                </a:lnTo>
                <a:lnTo>
                  <a:pt x="164205" y="488666"/>
                </a:lnTo>
                <a:lnTo>
                  <a:pt x="206879" y="500381"/>
                </a:lnTo>
                <a:lnTo>
                  <a:pt x="252221" y="504444"/>
                </a:lnTo>
                <a:lnTo>
                  <a:pt x="297564" y="500381"/>
                </a:lnTo>
                <a:lnTo>
                  <a:pt x="340238" y="488666"/>
                </a:lnTo>
                <a:lnTo>
                  <a:pt x="379532" y="470012"/>
                </a:lnTo>
                <a:lnTo>
                  <a:pt x="414733" y="445131"/>
                </a:lnTo>
                <a:lnTo>
                  <a:pt x="445131" y="414733"/>
                </a:lnTo>
                <a:lnTo>
                  <a:pt x="470012" y="379532"/>
                </a:lnTo>
                <a:lnTo>
                  <a:pt x="488666" y="340238"/>
                </a:lnTo>
                <a:lnTo>
                  <a:pt x="500381" y="297564"/>
                </a:lnTo>
                <a:lnTo>
                  <a:pt x="504444" y="252222"/>
                </a:lnTo>
                <a:lnTo>
                  <a:pt x="500381" y="206879"/>
                </a:lnTo>
                <a:lnTo>
                  <a:pt x="488666" y="164205"/>
                </a:lnTo>
                <a:lnTo>
                  <a:pt x="470012" y="124911"/>
                </a:lnTo>
                <a:lnTo>
                  <a:pt x="445131" y="89710"/>
                </a:lnTo>
                <a:lnTo>
                  <a:pt x="414733" y="59312"/>
                </a:lnTo>
                <a:lnTo>
                  <a:pt x="379532" y="34431"/>
                </a:lnTo>
                <a:lnTo>
                  <a:pt x="340238" y="15777"/>
                </a:lnTo>
                <a:lnTo>
                  <a:pt x="297564" y="4062"/>
                </a:lnTo>
                <a:lnTo>
                  <a:pt x="25222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55C7093-A5A2-4173-AA95-0F86AC2ACEAD}"/>
              </a:ext>
            </a:extLst>
          </p:cNvPr>
          <p:cNvSpPr/>
          <p:nvPr/>
        </p:nvSpPr>
        <p:spPr>
          <a:xfrm>
            <a:off x="2334386" y="2005203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2" y="206879"/>
                </a:lnTo>
                <a:lnTo>
                  <a:pt x="15777" y="164205"/>
                </a:lnTo>
                <a:lnTo>
                  <a:pt x="34431" y="124911"/>
                </a:lnTo>
                <a:lnTo>
                  <a:pt x="59312" y="89710"/>
                </a:lnTo>
                <a:lnTo>
                  <a:pt x="89710" y="59312"/>
                </a:lnTo>
                <a:lnTo>
                  <a:pt x="124911" y="34431"/>
                </a:lnTo>
                <a:lnTo>
                  <a:pt x="164205" y="15777"/>
                </a:lnTo>
                <a:lnTo>
                  <a:pt x="206879" y="4062"/>
                </a:lnTo>
                <a:lnTo>
                  <a:pt x="252221" y="0"/>
                </a:lnTo>
                <a:lnTo>
                  <a:pt x="297564" y="4062"/>
                </a:lnTo>
                <a:lnTo>
                  <a:pt x="340238" y="15777"/>
                </a:lnTo>
                <a:lnTo>
                  <a:pt x="379532" y="34431"/>
                </a:lnTo>
                <a:lnTo>
                  <a:pt x="414733" y="59312"/>
                </a:lnTo>
                <a:lnTo>
                  <a:pt x="445131" y="89710"/>
                </a:lnTo>
                <a:lnTo>
                  <a:pt x="470012" y="124911"/>
                </a:lnTo>
                <a:lnTo>
                  <a:pt x="488666" y="164205"/>
                </a:lnTo>
                <a:lnTo>
                  <a:pt x="500381" y="206879"/>
                </a:lnTo>
                <a:lnTo>
                  <a:pt x="504444" y="252222"/>
                </a:lnTo>
                <a:lnTo>
                  <a:pt x="500381" y="297564"/>
                </a:lnTo>
                <a:lnTo>
                  <a:pt x="488666" y="340238"/>
                </a:lnTo>
                <a:lnTo>
                  <a:pt x="470012" y="379532"/>
                </a:lnTo>
                <a:lnTo>
                  <a:pt x="445131" y="414733"/>
                </a:lnTo>
                <a:lnTo>
                  <a:pt x="414733" y="445131"/>
                </a:lnTo>
                <a:lnTo>
                  <a:pt x="379532" y="470012"/>
                </a:lnTo>
                <a:lnTo>
                  <a:pt x="340238" y="488666"/>
                </a:lnTo>
                <a:lnTo>
                  <a:pt x="297564" y="500381"/>
                </a:lnTo>
                <a:lnTo>
                  <a:pt x="252221" y="504444"/>
                </a:lnTo>
                <a:lnTo>
                  <a:pt x="206879" y="500381"/>
                </a:lnTo>
                <a:lnTo>
                  <a:pt x="164205" y="488666"/>
                </a:lnTo>
                <a:lnTo>
                  <a:pt x="124911" y="470012"/>
                </a:lnTo>
                <a:lnTo>
                  <a:pt x="89710" y="445131"/>
                </a:lnTo>
                <a:lnTo>
                  <a:pt x="59312" y="414733"/>
                </a:lnTo>
                <a:lnTo>
                  <a:pt x="34431" y="379532"/>
                </a:lnTo>
                <a:lnTo>
                  <a:pt x="15777" y="340238"/>
                </a:lnTo>
                <a:lnTo>
                  <a:pt x="4062" y="297564"/>
                </a:lnTo>
                <a:lnTo>
                  <a:pt x="0" y="25222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F1882F2-7F1F-4222-90E5-31460262A9CD}"/>
              </a:ext>
            </a:extLst>
          </p:cNvPr>
          <p:cNvSpPr/>
          <p:nvPr/>
        </p:nvSpPr>
        <p:spPr>
          <a:xfrm>
            <a:off x="2408682" y="2004568"/>
            <a:ext cx="531494" cy="441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25623A4-5455-4E3B-A2B9-E1841B6041E2}"/>
              </a:ext>
            </a:extLst>
          </p:cNvPr>
          <p:cNvSpPr/>
          <p:nvPr/>
        </p:nvSpPr>
        <p:spPr>
          <a:xfrm>
            <a:off x="2334386" y="387743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252221" y="0"/>
                </a:moveTo>
                <a:lnTo>
                  <a:pt x="206879" y="4062"/>
                </a:lnTo>
                <a:lnTo>
                  <a:pt x="164205" y="15777"/>
                </a:lnTo>
                <a:lnTo>
                  <a:pt x="124911" y="34431"/>
                </a:lnTo>
                <a:lnTo>
                  <a:pt x="89710" y="59312"/>
                </a:lnTo>
                <a:lnTo>
                  <a:pt x="59312" y="89710"/>
                </a:lnTo>
                <a:lnTo>
                  <a:pt x="34431" y="124911"/>
                </a:lnTo>
                <a:lnTo>
                  <a:pt x="15777" y="164205"/>
                </a:lnTo>
                <a:lnTo>
                  <a:pt x="4062" y="206879"/>
                </a:lnTo>
                <a:lnTo>
                  <a:pt x="0" y="252222"/>
                </a:lnTo>
                <a:lnTo>
                  <a:pt x="4062" y="297564"/>
                </a:lnTo>
                <a:lnTo>
                  <a:pt x="15777" y="340238"/>
                </a:lnTo>
                <a:lnTo>
                  <a:pt x="34431" y="379532"/>
                </a:lnTo>
                <a:lnTo>
                  <a:pt x="59312" y="414733"/>
                </a:lnTo>
                <a:lnTo>
                  <a:pt x="89710" y="445131"/>
                </a:lnTo>
                <a:lnTo>
                  <a:pt x="124911" y="470012"/>
                </a:lnTo>
                <a:lnTo>
                  <a:pt x="164205" y="488666"/>
                </a:lnTo>
                <a:lnTo>
                  <a:pt x="206879" y="500381"/>
                </a:lnTo>
                <a:lnTo>
                  <a:pt x="252221" y="504444"/>
                </a:lnTo>
                <a:lnTo>
                  <a:pt x="297564" y="500381"/>
                </a:lnTo>
                <a:lnTo>
                  <a:pt x="340238" y="488666"/>
                </a:lnTo>
                <a:lnTo>
                  <a:pt x="379532" y="470012"/>
                </a:lnTo>
                <a:lnTo>
                  <a:pt x="414733" y="445131"/>
                </a:lnTo>
                <a:lnTo>
                  <a:pt x="445131" y="414733"/>
                </a:lnTo>
                <a:lnTo>
                  <a:pt x="470012" y="379532"/>
                </a:lnTo>
                <a:lnTo>
                  <a:pt x="488666" y="340238"/>
                </a:lnTo>
                <a:lnTo>
                  <a:pt x="500381" y="297564"/>
                </a:lnTo>
                <a:lnTo>
                  <a:pt x="504444" y="252222"/>
                </a:lnTo>
                <a:lnTo>
                  <a:pt x="500381" y="206879"/>
                </a:lnTo>
                <a:lnTo>
                  <a:pt x="488666" y="164205"/>
                </a:lnTo>
                <a:lnTo>
                  <a:pt x="470012" y="124911"/>
                </a:lnTo>
                <a:lnTo>
                  <a:pt x="445131" y="89710"/>
                </a:lnTo>
                <a:lnTo>
                  <a:pt x="414733" y="59312"/>
                </a:lnTo>
                <a:lnTo>
                  <a:pt x="379532" y="34431"/>
                </a:lnTo>
                <a:lnTo>
                  <a:pt x="340238" y="15777"/>
                </a:lnTo>
                <a:lnTo>
                  <a:pt x="297564" y="4062"/>
                </a:lnTo>
                <a:lnTo>
                  <a:pt x="25222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273806A-4205-40AB-A70A-6E1BF66F7918}"/>
              </a:ext>
            </a:extLst>
          </p:cNvPr>
          <p:cNvSpPr/>
          <p:nvPr/>
        </p:nvSpPr>
        <p:spPr>
          <a:xfrm>
            <a:off x="2334386" y="3877436"/>
            <a:ext cx="504825" cy="504825"/>
          </a:xfrm>
          <a:custGeom>
            <a:avLst/>
            <a:gdLst/>
            <a:ahLst/>
            <a:cxnLst/>
            <a:rect l="l" t="t" r="r" b="b"/>
            <a:pathLst>
              <a:path w="504825" h="504825">
                <a:moveTo>
                  <a:pt x="0" y="252222"/>
                </a:moveTo>
                <a:lnTo>
                  <a:pt x="4062" y="206879"/>
                </a:lnTo>
                <a:lnTo>
                  <a:pt x="15777" y="164205"/>
                </a:lnTo>
                <a:lnTo>
                  <a:pt x="34431" y="124911"/>
                </a:lnTo>
                <a:lnTo>
                  <a:pt x="59312" y="89710"/>
                </a:lnTo>
                <a:lnTo>
                  <a:pt x="89710" y="59312"/>
                </a:lnTo>
                <a:lnTo>
                  <a:pt x="124911" y="34431"/>
                </a:lnTo>
                <a:lnTo>
                  <a:pt x="164205" y="15777"/>
                </a:lnTo>
                <a:lnTo>
                  <a:pt x="206879" y="4062"/>
                </a:lnTo>
                <a:lnTo>
                  <a:pt x="252221" y="0"/>
                </a:lnTo>
                <a:lnTo>
                  <a:pt x="297564" y="4062"/>
                </a:lnTo>
                <a:lnTo>
                  <a:pt x="340238" y="15777"/>
                </a:lnTo>
                <a:lnTo>
                  <a:pt x="379532" y="34431"/>
                </a:lnTo>
                <a:lnTo>
                  <a:pt x="414733" y="59312"/>
                </a:lnTo>
                <a:lnTo>
                  <a:pt x="445131" y="89710"/>
                </a:lnTo>
                <a:lnTo>
                  <a:pt x="470012" y="124911"/>
                </a:lnTo>
                <a:lnTo>
                  <a:pt x="488666" y="164205"/>
                </a:lnTo>
                <a:lnTo>
                  <a:pt x="500381" y="206879"/>
                </a:lnTo>
                <a:lnTo>
                  <a:pt x="504444" y="252222"/>
                </a:lnTo>
                <a:lnTo>
                  <a:pt x="500381" y="297564"/>
                </a:lnTo>
                <a:lnTo>
                  <a:pt x="488666" y="340238"/>
                </a:lnTo>
                <a:lnTo>
                  <a:pt x="470012" y="379532"/>
                </a:lnTo>
                <a:lnTo>
                  <a:pt x="445131" y="414733"/>
                </a:lnTo>
                <a:lnTo>
                  <a:pt x="414733" y="445131"/>
                </a:lnTo>
                <a:lnTo>
                  <a:pt x="379532" y="470012"/>
                </a:lnTo>
                <a:lnTo>
                  <a:pt x="340238" y="488666"/>
                </a:lnTo>
                <a:lnTo>
                  <a:pt x="297564" y="500381"/>
                </a:lnTo>
                <a:lnTo>
                  <a:pt x="252221" y="504444"/>
                </a:lnTo>
                <a:lnTo>
                  <a:pt x="206879" y="500381"/>
                </a:lnTo>
                <a:lnTo>
                  <a:pt x="164205" y="488666"/>
                </a:lnTo>
                <a:lnTo>
                  <a:pt x="124911" y="470012"/>
                </a:lnTo>
                <a:lnTo>
                  <a:pt x="89710" y="445131"/>
                </a:lnTo>
                <a:lnTo>
                  <a:pt x="59312" y="414733"/>
                </a:lnTo>
                <a:lnTo>
                  <a:pt x="34431" y="379532"/>
                </a:lnTo>
                <a:lnTo>
                  <a:pt x="15777" y="340238"/>
                </a:lnTo>
                <a:lnTo>
                  <a:pt x="4062" y="297564"/>
                </a:lnTo>
                <a:lnTo>
                  <a:pt x="0" y="25222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7FB5B7A-C1E4-4C7B-8C43-1E3176FD5523}"/>
              </a:ext>
            </a:extLst>
          </p:cNvPr>
          <p:cNvSpPr/>
          <p:nvPr/>
        </p:nvSpPr>
        <p:spPr>
          <a:xfrm>
            <a:off x="2408682" y="3877310"/>
            <a:ext cx="531494" cy="441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B643CAE-BC64-44F5-870C-1E90D5F3F594}"/>
              </a:ext>
            </a:extLst>
          </p:cNvPr>
          <p:cNvSpPr/>
          <p:nvPr/>
        </p:nvSpPr>
        <p:spPr>
          <a:xfrm>
            <a:off x="1530477" y="3446907"/>
            <a:ext cx="504190" cy="504825"/>
          </a:xfrm>
          <a:custGeom>
            <a:avLst/>
            <a:gdLst/>
            <a:ahLst/>
            <a:cxnLst/>
            <a:rect l="l" t="t" r="r" b="b"/>
            <a:pathLst>
              <a:path w="504189" h="504825">
                <a:moveTo>
                  <a:pt x="251840" y="0"/>
                </a:moveTo>
                <a:lnTo>
                  <a:pt x="206578" y="4062"/>
                </a:lnTo>
                <a:lnTo>
                  <a:pt x="163974" y="15777"/>
                </a:lnTo>
                <a:lnTo>
                  <a:pt x="124742" y="34431"/>
                </a:lnTo>
                <a:lnTo>
                  <a:pt x="89592" y="59312"/>
                </a:lnTo>
                <a:lnTo>
                  <a:pt x="59237" y="89710"/>
                </a:lnTo>
                <a:lnTo>
                  <a:pt x="34388" y="124911"/>
                </a:lnTo>
                <a:lnTo>
                  <a:pt x="15758" y="164205"/>
                </a:lnTo>
                <a:lnTo>
                  <a:pt x="4058" y="206879"/>
                </a:lnTo>
                <a:lnTo>
                  <a:pt x="0" y="252222"/>
                </a:lnTo>
                <a:lnTo>
                  <a:pt x="4058" y="297564"/>
                </a:lnTo>
                <a:lnTo>
                  <a:pt x="15758" y="340238"/>
                </a:lnTo>
                <a:lnTo>
                  <a:pt x="34388" y="379532"/>
                </a:lnTo>
                <a:lnTo>
                  <a:pt x="59237" y="414733"/>
                </a:lnTo>
                <a:lnTo>
                  <a:pt x="89592" y="445131"/>
                </a:lnTo>
                <a:lnTo>
                  <a:pt x="124742" y="470012"/>
                </a:lnTo>
                <a:lnTo>
                  <a:pt x="163974" y="488666"/>
                </a:lnTo>
                <a:lnTo>
                  <a:pt x="206578" y="500381"/>
                </a:lnTo>
                <a:lnTo>
                  <a:pt x="251840" y="504444"/>
                </a:lnTo>
                <a:lnTo>
                  <a:pt x="297103" y="500381"/>
                </a:lnTo>
                <a:lnTo>
                  <a:pt x="339707" y="488666"/>
                </a:lnTo>
                <a:lnTo>
                  <a:pt x="378939" y="470012"/>
                </a:lnTo>
                <a:lnTo>
                  <a:pt x="414089" y="445131"/>
                </a:lnTo>
                <a:lnTo>
                  <a:pt x="444444" y="414733"/>
                </a:lnTo>
                <a:lnTo>
                  <a:pt x="469293" y="379532"/>
                </a:lnTo>
                <a:lnTo>
                  <a:pt x="487923" y="340238"/>
                </a:lnTo>
                <a:lnTo>
                  <a:pt x="499623" y="297564"/>
                </a:lnTo>
                <a:lnTo>
                  <a:pt x="503681" y="252222"/>
                </a:lnTo>
                <a:lnTo>
                  <a:pt x="499623" y="206879"/>
                </a:lnTo>
                <a:lnTo>
                  <a:pt x="487923" y="164205"/>
                </a:lnTo>
                <a:lnTo>
                  <a:pt x="469293" y="124911"/>
                </a:lnTo>
                <a:lnTo>
                  <a:pt x="444444" y="89710"/>
                </a:lnTo>
                <a:lnTo>
                  <a:pt x="414089" y="59312"/>
                </a:lnTo>
                <a:lnTo>
                  <a:pt x="378939" y="34431"/>
                </a:lnTo>
                <a:lnTo>
                  <a:pt x="339707" y="15777"/>
                </a:lnTo>
                <a:lnTo>
                  <a:pt x="297103" y="4062"/>
                </a:lnTo>
                <a:lnTo>
                  <a:pt x="251840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48FE1AF-6E17-472B-8376-7E0E4CAC031B}"/>
              </a:ext>
            </a:extLst>
          </p:cNvPr>
          <p:cNvSpPr/>
          <p:nvPr/>
        </p:nvSpPr>
        <p:spPr>
          <a:xfrm>
            <a:off x="1530477" y="3446907"/>
            <a:ext cx="504190" cy="504825"/>
          </a:xfrm>
          <a:custGeom>
            <a:avLst/>
            <a:gdLst/>
            <a:ahLst/>
            <a:cxnLst/>
            <a:rect l="l" t="t" r="r" b="b"/>
            <a:pathLst>
              <a:path w="504189" h="504825">
                <a:moveTo>
                  <a:pt x="0" y="252222"/>
                </a:moveTo>
                <a:lnTo>
                  <a:pt x="4058" y="206879"/>
                </a:lnTo>
                <a:lnTo>
                  <a:pt x="15758" y="164205"/>
                </a:lnTo>
                <a:lnTo>
                  <a:pt x="34388" y="124911"/>
                </a:lnTo>
                <a:lnTo>
                  <a:pt x="59237" y="89710"/>
                </a:lnTo>
                <a:lnTo>
                  <a:pt x="89592" y="59312"/>
                </a:lnTo>
                <a:lnTo>
                  <a:pt x="124742" y="34431"/>
                </a:lnTo>
                <a:lnTo>
                  <a:pt x="163974" y="15777"/>
                </a:lnTo>
                <a:lnTo>
                  <a:pt x="206578" y="4062"/>
                </a:lnTo>
                <a:lnTo>
                  <a:pt x="251840" y="0"/>
                </a:lnTo>
                <a:lnTo>
                  <a:pt x="297103" y="4062"/>
                </a:lnTo>
                <a:lnTo>
                  <a:pt x="339707" y="15777"/>
                </a:lnTo>
                <a:lnTo>
                  <a:pt x="378939" y="34431"/>
                </a:lnTo>
                <a:lnTo>
                  <a:pt x="414089" y="59312"/>
                </a:lnTo>
                <a:lnTo>
                  <a:pt x="444444" y="89710"/>
                </a:lnTo>
                <a:lnTo>
                  <a:pt x="469293" y="124911"/>
                </a:lnTo>
                <a:lnTo>
                  <a:pt x="487923" y="164205"/>
                </a:lnTo>
                <a:lnTo>
                  <a:pt x="499623" y="206879"/>
                </a:lnTo>
                <a:lnTo>
                  <a:pt x="503681" y="252222"/>
                </a:lnTo>
                <a:lnTo>
                  <a:pt x="499623" y="297564"/>
                </a:lnTo>
                <a:lnTo>
                  <a:pt x="487923" y="340238"/>
                </a:lnTo>
                <a:lnTo>
                  <a:pt x="469293" y="379532"/>
                </a:lnTo>
                <a:lnTo>
                  <a:pt x="444444" y="414733"/>
                </a:lnTo>
                <a:lnTo>
                  <a:pt x="414089" y="445131"/>
                </a:lnTo>
                <a:lnTo>
                  <a:pt x="378939" y="470012"/>
                </a:lnTo>
                <a:lnTo>
                  <a:pt x="339707" y="488666"/>
                </a:lnTo>
                <a:lnTo>
                  <a:pt x="297103" y="500381"/>
                </a:lnTo>
                <a:lnTo>
                  <a:pt x="251840" y="504444"/>
                </a:lnTo>
                <a:lnTo>
                  <a:pt x="206578" y="500381"/>
                </a:lnTo>
                <a:lnTo>
                  <a:pt x="163974" y="488666"/>
                </a:lnTo>
                <a:lnTo>
                  <a:pt x="124742" y="470012"/>
                </a:lnTo>
                <a:lnTo>
                  <a:pt x="89592" y="445131"/>
                </a:lnTo>
                <a:lnTo>
                  <a:pt x="59237" y="414733"/>
                </a:lnTo>
                <a:lnTo>
                  <a:pt x="34388" y="379532"/>
                </a:lnTo>
                <a:lnTo>
                  <a:pt x="15758" y="340238"/>
                </a:lnTo>
                <a:lnTo>
                  <a:pt x="4058" y="297564"/>
                </a:lnTo>
                <a:lnTo>
                  <a:pt x="0" y="25222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271A9C4-2936-4857-A4B3-F6028B800BF7}"/>
              </a:ext>
            </a:extLst>
          </p:cNvPr>
          <p:cNvSpPr/>
          <p:nvPr/>
        </p:nvSpPr>
        <p:spPr>
          <a:xfrm>
            <a:off x="1604517" y="3446526"/>
            <a:ext cx="531494" cy="441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E939410-8544-4673-9E44-F00C85A85115}"/>
              </a:ext>
            </a:extLst>
          </p:cNvPr>
          <p:cNvSpPr/>
          <p:nvPr/>
        </p:nvSpPr>
        <p:spPr>
          <a:xfrm>
            <a:off x="1530477" y="2653665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251840" y="0"/>
                </a:moveTo>
                <a:lnTo>
                  <a:pt x="206578" y="4058"/>
                </a:lnTo>
                <a:lnTo>
                  <a:pt x="163974" y="15758"/>
                </a:lnTo>
                <a:lnTo>
                  <a:pt x="124742" y="34388"/>
                </a:lnTo>
                <a:lnTo>
                  <a:pt x="89592" y="59237"/>
                </a:lnTo>
                <a:lnTo>
                  <a:pt x="59237" y="89592"/>
                </a:lnTo>
                <a:lnTo>
                  <a:pt x="34388" y="124742"/>
                </a:lnTo>
                <a:lnTo>
                  <a:pt x="15758" y="163974"/>
                </a:lnTo>
                <a:lnTo>
                  <a:pt x="4058" y="206578"/>
                </a:lnTo>
                <a:lnTo>
                  <a:pt x="0" y="251840"/>
                </a:lnTo>
                <a:lnTo>
                  <a:pt x="4058" y="297103"/>
                </a:lnTo>
                <a:lnTo>
                  <a:pt x="15758" y="339707"/>
                </a:lnTo>
                <a:lnTo>
                  <a:pt x="34388" y="378939"/>
                </a:lnTo>
                <a:lnTo>
                  <a:pt x="59237" y="414089"/>
                </a:lnTo>
                <a:lnTo>
                  <a:pt x="89592" y="444444"/>
                </a:lnTo>
                <a:lnTo>
                  <a:pt x="124742" y="469293"/>
                </a:lnTo>
                <a:lnTo>
                  <a:pt x="163974" y="487923"/>
                </a:lnTo>
                <a:lnTo>
                  <a:pt x="206578" y="499623"/>
                </a:lnTo>
                <a:lnTo>
                  <a:pt x="251840" y="503682"/>
                </a:lnTo>
                <a:lnTo>
                  <a:pt x="297103" y="499623"/>
                </a:lnTo>
                <a:lnTo>
                  <a:pt x="339707" y="487923"/>
                </a:lnTo>
                <a:lnTo>
                  <a:pt x="378939" y="469293"/>
                </a:lnTo>
                <a:lnTo>
                  <a:pt x="414089" y="444444"/>
                </a:lnTo>
                <a:lnTo>
                  <a:pt x="444444" y="414089"/>
                </a:lnTo>
                <a:lnTo>
                  <a:pt x="469293" y="378939"/>
                </a:lnTo>
                <a:lnTo>
                  <a:pt x="487923" y="339707"/>
                </a:lnTo>
                <a:lnTo>
                  <a:pt x="499623" y="297103"/>
                </a:lnTo>
                <a:lnTo>
                  <a:pt x="503681" y="251840"/>
                </a:lnTo>
                <a:lnTo>
                  <a:pt x="499623" y="206578"/>
                </a:lnTo>
                <a:lnTo>
                  <a:pt x="487923" y="163974"/>
                </a:lnTo>
                <a:lnTo>
                  <a:pt x="469293" y="124742"/>
                </a:lnTo>
                <a:lnTo>
                  <a:pt x="444444" y="89592"/>
                </a:lnTo>
                <a:lnTo>
                  <a:pt x="414089" y="59237"/>
                </a:lnTo>
                <a:lnTo>
                  <a:pt x="378939" y="34388"/>
                </a:lnTo>
                <a:lnTo>
                  <a:pt x="339707" y="15758"/>
                </a:lnTo>
                <a:lnTo>
                  <a:pt x="297103" y="4058"/>
                </a:lnTo>
                <a:lnTo>
                  <a:pt x="251840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B6AC9AA-94D7-4863-AAD7-1E84EEA3084A}"/>
              </a:ext>
            </a:extLst>
          </p:cNvPr>
          <p:cNvSpPr/>
          <p:nvPr/>
        </p:nvSpPr>
        <p:spPr>
          <a:xfrm>
            <a:off x="1530477" y="2653665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840"/>
                </a:moveTo>
                <a:lnTo>
                  <a:pt x="4058" y="206578"/>
                </a:lnTo>
                <a:lnTo>
                  <a:pt x="15758" y="163974"/>
                </a:lnTo>
                <a:lnTo>
                  <a:pt x="34388" y="124742"/>
                </a:lnTo>
                <a:lnTo>
                  <a:pt x="59237" y="89592"/>
                </a:lnTo>
                <a:lnTo>
                  <a:pt x="89592" y="59237"/>
                </a:lnTo>
                <a:lnTo>
                  <a:pt x="124742" y="34388"/>
                </a:lnTo>
                <a:lnTo>
                  <a:pt x="163974" y="15758"/>
                </a:lnTo>
                <a:lnTo>
                  <a:pt x="206578" y="4058"/>
                </a:lnTo>
                <a:lnTo>
                  <a:pt x="251840" y="0"/>
                </a:lnTo>
                <a:lnTo>
                  <a:pt x="297103" y="4058"/>
                </a:lnTo>
                <a:lnTo>
                  <a:pt x="339707" y="15758"/>
                </a:lnTo>
                <a:lnTo>
                  <a:pt x="378939" y="34388"/>
                </a:lnTo>
                <a:lnTo>
                  <a:pt x="414089" y="59237"/>
                </a:lnTo>
                <a:lnTo>
                  <a:pt x="444444" y="89592"/>
                </a:lnTo>
                <a:lnTo>
                  <a:pt x="469293" y="124742"/>
                </a:lnTo>
                <a:lnTo>
                  <a:pt x="487923" y="163974"/>
                </a:lnTo>
                <a:lnTo>
                  <a:pt x="499623" y="206578"/>
                </a:lnTo>
                <a:lnTo>
                  <a:pt x="503681" y="251840"/>
                </a:lnTo>
                <a:lnTo>
                  <a:pt x="499623" y="297103"/>
                </a:lnTo>
                <a:lnTo>
                  <a:pt x="487923" y="339707"/>
                </a:lnTo>
                <a:lnTo>
                  <a:pt x="469293" y="378939"/>
                </a:lnTo>
                <a:lnTo>
                  <a:pt x="444444" y="414089"/>
                </a:lnTo>
                <a:lnTo>
                  <a:pt x="414089" y="444444"/>
                </a:lnTo>
                <a:lnTo>
                  <a:pt x="378939" y="469293"/>
                </a:lnTo>
                <a:lnTo>
                  <a:pt x="339707" y="487923"/>
                </a:lnTo>
                <a:lnTo>
                  <a:pt x="297103" y="499623"/>
                </a:lnTo>
                <a:lnTo>
                  <a:pt x="251840" y="503682"/>
                </a:lnTo>
                <a:lnTo>
                  <a:pt x="206578" y="499623"/>
                </a:lnTo>
                <a:lnTo>
                  <a:pt x="163974" y="487923"/>
                </a:lnTo>
                <a:lnTo>
                  <a:pt x="124742" y="469293"/>
                </a:lnTo>
                <a:lnTo>
                  <a:pt x="89592" y="444444"/>
                </a:lnTo>
                <a:lnTo>
                  <a:pt x="59237" y="414089"/>
                </a:lnTo>
                <a:lnTo>
                  <a:pt x="34388" y="378939"/>
                </a:lnTo>
                <a:lnTo>
                  <a:pt x="15758" y="339707"/>
                </a:lnTo>
                <a:lnTo>
                  <a:pt x="4058" y="297103"/>
                </a:lnTo>
                <a:lnTo>
                  <a:pt x="0" y="251840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E8E770B-F91A-45D6-A308-A362E3E594C9}"/>
              </a:ext>
            </a:extLst>
          </p:cNvPr>
          <p:cNvSpPr/>
          <p:nvPr/>
        </p:nvSpPr>
        <p:spPr>
          <a:xfrm>
            <a:off x="1604517" y="2653030"/>
            <a:ext cx="531494" cy="4411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5192E0F-28A0-4043-843F-6483DC4F6A48}"/>
              </a:ext>
            </a:extLst>
          </p:cNvPr>
          <p:cNvSpPr/>
          <p:nvPr/>
        </p:nvSpPr>
        <p:spPr>
          <a:xfrm>
            <a:off x="3126867" y="2653665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251841" y="0"/>
                </a:moveTo>
                <a:lnTo>
                  <a:pt x="206578" y="4058"/>
                </a:lnTo>
                <a:lnTo>
                  <a:pt x="163974" y="15758"/>
                </a:lnTo>
                <a:lnTo>
                  <a:pt x="124742" y="34388"/>
                </a:lnTo>
                <a:lnTo>
                  <a:pt x="89592" y="59237"/>
                </a:lnTo>
                <a:lnTo>
                  <a:pt x="59237" y="89592"/>
                </a:lnTo>
                <a:lnTo>
                  <a:pt x="34388" y="124742"/>
                </a:lnTo>
                <a:lnTo>
                  <a:pt x="15758" y="163974"/>
                </a:lnTo>
                <a:lnTo>
                  <a:pt x="4058" y="206578"/>
                </a:lnTo>
                <a:lnTo>
                  <a:pt x="0" y="251840"/>
                </a:lnTo>
                <a:lnTo>
                  <a:pt x="4058" y="297103"/>
                </a:lnTo>
                <a:lnTo>
                  <a:pt x="15758" y="339707"/>
                </a:lnTo>
                <a:lnTo>
                  <a:pt x="34388" y="378939"/>
                </a:lnTo>
                <a:lnTo>
                  <a:pt x="59237" y="414089"/>
                </a:lnTo>
                <a:lnTo>
                  <a:pt x="89592" y="444444"/>
                </a:lnTo>
                <a:lnTo>
                  <a:pt x="124742" y="469293"/>
                </a:lnTo>
                <a:lnTo>
                  <a:pt x="163974" y="487923"/>
                </a:lnTo>
                <a:lnTo>
                  <a:pt x="206578" y="499623"/>
                </a:lnTo>
                <a:lnTo>
                  <a:pt x="251841" y="503682"/>
                </a:lnTo>
                <a:lnTo>
                  <a:pt x="297103" y="499623"/>
                </a:lnTo>
                <a:lnTo>
                  <a:pt x="339707" y="487923"/>
                </a:lnTo>
                <a:lnTo>
                  <a:pt x="378939" y="469293"/>
                </a:lnTo>
                <a:lnTo>
                  <a:pt x="414089" y="444444"/>
                </a:lnTo>
                <a:lnTo>
                  <a:pt x="444444" y="414089"/>
                </a:lnTo>
                <a:lnTo>
                  <a:pt x="469293" y="378939"/>
                </a:lnTo>
                <a:lnTo>
                  <a:pt x="487923" y="339707"/>
                </a:lnTo>
                <a:lnTo>
                  <a:pt x="499623" y="297103"/>
                </a:lnTo>
                <a:lnTo>
                  <a:pt x="503681" y="251840"/>
                </a:lnTo>
                <a:lnTo>
                  <a:pt x="499623" y="206578"/>
                </a:lnTo>
                <a:lnTo>
                  <a:pt x="487923" y="163974"/>
                </a:lnTo>
                <a:lnTo>
                  <a:pt x="469293" y="124742"/>
                </a:lnTo>
                <a:lnTo>
                  <a:pt x="444444" y="89592"/>
                </a:lnTo>
                <a:lnTo>
                  <a:pt x="414089" y="59237"/>
                </a:lnTo>
                <a:lnTo>
                  <a:pt x="378939" y="34388"/>
                </a:lnTo>
                <a:lnTo>
                  <a:pt x="339707" y="15758"/>
                </a:lnTo>
                <a:lnTo>
                  <a:pt x="297103" y="4058"/>
                </a:lnTo>
                <a:lnTo>
                  <a:pt x="25184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6B70AE0-48B8-4323-9FE0-42198F85160B}"/>
              </a:ext>
            </a:extLst>
          </p:cNvPr>
          <p:cNvSpPr/>
          <p:nvPr/>
        </p:nvSpPr>
        <p:spPr>
          <a:xfrm>
            <a:off x="3126867" y="2653665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251840"/>
                </a:moveTo>
                <a:lnTo>
                  <a:pt x="4058" y="206578"/>
                </a:lnTo>
                <a:lnTo>
                  <a:pt x="15758" y="163974"/>
                </a:lnTo>
                <a:lnTo>
                  <a:pt x="34388" y="124742"/>
                </a:lnTo>
                <a:lnTo>
                  <a:pt x="59237" y="89592"/>
                </a:lnTo>
                <a:lnTo>
                  <a:pt x="89592" y="59237"/>
                </a:lnTo>
                <a:lnTo>
                  <a:pt x="124742" y="34388"/>
                </a:lnTo>
                <a:lnTo>
                  <a:pt x="163974" y="15758"/>
                </a:lnTo>
                <a:lnTo>
                  <a:pt x="206578" y="4058"/>
                </a:lnTo>
                <a:lnTo>
                  <a:pt x="251841" y="0"/>
                </a:lnTo>
                <a:lnTo>
                  <a:pt x="297103" y="4058"/>
                </a:lnTo>
                <a:lnTo>
                  <a:pt x="339707" y="15758"/>
                </a:lnTo>
                <a:lnTo>
                  <a:pt x="378939" y="34388"/>
                </a:lnTo>
                <a:lnTo>
                  <a:pt x="414089" y="59237"/>
                </a:lnTo>
                <a:lnTo>
                  <a:pt x="444444" y="89592"/>
                </a:lnTo>
                <a:lnTo>
                  <a:pt x="469293" y="124742"/>
                </a:lnTo>
                <a:lnTo>
                  <a:pt x="487923" y="163974"/>
                </a:lnTo>
                <a:lnTo>
                  <a:pt x="499623" y="206578"/>
                </a:lnTo>
                <a:lnTo>
                  <a:pt x="503681" y="251840"/>
                </a:lnTo>
                <a:lnTo>
                  <a:pt x="499623" y="297103"/>
                </a:lnTo>
                <a:lnTo>
                  <a:pt x="487923" y="339707"/>
                </a:lnTo>
                <a:lnTo>
                  <a:pt x="469293" y="378939"/>
                </a:lnTo>
                <a:lnTo>
                  <a:pt x="444444" y="414089"/>
                </a:lnTo>
                <a:lnTo>
                  <a:pt x="414089" y="444444"/>
                </a:lnTo>
                <a:lnTo>
                  <a:pt x="378939" y="469293"/>
                </a:lnTo>
                <a:lnTo>
                  <a:pt x="339707" y="487923"/>
                </a:lnTo>
                <a:lnTo>
                  <a:pt x="297103" y="499623"/>
                </a:lnTo>
                <a:lnTo>
                  <a:pt x="251841" y="503682"/>
                </a:lnTo>
                <a:lnTo>
                  <a:pt x="206578" y="499623"/>
                </a:lnTo>
                <a:lnTo>
                  <a:pt x="163974" y="487923"/>
                </a:lnTo>
                <a:lnTo>
                  <a:pt x="124742" y="469293"/>
                </a:lnTo>
                <a:lnTo>
                  <a:pt x="89592" y="444444"/>
                </a:lnTo>
                <a:lnTo>
                  <a:pt x="59237" y="414089"/>
                </a:lnTo>
                <a:lnTo>
                  <a:pt x="34388" y="378939"/>
                </a:lnTo>
                <a:lnTo>
                  <a:pt x="15758" y="339707"/>
                </a:lnTo>
                <a:lnTo>
                  <a:pt x="4058" y="297103"/>
                </a:lnTo>
                <a:lnTo>
                  <a:pt x="0" y="251840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4689EBF-5B75-4481-93B7-D1F4D22F06FA}"/>
              </a:ext>
            </a:extLst>
          </p:cNvPr>
          <p:cNvSpPr/>
          <p:nvPr/>
        </p:nvSpPr>
        <p:spPr>
          <a:xfrm>
            <a:off x="3200654" y="2653030"/>
            <a:ext cx="531494" cy="4411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E6E6B3F-02EC-409E-A0D6-8C5EF3552DEF}"/>
              </a:ext>
            </a:extLst>
          </p:cNvPr>
          <p:cNvSpPr/>
          <p:nvPr/>
        </p:nvSpPr>
        <p:spPr>
          <a:xfrm>
            <a:off x="3126867" y="3446907"/>
            <a:ext cx="504190" cy="504825"/>
          </a:xfrm>
          <a:custGeom>
            <a:avLst/>
            <a:gdLst/>
            <a:ahLst/>
            <a:cxnLst/>
            <a:rect l="l" t="t" r="r" b="b"/>
            <a:pathLst>
              <a:path w="504189" h="504825">
                <a:moveTo>
                  <a:pt x="251841" y="0"/>
                </a:moveTo>
                <a:lnTo>
                  <a:pt x="206578" y="4062"/>
                </a:lnTo>
                <a:lnTo>
                  <a:pt x="163974" y="15777"/>
                </a:lnTo>
                <a:lnTo>
                  <a:pt x="124742" y="34431"/>
                </a:lnTo>
                <a:lnTo>
                  <a:pt x="89592" y="59312"/>
                </a:lnTo>
                <a:lnTo>
                  <a:pt x="59237" y="89710"/>
                </a:lnTo>
                <a:lnTo>
                  <a:pt x="34388" y="124911"/>
                </a:lnTo>
                <a:lnTo>
                  <a:pt x="15758" y="164205"/>
                </a:lnTo>
                <a:lnTo>
                  <a:pt x="4058" y="206879"/>
                </a:lnTo>
                <a:lnTo>
                  <a:pt x="0" y="252222"/>
                </a:lnTo>
                <a:lnTo>
                  <a:pt x="4058" y="297564"/>
                </a:lnTo>
                <a:lnTo>
                  <a:pt x="15758" y="340238"/>
                </a:lnTo>
                <a:lnTo>
                  <a:pt x="34388" y="379532"/>
                </a:lnTo>
                <a:lnTo>
                  <a:pt x="59237" y="414733"/>
                </a:lnTo>
                <a:lnTo>
                  <a:pt x="89592" y="445131"/>
                </a:lnTo>
                <a:lnTo>
                  <a:pt x="124742" y="470012"/>
                </a:lnTo>
                <a:lnTo>
                  <a:pt x="163974" y="488666"/>
                </a:lnTo>
                <a:lnTo>
                  <a:pt x="206578" y="500381"/>
                </a:lnTo>
                <a:lnTo>
                  <a:pt x="251841" y="504444"/>
                </a:lnTo>
                <a:lnTo>
                  <a:pt x="297103" y="500381"/>
                </a:lnTo>
                <a:lnTo>
                  <a:pt x="339707" y="488666"/>
                </a:lnTo>
                <a:lnTo>
                  <a:pt x="378939" y="470012"/>
                </a:lnTo>
                <a:lnTo>
                  <a:pt x="414089" y="445131"/>
                </a:lnTo>
                <a:lnTo>
                  <a:pt x="444444" y="414733"/>
                </a:lnTo>
                <a:lnTo>
                  <a:pt x="469293" y="379532"/>
                </a:lnTo>
                <a:lnTo>
                  <a:pt x="487923" y="340238"/>
                </a:lnTo>
                <a:lnTo>
                  <a:pt x="499623" y="297564"/>
                </a:lnTo>
                <a:lnTo>
                  <a:pt x="503681" y="252222"/>
                </a:lnTo>
                <a:lnTo>
                  <a:pt x="499623" y="206879"/>
                </a:lnTo>
                <a:lnTo>
                  <a:pt x="487923" y="164205"/>
                </a:lnTo>
                <a:lnTo>
                  <a:pt x="469293" y="124911"/>
                </a:lnTo>
                <a:lnTo>
                  <a:pt x="444444" y="89710"/>
                </a:lnTo>
                <a:lnTo>
                  <a:pt x="414089" y="59312"/>
                </a:lnTo>
                <a:lnTo>
                  <a:pt x="378939" y="34431"/>
                </a:lnTo>
                <a:lnTo>
                  <a:pt x="339707" y="15777"/>
                </a:lnTo>
                <a:lnTo>
                  <a:pt x="297103" y="4062"/>
                </a:lnTo>
                <a:lnTo>
                  <a:pt x="25184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5D087F6-1428-436D-82E1-2C71B7CF478C}"/>
              </a:ext>
            </a:extLst>
          </p:cNvPr>
          <p:cNvSpPr/>
          <p:nvPr/>
        </p:nvSpPr>
        <p:spPr>
          <a:xfrm>
            <a:off x="3126867" y="3446907"/>
            <a:ext cx="504190" cy="504825"/>
          </a:xfrm>
          <a:custGeom>
            <a:avLst/>
            <a:gdLst/>
            <a:ahLst/>
            <a:cxnLst/>
            <a:rect l="l" t="t" r="r" b="b"/>
            <a:pathLst>
              <a:path w="504189" h="504825">
                <a:moveTo>
                  <a:pt x="0" y="252222"/>
                </a:moveTo>
                <a:lnTo>
                  <a:pt x="4058" y="206879"/>
                </a:lnTo>
                <a:lnTo>
                  <a:pt x="15758" y="164205"/>
                </a:lnTo>
                <a:lnTo>
                  <a:pt x="34388" y="124911"/>
                </a:lnTo>
                <a:lnTo>
                  <a:pt x="59237" y="89710"/>
                </a:lnTo>
                <a:lnTo>
                  <a:pt x="89592" y="59312"/>
                </a:lnTo>
                <a:lnTo>
                  <a:pt x="124742" y="34431"/>
                </a:lnTo>
                <a:lnTo>
                  <a:pt x="163974" y="15777"/>
                </a:lnTo>
                <a:lnTo>
                  <a:pt x="206578" y="4062"/>
                </a:lnTo>
                <a:lnTo>
                  <a:pt x="251841" y="0"/>
                </a:lnTo>
                <a:lnTo>
                  <a:pt x="297103" y="4062"/>
                </a:lnTo>
                <a:lnTo>
                  <a:pt x="339707" y="15777"/>
                </a:lnTo>
                <a:lnTo>
                  <a:pt x="378939" y="34431"/>
                </a:lnTo>
                <a:lnTo>
                  <a:pt x="414089" y="59312"/>
                </a:lnTo>
                <a:lnTo>
                  <a:pt x="444444" y="89710"/>
                </a:lnTo>
                <a:lnTo>
                  <a:pt x="469293" y="124911"/>
                </a:lnTo>
                <a:lnTo>
                  <a:pt x="487923" y="164205"/>
                </a:lnTo>
                <a:lnTo>
                  <a:pt x="499623" y="206879"/>
                </a:lnTo>
                <a:lnTo>
                  <a:pt x="503681" y="252222"/>
                </a:lnTo>
                <a:lnTo>
                  <a:pt x="499623" y="297564"/>
                </a:lnTo>
                <a:lnTo>
                  <a:pt x="487923" y="340238"/>
                </a:lnTo>
                <a:lnTo>
                  <a:pt x="469293" y="379532"/>
                </a:lnTo>
                <a:lnTo>
                  <a:pt x="444444" y="414733"/>
                </a:lnTo>
                <a:lnTo>
                  <a:pt x="414089" y="445131"/>
                </a:lnTo>
                <a:lnTo>
                  <a:pt x="378939" y="470012"/>
                </a:lnTo>
                <a:lnTo>
                  <a:pt x="339707" y="488666"/>
                </a:lnTo>
                <a:lnTo>
                  <a:pt x="297103" y="500381"/>
                </a:lnTo>
                <a:lnTo>
                  <a:pt x="251841" y="504444"/>
                </a:lnTo>
                <a:lnTo>
                  <a:pt x="206578" y="500381"/>
                </a:lnTo>
                <a:lnTo>
                  <a:pt x="163974" y="488666"/>
                </a:lnTo>
                <a:lnTo>
                  <a:pt x="124742" y="470012"/>
                </a:lnTo>
                <a:lnTo>
                  <a:pt x="89592" y="445131"/>
                </a:lnTo>
                <a:lnTo>
                  <a:pt x="59237" y="414733"/>
                </a:lnTo>
                <a:lnTo>
                  <a:pt x="34388" y="379532"/>
                </a:lnTo>
                <a:lnTo>
                  <a:pt x="15758" y="340238"/>
                </a:lnTo>
                <a:lnTo>
                  <a:pt x="4058" y="297564"/>
                </a:lnTo>
                <a:lnTo>
                  <a:pt x="0" y="252222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5E9D237-65EB-434D-A5D2-0A661E0A4789}"/>
              </a:ext>
            </a:extLst>
          </p:cNvPr>
          <p:cNvSpPr/>
          <p:nvPr/>
        </p:nvSpPr>
        <p:spPr>
          <a:xfrm>
            <a:off x="3200654" y="3446526"/>
            <a:ext cx="531494" cy="4414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8E9F215-D047-43DA-977A-E1B4A3FFA066}"/>
              </a:ext>
            </a:extLst>
          </p:cNvPr>
          <p:cNvSpPr/>
          <p:nvPr/>
        </p:nvSpPr>
        <p:spPr>
          <a:xfrm>
            <a:off x="1961007" y="2435733"/>
            <a:ext cx="447675" cy="292100"/>
          </a:xfrm>
          <a:custGeom>
            <a:avLst/>
            <a:gdLst/>
            <a:ahLst/>
            <a:cxnLst/>
            <a:rect l="l" t="t" r="r" b="b"/>
            <a:pathLst>
              <a:path w="447675" h="292100">
                <a:moveTo>
                  <a:pt x="447675" y="0"/>
                </a:moveTo>
                <a:lnTo>
                  <a:pt x="0" y="291592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3DA3855-859B-417C-A99E-2511E935F9BB}"/>
              </a:ext>
            </a:extLst>
          </p:cNvPr>
          <p:cNvSpPr/>
          <p:nvPr/>
        </p:nvSpPr>
        <p:spPr>
          <a:xfrm>
            <a:off x="1782698" y="315734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89687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D4D0D8C5-8BC5-48CB-A3FB-AADDB890FD84}"/>
              </a:ext>
            </a:extLst>
          </p:cNvPr>
          <p:cNvSpPr/>
          <p:nvPr/>
        </p:nvSpPr>
        <p:spPr>
          <a:xfrm>
            <a:off x="1961007" y="3877436"/>
            <a:ext cx="374015" cy="252729"/>
          </a:xfrm>
          <a:custGeom>
            <a:avLst/>
            <a:gdLst/>
            <a:ahLst/>
            <a:cxnLst/>
            <a:rect l="l" t="t" r="r" b="b"/>
            <a:pathLst>
              <a:path w="374014" h="252729">
                <a:moveTo>
                  <a:pt x="0" y="0"/>
                </a:moveTo>
                <a:lnTo>
                  <a:pt x="373888" y="252222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9569DEC-4008-485E-BEC1-8F192F34DCAE}"/>
              </a:ext>
            </a:extLst>
          </p:cNvPr>
          <p:cNvSpPr/>
          <p:nvPr/>
        </p:nvSpPr>
        <p:spPr>
          <a:xfrm>
            <a:off x="2838830" y="3877436"/>
            <a:ext cx="361950" cy="252729"/>
          </a:xfrm>
          <a:custGeom>
            <a:avLst/>
            <a:gdLst/>
            <a:ahLst/>
            <a:cxnLst/>
            <a:rect l="l" t="t" r="r" b="b"/>
            <a:pathLst>
              <a:path w="361950" h="252729">
                <a:moveTo>
                  <a:pt x="361823" y="0"/>
                </a:moveTo>
                <a:lnTo>
                  <a:pt x="0" y="252222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1128DC4-2E8F-4332-8A87-03E82118340F}"/>
              </a:ext>
            </a:extLst>
          </p:cNvPr>
          <p:cNvSpPr/>
          <p:nvPr/>
        </p:nvSpPr>
        <p:spPr>
          <a:xfrm>
            <a:off x="2764917" y="2435733"/>
            <a:ext cx="435609" cy="292100"/>
          </a:xfrm>
          <a:custGeom>
            <a:avLst/>
            <a:gdLst/>
            <a:ahLst/>
            <a:cxnLst/>
            <a:rect l="l" t="t" r="r" b="b"/>
            <a:pathLst>
              <a:path w="435610" h="292100">
                <a:moveTo>
                  <a:pt x="0" y="0"/>
                </a:moveTo>
                <a:lnTo>
                  <a:pt x="435609" y="291592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79AE0527-5C6B-4E3B-89FB-D4D48FBA3A20}"/>
              </a:ext>
            </a:extLst>
          </p:cNvPr>
          <p:cNvSpPr/>
          <p:nvPr/>
        </p:nvSpPr>
        <p:spPr>
          <a:xfrm>
            <a:off x="3378327" y="3157347"/>
            <a:ext cx="0" cy="290195"/>
          </a:xfrm>
          <a:custGeom>
            <a:avLst/>
            <a:gdLst/>
            <a:ahLst/>
            <a:cxnLst/>
            <a:rect l="l" t="t" r="r" b="b"/>
            <a:pathLst>
              <a:path h="290195">
                <a:moveTo>
                  <a:pt x="0" y="0"/>
                </a:moveTo>
                <a:lnTo>
                  <a:pt x="0" y="289687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75C3EC30-A6F6-4F6B-936A-D3DE14F5C613}"/>
              </a:ext>
            </a:extLst>
          </p:cNvPr>
          <p:cNvSpPr/>
          <p:nvPr/>
        </p:nvSpPr>
        <p:spPr>
          <a:xfrm>
            <a:off x="2586608" y="2509647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0"/>
                </a:moveTo>
                <a:lnTo>
                  <a:pt x="0" y="1368170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84A583D-6BEF-4A91-85F3-8D80DEBA2C32}"/>
              </a:ext>
            </a:extLst>
          </p:cNvPr>
          <p:cNvSpPr/>
          <p:nvPr/>
        </p:nvSpPr>
        <p:spPr>
          <a:xfrm>
            <a:off x="1961007" y="2509647"/>
            <a:ext cx="626110" cy="1011555"/>
          </a:xfrm>
          <a:custGeom>
            <a:avLst/>
            <a:gdLst/>
            <a:ahLst/>
            <a:cxnLst/>
            <a:rect l="l" t="t" r="r" b="b"/>
            <a:pathLst>
              <a:path w="626110" h="1011554">
                <a:moveTo>
                  <a:pt x="625856" y="0"/>
                </a:moveTo>
                <a:lnTo>
                  <a:pt x="0" y="1011554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4B4A884F-9334-4FEB-85E7-CF512C083865}"/>
              </a:ext>
            </a:extLst>
          </p:cNvPr>
          <p:cNvSpPr/>
          <p:nvPr/>
        </p:nvSpPr>
        <p:spPr>
          <a:xfrm>
            <a:off x="2586608" y="2509647"/>
            <a:ext cx="614045" cy="1011555"/>
          </a:xfrm>
          <a:custGeom>
            <a:avLst/>
            <a:gdLst/>
            <a:ahLst/>
            <a:cxnLst/>
            <a:rect l="l" t="t" r="r" b="b"/>
            <a:pathLst>
              <a:path w="614044" h="1011554">
                <a:moveTo>
                  <a:pt x="0" y="0"/>
                </a:moveTo>
                <a:lnTo>
                  <a:pt x="613918" y="1011554"/>
                </a:lnTo>
              </a:path>
            </a:pathLst>
          </a:custGeom>
          <a:ln w="510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B4B792FB-7C89-4714-8919-69D2CE43F3B1}"/>
              </a:ext>
            </a:extLst>
          </p:cNvPr>
          <p:cNvSpPr/>
          <p:nvPr/>
        </p:nvSpPr>
        <p:spPr>
          <a:xfrm>
            <a:off x="1052702" y="4572380"/>
            <a:ext cx="3078480" cy="1939289"/>
          </a:xfrm>
          <a:custGeom>
            <a:avLst/>
            <a:gdLst/>
            <a:ahLst/>
            <a:cxnLst/>
            <a:rect l="l" t="t" r="r" b="b"/>
            <a:pathLst>
              <a:path w="3078479" h="1939290">
                <a:moveTo>
                  <a:pt x="0" y="1939290"/>
                </a:moveTo>
                <a:lnTo>
                  <a:pt x="3078480" y="1939290"/>
                </a:lnTo>
                <a:lnTo>
                  <a:pt x="3078480" y="0"/>
                </a:lnTo>
                <a:lnTo>
                  <a:pt x="0" y="0"/>
                </a:lnTo>
                <a:lnTo>
                  <a:pt x="0" y="193929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22344B21-AAB3-48D6-B109-4EF00A668B5E}"/>
              </a:ext>
            </a:extLst>
          </p:cNvPr>
          <p:cNvSpPr/>
          <p:nvPr/>
        </p:nvSpPr>
        <p:spPr>
          <a:xfrm>
            <a:off x="1144016" y="4646422"/>
            <a:ext cx="457200" cy="3307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4CCCE92-C39F-4E93-BC3E-A28DA8F1B2FA}"/>
              </a:ext>
            </a:extLst>
          </p:cNvPr>
          <p:cNvSpPr/>
          <p:nvPr/>
        </p:nvSpPr>
        <p:spPr>
          <a:xfrm>
            <a:off x="1144016" y="4923790"/>
            <a:ext cx="771524" cy="441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015BBE2-C170-4C45-B0D1-7739B87F0685}"/>
              </a:ext>
            </a:extLst>
          </p:cNvPr>
          <p:cNvSpPr/>
          <p:nvPr/>
        </p:nvSpPr>
        <p:spPr>
          <a:xfrm>
            <a:off x="1761235" y="4923790"/>
            <a:ext cx="2288286" cy="4411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54437B7-91EA-4796-AAE7-8DC931D8E2DF}"/>
              </a:ext>
            </a:extLst>
          </p:cNvPr>
          <p:cNvSpPr/>
          <p:nvPr/>
        </p:nvSpPr>
        <p:spPr>
          <a:xfrm>
            <a:off x="3906520" y="4923790"/>
            <a:ext cx="205739" cy="4411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CD27BA4C-732F-4047-B214-6E2B85C9EFEE}"/>
              </a:ext>
            </a:extLst>
          </p:cNvPr>
          <p:cNvSpPr/>
          <p:nvPr/>
        </p:nvSpPr>
        <p:spPr>
          <a:xfrm>
            <a:off x="1144016" y="5377942"/>
            <a:ext cx="457200" cy="3307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8F21EEFA-9007-4344-9717-5FB2547A68B0}"/>
              </a:ext>
            </a:extLst>
          </p:cNvPr>
          <p:cNvSpPr/>
          <p:nvPr/>
        </p:nvSpPr>
        <p:spPr>
          <a:xfrm>
            <a:off x="1144016" y="5655310"/>
            <a:ext cx="545210" cy="4411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A58BE190-C45F-48D6-A118-1F6F11B1E6A4}"/>
              </a:ext>
            </a:extLst>
          </p:cNvPr>
          <p:cNvSpPr/>
          <p:nvPr/>
        </p:nvSpPr>
        <p:spPr>
          <a:xfrm>
            <a:off x="1507489" y="5655310"/>
            <a:ext cx="2540127" cy="4411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A696800C-E787-4E08-9FD8-3AC773FF1BC9}"/>
              </a:ext>
            </a:extLst>
          </p:cNvPr>
          <p:cNvSpPr/>
          <p:nvPr/>
        </p:nvSpPr>
        <p:spPr>
          <a:xfrm>
            <a:off x="3906520" y="5655310"/>
            <a:ext cx="205739" cy="4411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709A4F69-6869-4F9F-AE15-E2BCAD5046FA}"/>
              </a:ext>
            </a:extLst>
          </p:cNvPr>
          <p:cNvSpPr/>
          <p:nvPr/>
        </p:nvSpPr>
        <p:spPr>
          <a:xfrm>
            <a:off x="1144016" y="6109461"/>
            <a:ext cx="457200" cy="3307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B6F9D0EA-E570-492E-A544-D8898577BAE1}"/>
              </a:ext>
            </a:extLst>
          </p:cNvPr>
          <p:cNvSpPr/>
          <p:nvPr/>
        </p:nvSpPr>
        <p:spPr>
          <a:xfrm>
            <a:off x="5556122" y="1836039"/>
            <a:ext cx="3805554" cy="2124710"/>
          </a:xfrm>
          <a:custGeom>
            <a:avLst/>
            <a:gdLst/>
            <a:ahLst/>
            <a:cxnLst/>
            <a:rect l="l" t="t" r="r" b="b"/>
            <a:pathLst>
              <a:path w="3805554" h="2124710">
                <a:moveTo>
                  <a:pt x="0" y="2124456"/>
                </a:moveTo>
                <a:lnTo>
                  <a:pt x="3805428" y="2124456"/>
                </a:lnTo>
                <a:lnTo>
                  <a:pt x="3805428" y="0"/>
                </a:lnTo>
                <a:lnTo>
                  <a:pt x="0" y="0"/>
                </a:lnTo>
                <a:lnTo>
                  <a:pt x="0" y="2124456"/>
                </a:lnTo>
                <a:close/>
              </a:path>
            </a:pathLst>
          </a:custGeom>
          <a:solidFill>
            <a:srgbClr val="D5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565CEB57-D6AD-4046-84D7-FC7FC8CDD5AE}"/>
              </a:ext>
            </a:extLst>
          </p:cNvPr>
          <p:cNvSpPr/>
          <p:nvPr/>
        </p:nvSpPr>
        <p:spPr>
          <a:xfrm>
            <a:off x="5556122" y="1836039"/>
            <a:ext cx="3805554" cy="2124710"/>
          </a:xfrm>
          <a:custGeom>
            <a:avLst/>
            <a:gdLst/>
            <a:ahLst/>
            <a:cxnLst/>
            <a:rect l="l" t="t" r="r" b="b"/>
            <a:pathLst>
              <a:path w="3805554" h="2124710">
                <a:moveTo>
                  <a:pt x="0" y="2124456"/>
                </a:moveTo>
                <a:lnTo>
                  <a:pt x="3805428" y="2124456"/>
                </a:lnTo>
                <a:lnTo>
                  <a:pt x="3805428" y="0"/>
                </a:lnTo>
                <a:lnTo>
                  <a:pt x="0" y="0"/>
                </a:lnTo>
                <a:lnTo>
                  <a:pt x="0" y="212445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623C6F2F-9AF3-4B3E-B67B-B53361F22C6C}"/>
              </a:ext>
            </a:extLst>
          </p:cNvPr>
          <p:cNvSpPr/>
          <p:nvPr/>
        </p:nvSpPr>
        <p:spPr>
          <a:xfrm>
            <a:off x="5647944" y="1831340"/>
            <a:ext cx="2234819" cy="3672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10D9984-4858-4D5B-947B-7049A431C639}"/>
              </a:ext>
            </a:extLst>
          </p:cNvPr>
          <p:cNvSpPr/>
          <p:nvPr/>
        </p:nvSpPr>
        <p:spPr>
          <a:xfrm>
            <a:off x="5680328" y="2293239"/>
            <a:ext cx="918210" cy="547370"/>
          </a:xfrm>
          <a:custGeom>
            <a:avLst/>
            <a:gdLst/>
            <a:ahLst/>
            <a:cxnLst/>
            <a:rect l="l" t="t" r="r" b="b"/>
            <a:pathLst>
              <a:path w="918209" h="547369">
                <a:moveTo>
                  <a:pt x="459105" y="0"/>
                </a:moveTo>
                <a:lnTo>
                  <a:pt x="401503" y="2130"/>
                </a:lnTo>
                <a:lnTo>
                  <a:pt x="346040" y="8351"/>
                </a:lnTo>
                <a:lnTo>
                  <a:pt x="293146" y="18407"/>
                </a:lnTo>
                <a:lnTo>
                  <a:pt x="243249" y="32042"/>
                </a:lnTo>
                <a:lnTo>
                  <a:pt x="196781" y="48999"/>
                </a:lnTo>
                <a:lnTo>
                  <a:pt x="154170" y="69023"/>
                </a:lnTo>
                <a:lnTo>
                  <a:pt x="115846" y="91857"/>
                </a:lnTo>
                <a:lnTo>
                  <a:pt x="82239" y="117247"/>
                </a:lnTo>
                <a:lnTo>
                  <a:pt x="53779" y="144935"/>
                </a:lnTo>
                <a:lnTo>
                  <a:pt x="14017" y="206184"/>
                </a:lnTo>
                <a:lnTo>
                  <a:pt x="0" y="273558"/>
                </a:lnTo>
                <a:lnTo>
                  <a:pt x="3576" y="307881"/>
                </a:lnTo>
                <a:lnTo>
                  <a:pt x="30895" y="372449"/>
                </a:lnTo>
                <a:lnTo>
                  <a:pt x="82239" y="429868"/>
                </a:lnTo>
                <a:lnTo>
                  <a:pt x="115846" y="455258"/>
                </a:lnTo>
                <a:lnTo>
                  <a:pt x="154170" y="478092"/>
                </a:lnTo>
                <a:lnTo>
                  <a:pt x="196781" y="498116"/>
                </a:lnTo>
                <a:lnTo>
                  <a:pt x="243249" y="515073"/>
                </a:lnTo>
                <a:lnTo>
                  <a:pt x="293146" y="528708"/>
                </a:lnTo>
                <a:lnTo>
                  <a:pt x="346040" y="538764"/>
                </a:lnTo>
                <a:lnTo>
                  <a:pt x="401503" y="544985"/>
                </a:lnTo>
                <a:lnTo>
                  <a:pt x="459105" y="547115"/>
                </a:lnTo>
                <a:lnTo>
                  <a:pt x="516706" y="544985"/>
                </a:lnTo>
                <a:lnTo>
                  <a:pt x="572169" y="538764"/>
                </a:lnTo>
                <a:lnTo>
                  <a:pt x="625063" y="528708"/>
                </a:lnTo>
                <a:lnTo>
                  <a:pt x="674960" y="515073"/>
                </a:lnTo>
                <a:lnTo>
                  <a:pt x="721428" y="498116"/>
                </a:lnTo>
                <a:lnTo>
                  <a:pt x="764039" y="478092"/>
                </a:lnTo>
                <a:lnTo>
                  <a:pt x="802363" y="455258"/>
                </a:lnTo>
                <a:lnTo>
                  <a:pt x="835970" y="429868"/>
                </a:lnTo>
                <a:lnTo>
                  <a:pt x="864430" y="402180"/>
                </a:lnTo>
                <a:lnTo>
                  <a:pt x="904192" y="340931"/>
                </a:lnTo>
                <a:lnTo>
                  <a:pt x="918210" y="273558"/>
                </a:lnTo>
                <a:lnTo>
                  <a:pt x="914633" y="239234"/>
                </a:lnTo>
                <a:lnTo>
                  <a:pt x="887314" y="174666"/>
                </a:lnTo>
                <a:lnTo>
                  <a:pt x="835970" y="117247"/>
                </a:lnTo>
                <a:lnTo>
                  <a:pt x="802363" y="91857"/>
                </a:lnTo>
                <a:lnTo>
                  <a:pt x="764039" y="69023"/>
                </a:lnTo>
                <a:lnTo>
                  <a:pt x="721428" y="48999"/>
                </a:lnTo>
                <a:lnTo>
                  <a:pt x="674960" y="32042"/>
                </a:lnTo>
                <a:lnTo>
                  <a:pt x="625063" y="18407"/>
                </a:lnTo>
                <a:lnTo>
                  <a:pt x="572169" y="8351"/>
                </a:lnTo>
                <a:lnTo>
                  <a:pt x="516706" y="2130"/>
                </a:lnTo>
                <a:lnTo>
                  <a:pt x="459105" y="0"/>
                </a:lnTo>
                <a:close/>
              </a:path>
            </a:pathLst>
          </a:custGeom>
          <a:solidFill>
            <a:srgbClr val="FFE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B86D2266-32C4-40FC-A3E2-5472BE841252}"/>
              </a:ext>
            </a:extLst>
          </p:cNvPr>
          <p:cNvSpPr/>
          <p:nvPr/>
        </p:nvSpPr>
        <p:spPr>
          <a:xfrm>
            <a:off x="5680328" y="2293239"/>
            <a:ext cx="918210" cy="547370"/>
          </a:xfrm>
          <a:custGeom>
            <a:avLst/>
            <a:gdLst/>
            <a:ahLst/>
            <a:cxnLst/>
            <a:rect l="l" t="t" r="r" b="b"/>
            <a:pathLst>
              <a:path w="918209" h="547369">
                <a:moveTo>
                  <a:pt x="0" y="273558"/>
                </a:moveTo>
                <a:lnTo>
                  <a:pt x="14017" y="206184"/>
                </a:lnTo>
                <a:lnTo>
                  <a:pt x="53779" y="144935"/>
                </a:lnTo>
                <a:lnTo>
                  <a:pt x="82239" y="117247"/>
                </a:lnTo>
                <a:lnTo>
                  <a:pt x="115846" y="91857"/>
                </a:lnTo>
                <a:lnTo>
                  <a:pt x="154170" y="69023"/>
                </a:lnTo>
                <a:lnTo>
                  <a:pt x="196781" y="48999"/>
                </a:lnTo>
                <a:lnTo>
                  <a:pt x="243249" y="32042"/>
                </a:lnTo>
                <a:lnTo>
                  <a:pt x="293146" y="18407"/>
                </a:lnTo>
                <a:lnTo>
                  <a:pt x="346040" y="8351"/>
                </a:lnTo>
                <a:lnTo>
                  <a:pt x="401503" y="2130"/>
                </a:lnTo>
                <a:lnTo>
                  <a:pt x="459105" y="0"/>
                </a:lnTo>
                <a:lnTo>
                  <a:pt x="516706" y="2130"/>
                </a:lnTo>
                <a:lnTo>
                  <a:pt x="572169" y="8351"/>
                </a:lnTo>
                <a:lnTo>
                  <a:pt x="625063" y="18407"/>
                </a:lnTo>
                <a:lnTo>
                  <a:pt x="674960" y="32042"/>
                </a:lnTo>
                <a:lnTo>
                  <a:pt x="721428" y="48999"/>
                </a:lnTo>
                <a:lnTo>
                  <a:pt x="764039" y="69023"/>
                </a:lnTo>
                <a:lnTo>
                  <a:pt x="802363" y="91857"/>
                </a:lnTo>
                <a:lnTo>
                  <a:pt x="835970" y="117247"/>
                </a:lnTo>
                <a:lnTo>
                  <a:pt x="864430" y="144935"/>
                </a:lnTo>
                <a:lnTo>
                  <a:pt x="904192" y="206184"/>
                </a:lnTo>
                <a:lnTo>
                  <a:pt x="918210" y="273558"/>
                </a:lnTo>
                <a:lnTo>
                  <a:pt x="914633" y="307881"/>
                </a:lnTo>
                <a:lnTo>
                  <a:pt x="887314" y="372449"/>
                </a:lnTo>
                <a:lnTo>
                  <a:pt x="835970" y="429868"/>
                </a:lnTo>
                <a:lnTo>
                  <a:pt x="802363" y="455258"/>
                </a:lnTo>
                <a:lnTo>
                  <a:pt x="764039" y="478092"/>
                </a:lnTo>
                <a:lnTo>
                  <a:pt x="721428" y="498116"/>
                </a:lnTo>
                <a:lnTo>
                  <a:pt x="674960" y="515073"/>
                </a:lnTo>
                <a:lnTo>
                  <a:pt x="625063" y="528708"/>
                </a:lnTo>
                <a:lnTo>
                  <a:pt x="572169" y="538764"/>
                </a:lnTo>
                <a:lnTo>
                  <a:pt x="516706" y="544985"/>
                </a:lnTo>
                <a:lnTo>
                  <a:pt x="459105" y="547115"/>
                </a:lnTo>
                <a:lnTo>
                  <a:pt x="401503" y="544985"/>
                </a:lnTo>
                <a:lnTo>
                  <a:pt x="346040" y="538764"/>
                </a:lnTo>
                <a:lnTo>
                  <a:pt x="293146" y="528708"/>
                </a:lnTo>
                <a:lnTo>
                  <a:pt x="243249" y="515073"/>
                </a:lnTo>
                <a:lnTo>
                  <a:pt x="196781" y="498116"/>
                </a:lnTo>
                <a:lnTo>
                  <a:pt x="154170" y="478092"/>
                </a:lnTo>
                <a:lnTo>
                  <a:pt x="115846" y="455258"/>
                </a:lnTo>
                <a:lnTo>
                  <a:pt x="82239" y="429868"/>
                </a:lnTo>
                <a:lnTo>
                  <a:pt x="53779" y="402180"/>
                </a:lnTo>
                <a:lnTo>
                  <a:pt x="14017" y="340931"/>
                </a:lnTo>
                <a:lnTo>
                  <a:pt x="0" y="273558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69F5686E-D2FB-4EEB-A038-3C33200973A6}"/>
              </a:ext>
            </a:extLst>
          </p:cNvPr>
          <p:cNvSpPr/>
          <p:nvPr/>
        </p:nvSpPr>
        <p:spPr>
          <a:xfrm>
            <a:off x="6065011" y="2364232"/>
            <a:ext cx="299212" cy="3672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812A84EF-A821-4A64-8108-BFDA162A4802}"/>
              </a:ext>
            </a:extLst>
          </p:cNvPr>
          <p:cNvSpPr/>
          <p:nvPr/>
        </p:nvSpPr>
        <p:spPr>
          <a:xfrm>
            <a:off x="5702427" y="3027045"/>
            <a:ext cx="896619" cy="726440"/>
          </a:xfrm>
          <a:custGeom>
            <a:avLst/>
            <a:gdLst/>
            <a:ahLst/>
            <a:cxnLst/>
            <a:rect l="l" t="t" r="r" b="b"/>
            <a:pathLst>
              <a:path w="896620" h="726439">
                <a:moveTo>
                  <a:pt x="0" y="726186"/>
                </a:moveTo>
                <a:lnTo>
                  <a:pt x="896111" y="726186"/>
                </a:lnTo>
                <a:lnTo>
                  <a:pt x="896111" y="0"/>
                </a:lnTo>
                <a:lnTo>
                  <a:pt x="0" y="0"/>
                </a:lnTo>
                <a:lnTo>
                  <a:pt x="0" y="726186"/>
                </a:lnTo>
                <a:close/>
              </a:path>
            </a:pathLst>
          </a:custGeom>
          <a:solidFill>
            <a:srgbClr val="CD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CEF35ECA-1E1D-43B1-B3FB-671412EC2FDD}"/>
              </a:ext>
            </a:extLst>
          </p:cNvPr>
          <p:cNvSpPr/>
          <p:nvPr/>
        </p:nvSpPr>
        <p:spPr>
          <a:xfrm>
            <a:off x="5702427" y="3027045"/>
            <a:ext cx="896619" cy="726440"/>
          </a:xfrm>
          <a:custGeom>
            <a:avLst/>
            <a:gdLst/>
            <a:ahLst/>
            <a:cxnLst/>
            <a:rect l="l" t="t" r="r" b="b"/>
            <a:pathLst>
              <a:path w="896620" h="726439">
                <a:moveTo>
                  <a:pt x="0" y="726186"/>
                </a:moveTo>
                <a:lnTo>
                  <a:pt x="896111" y="726186"/>
                </a:lnTo>
                <a:lnTo>
                  <a:pt x="896111" y="0"/>
                </a:lnTo>
                <a:lnTo>
                  <a:pt x="0" y="0"/>
                </a:lnTo>
                <a:lnTo>
                  <a:pt x="0" y="72618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CCCE31E7-9A21-4D66-A017-B7C406EA8716}"/>
              </a:ext>
            </a:extLst>
          </p:cNvPr>
          <p:cNvSpPr/>
          <p:nvPr/>
        </p:nvSpPr>
        <p:spPr>
          <a:xfrm>
            <a:off x="5883402" y="3035046"/>
            <a:ext cx="666750" cy="3672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17D7ED6F-22D2-4CDB-B016-A2F506FD3FF1}"/>
              </a:ext>
            </a:extLst>
          </p:cNvPr>
          <p:cNvSpPr/>
          <p:nvPr/>
        </p:nvSpPr>
        <p:spPr>
          <a:xfrm>
            <a:off x="5883402" y="3339846"/>
            <a:ext cx="666750" cy="3672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4FB38839-E61E-4C5C-8670-8C19A9870B03}"/>
              </a:ext>
            </a:extLst>
          </p:cNvPr>
          <p:cNvSpPr/>
          <p:nvPr/>
        </p:nvSpPr>
        <p:spPr>
          <a:xfrm>
            <a:off x="7721345" y="2050592"/>
            <a:ext cx="1512570" cy="10424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F080E3CF-3874-4A01-B688-7E6DAF401A64}"/>
              </a:ext>
            </a:extLst>
          </p:cNvPr>
          <p:cNvSpPr/>
          <p:nvPr/>
        </p:nvSpPr>
        <p:spPr>
          <a:xfrm>
            <a:off x="7868793" y="2197989"/>
            <a:ext cx="1226820" cy="756920"/>
          </a:xfrm>
          <a:custGeom>
            <a:avLst/>
            <a:gdLst/>
            <a:ahLst/>
            <a:cxnLst/>
            <a:rect l="l" t="t" r="r" b="b"/>
            <a:pathLst>
              <a:path w="1226820" h="756919">
                <a:moveTo>
                  <a:pt x="0" y="756665"/>
                </a:moveTo>
                <a:lnTo>
                  <a:pt x="1226820" y="756665"/>
                </a:lnTo>
                <a:lnTo>
                  <a:pt x="1226820" y="0"/>
                </a:lnTo>
                <a:lnTo>
                  <a:pt x="0" y="0"/>
                </a:lnTo>
                <a:lnTo>
                  <a:pt x="0" y="756665"/>
                </a:lnTo>
                <a:close/>
              </a:path>
            </a:pathLst>
          </a:custGeom>
          <a:solidFill>
            <a:srgbClr val="858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18121583-3242-4D36-90D9-DEFC9859E2D3}"/>
              </a:ext>
            </a:extLst>
          </p:cNvPr>
          <p:cNvSpPr/>
          <p:nvPr/>
        </p:nvSpPr>
        <p:spPr>
          <a:xfrm>
            <a:off x="7868793" y="2197989"/>
            <a:ext cx="1226820" cy="756920"/>
          </a:xfrm>
          <a:custGeom>
            <a:avLst/>
            <a:gdLst/>
            <a:ahLst/>
            <a:cxnLst/>
            <a:rect l="l" t="t" r="r" b="b"/>
            <a:pathLst>
              <a:path w="1226820" h="756919">
                <a:moveTo>
                  <a:pt x="0" y="756665"/>
                </a:moveTo>
                <a:lnTo>
                  <a:pt x="1226820" y="756665"/>
                </a:lnTo>
                <a:lnTo>
                  <a:pt x="1226820" y="0"/>
                </a:lnTo>
                <a:lnTo>
                  <a:pt x="0" y="0"/>
                </a:lnTo>
                <a:lnTo>
                  <a:pt x="0" y="756665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275FDC15-2BC3-4021-AADE-CE2801AF4E4D}"/>
              </a:ext>
            </a:extLst>
          </p:cNvPr>
          <p:cNvSpPr/>
          <p:nvPr/>
        </p:nvSpPr>
        <p:spPr>
          <a:xfrm>
            <a:off x="8002269" y="2221230"/>
            <a:ext cx="1133970" cy="3672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4A6B14E7-C4D5-4D91-B064-8DF4A9C4246A}"/>
              </a:ext>
            </a:extLst>
          </p:cNvPr>
          <p:cNvSpPr/>
          <p:nvPr/>
        </p:nvSpPr>
        <p:spPr>
          <a:xfrm>
            <a:off x="8118856" y="2526030"/>
            <a:ext cx="873556" cy="3672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AE6FD827-765D-4957-98A8-6F98B81FD36B}"/>
              </a:ext>
            </a:extLst>
          </p:cNvPr>
          <p:cNvSpPr/>
          <p:nvPr/>
        </p:nvSpPr>
        <p:spPr>
          <a:xfrm>
            <a:off x="7861172" y="2964561"/>
            <a:ext cx="1234440" cy="817244"/>
          </a:xfrm>
          <a:custGeom>
            <a:avLst/>
            <a:gdLst/>
            <a:ahLst/>
            <a:cxnLst/>
            <a:rect l="l" t="t" r="r" b="b"/>
            <a:pathLst>
              <a:path w="1234440" h="817245">
                <a:moveTo>
                  <a:pt x="0" y="816863"/>
                </a:moveTo>
                <a:lnTo>
                  <a:pt x="1234440" y="816863"/>
                </a:lnTo>
                <a:lnTo>
                  <a:pt x="1234440" y="0"/>
                </a:lnTo>
                <a:lnTo>
                  <a:pt x="0" y="0"/>
                </a:lnTo>
                <a:lnTo>
                  <a:pt x="0" y="81686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00860052-ED19-43C6-B11C-078FB5AD471C}"/>
              </a:ext>
            </a:extLst>
          </p:cNvPr>
          <p:cNvSpPr/>
          <p:nvPr/>
        </p:nvSpPr>
        <p:spPr>
          <a:xfrm>
            <a:off x="7861172" y="2964561"/>
            <a:ext cx="1234440" cy="817244"/>
          </a:xfrm>
          <a:custGeom>
            <a:avLst/>
            <a:gdLst/>
            <a:ahLst/>
            <a:cxnLst/>
            <a:rect l="l" t="t" r="r" b="b"/>
            <a:pathLst>
              <a:path w="1234440" h="817245">
                <a:moveTo>
                  <a:pt x="0" y="816863"/>
                </a:moveTo>
                <a:lnTo>
                  <a:pt x="1234440" y="816863"/>
                </a:lnTo>
                <a:lnTo>
                  <a:pt x="1234440" y="0"/>
                </a:lnTo>
                <a:lnTo>
                  <a:pt x="0" y="0"/>
                </a:lnTo>
                <a:lnTo>
                  <a:pt x="0" y="81686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966A9321-17F9-4486-AC9E-7320EFE23F66}"/>
              </a:ext>
            </a:extLst>
          </p:cNvPr>
          <p:cNvSpPr/>
          <p:nvPr/>
        </p:nvSpPr>
        <p:spPr>
          <a:xfrm>
            <a:off x="8307831" y="3017520"/>
            <a:ext cx="531368" cy="36753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1474DCB3-EE4C-4C9B-BAD8-3099FB1E4B1A}"/>
              </a:ext>
            </a:extLst>
          </p:cNvPr>
          <p:cNvSpPr/>
          <p:nvPr/>
        </p:nvSpPr>
        <p:spPr>
          <a:xfrm>
            <a:off x="8115045" y="3322828"/>
            <a:ext cx="873251" cy="3672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FEE756D1-1742-40F0-9E43-1764334B2281}"/>
              </a:ext>
            </a:extLst>
          </p:cNvPr>
          <p:cNvSpPr/>
          <p:nvPr/>
        </p:nvSpPr>
        <p:spPr>
          <a:xfrm>
            <a:off x="6762368" y="3190113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5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1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0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5" y="108330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1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D2B74448-BF0D-41D7-83FE-605EA0D3F4F3}"/>
              </a:ext>
            </a:extLst>
          </p:cNvPr>
          <p:cNvSpPr/>
          <p:nvPr/>
        </p:nvSpPr>
        <p:spPr>
          <a:xfrm>
            <a:off x="6762368" y="3030855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4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1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0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5" y="108331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2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8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B39C63BB-4747-4BE6-BE7F-F95A145846EE}"/>
              </a:ext>
            </a:extLst>
          </p:cNvPr>
          <p:cNvSpPr/>
          <p:nvPr/>
        </p:nvSpPr>
        <p:spPr>
          <a:xfrm>
            <a:off x="6757034" y="2869311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4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2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1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5" y="108330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1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8E6E27BA-8A7D-4D9F-A1E7-2E0D7A31F04A}"/>
              </a:ext>
            </a:extLst>
          </p:cNvPr>
          <p:cNvSpPr/>
          <p:nvPr/>
        </p:nvSpPr>
        <p:spPr>
          <a:xfrm>
            <a:off x="6757034" y="2694051"/>
            <a:ext cx="914400" cy="125095"/>
          </a:xfrm>
          <a:custGeom>
            <a:avLst/>
            <a:gdLst/>
            <a:ahLst/>
            <a:cxnLst/>
            <a:rect l="l" t="t" r="r" b="b"/>
            <a:pathLst>
              <a:path w="914400" h="125094">
                <a:moveTo>
                  <a:pt x="0" y="50037"/>
                </a:moveTo>
                <a:lnTo>
                  <a:pt x="23713" y="71284"/>
                </a:lnTo>
                <a:lnTo>
                  <a:pt x="49593" y="89042"/>
                </a:lnTo>
                <a:lnTo>
                  <a:pt x="79759" y="99776"/>
                </a:lnTo>
                <a:lnTo>
                  <a:pt x="116332" y="99949"/>
                </a:lnTo>
                <a:lnTo>
                  <a:pt x="151681" y="86250"/>
                </a:lnTo>
                <a:lnTo>
                  <a:pt x="191743" y="60798"/>
                </a:lnTo>
                <a:lnTo>
                  <a:pt x="234920" y="32201"/>
                </a:lnTo>
                <a:lnTo>
                  <a:pt x="279615" y="9065"/>
                </a:lnTo>
                <a:lnTo>
                  <a:pt x="324231" y="0"/>
                </a:lnTo>
                <a:lnTo>
                  <a:pt x="362146" y="8412"/>
                </a:lnTo>
                <a:lnTo>
                  <a:pt x="401795" y="28396"/>
                </a:lnTo>
                <a:lnTo>
                  <a:pt x="442134" y="54165"/>
                </a:lnTo>
                <a:lnTo>
                  <a:pt x="482124" y="79934"/>
                </a:lnTo>
                <a:lnTo>
                  <a:pt x="520725" y="99918"/>
                </a:lnTo>
                <a:lnTo>
                  <a:pt x="556895" y="108330"/>
                </a:lnTo>
                <a:lnTo>
                  <a:pt x="596823" y="98204"/>
                </a:lnTo>
                <a:lnTo>
                  <a:pt x="634070" y="72947"/>
                </a:lnTo>
                <a:lnTo>
                  <a:pt x="669640" y="42759"/>
                </a:lnTo>
                <a:lnTo>
                  <a:pt x="704540" y="17837"/>
                </a:lnTo>
                <a:lnTo>
                  <a:pt x="739775" y="8381"/>
                </a:lnTo>
                <a:lnTo>
                  <a:pt x="784151" y="19776"/>
                </a:lnTo>
                <a:lnTo>
                  <a:pt x="827897" y="46386"/>
                </a:lnTo>
                <a:lnTo>
                  <a:pt x="871237" y="83141"/>
                </a:lnTo>
                <a:lnTo>
                  <a:pt x="914400" y="12496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A2209237-D171-46B6-B9ED-6C3C61D0EAD6}"/>
              </a:ext>
            </a:extLst>
          </p:cNvPr>
          <p:cNvSpPr/>
          <p:nvPr/>
        </p:nvSpPr>
        <p:spPr>
          <a:xfrm>
            <a:off x="4378833" y="5004435"/>
            <a:ext cx="1165860" cy="576580"/>
          </a:xfrm>
          <a:custGeom>
            <a:avLst/>
            <a:gdLst/>
            <a:ahLst/>
            <a:cxnLst/>
            <a:rect l="l" t="t" r="r" b="b"/>
            <a:pathLst>
              <a:path w="1165860" h="576579">
                <a:moveTo>
                  <a:pt x="877824" y="0"/>
                </a:moveTo>
                <a:lnTo>
                  <a:pt x="877824" y="144018"/>
                </a:lnTo>
                <a:lnTo>
                  <a:pt x="0" y="144018"/>
                </a:lnTo>
                <a:lnTo>
                  <a:pt x="0" y="432054"/>
                </a:lnTo>
                <a:lnTo>
                  <a:pt x="877824" y="432054"/>
                </a:lnTo>
                <a:lnTo>
                  <a:pt x="877824" y="576072"/>
                </a:lnTo>
                <a:lnTo>
                  <a:pt x="1165859" y="288036"/>
                </a:lnTo>
                <a:lnTo>
                  <a:pt x="87782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FC5812CE-7C91-4632-92FE-1018C1D77EC1}"/>
              </a:ext>
            </a:extLst>
          </p:cNvPr>
          <p:cNvSpPr/>
          <p:nvPr/>
        </p:nvSpPr>
        <p:spPr>
          <a:xfrm>
            <a:off x="4378833" y="5004435"/>
            <a:ext cx="1165860" cy="576580"/>
          </a:xfrm>
          <a:custGeom>
            <a:avLst/>
            <a:gdLst/>
            <a:ahLst/>
            <a:cxnLst/>
            <a:rect l="l" t="t" r="r" b="b"/>
            <a:pathLst>
              <a:path w="1165860" h="576579">
                <a:moveTo>
                  <a:pt x="0" y="144018"/>
                </a:moveTo>
                <a:lnTo>
                  <a:pt x="877824" y="144018"/>
                </a:lnTo>
                <a:lnTo>
                  <a:pt x="877824" y="0"/>
                </a:lnTo>
                <a:lnTo>
                  <a:pt x="1165859" y="288036"/>
                </a:lnTo>
                <a:lnTo>
                  <a:pt x="877824" y="576072"/>
                </a:lnTo>
                <a:lnTo>
                  <a:pt x="877824" y="432054"/>
                </a:lnTo>
                <a:lnTo>
                  <a:pt x="0" y="432054"/>
                </a:lnTo>
                <a:lnTo>
                  <a:pt x="0" y="144018"/>
                </a:lnTo>
                <a:close/>
              </a:path>
            </a:pathLst>
          </a:custGeom>
          <a:ln w="12953">
            <a:solidFill>
              <a:srgbClr val="222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D4D26A52-A78C-4C0B-B6B5-E59A5744D7F3}"/>
              </a:ext>
            </a:extLst>
          </p:cNvPr>
          <p:cNvSpPr/>
          <p:nvPr/>
        </p:nvSpPr>
        <p:spPr>
          <a:xfrm>
            <a:off x="1361313" y="1737360"/>
            <a:ext cx="1902460" cy="2550795"/>
          </a:xfrm>
          <a:custGeom>
            <a:avLst/>
            <a:gdLst/>
            <a:ahLst/>
            <a:cxnLst/>
            <a:rect l="l" t="t" r="r" b="b"/>
            <a:pathLst>
              <a:path w="1902460" h="2550795">
                <a:moveTo>
                  <a:pt x="333120" y="2550667"/>
                </a:moveTo>
                <a:lnTo>
                  <a:pt x="0" y="565403"/>
                </a:lnTo>
                <a:lnTo>
                  <a:pt x="1902460" y="0"/>
                </a:lnTo>
                <a:lnTo>
                  <a:pt x="333120" y="2550667"/>
                </a:lnTo>
                <a:close/>
              </a:path>
            </a:pathLst>
          </a:custGeom>
          <a:ln w="28575">
            <a:solidFill>
              <a:srgbClr val="F1007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D0A007EA-9221-43A2-B400-22643DF5A652}"/>
              </a:ext>
            </a:extLst>
          </p:cNvPr>
          <p:cNvSpPr/>
          <p:nvPr/>
        </p:nvSpPr>
        <p:spPr>
          <a:xfrm>
            <a:off x="1883664" y="1819910"/>
            <a:ext cx="1920875" cy="2555240"/>
          </a:xfrm>
          <a:custGeom>
            <a:avLst/>
            <a:gdLst/>
            <a:ahLst/>
            <a:cxnLst/>
            <a:rect l="l" t="t" r="r" b="b"/>
            <a:pathLst>
              <a:path w="1920875" h="2555240">
                <a:moveTo>
                  <a:pt x="0" y="0"/>
                </a:moveTo>
                <a:lnTo>
                  <a:pt x="1920621" y="602614"/>
                </a:lnTo>
                <a:lnTo>
                  <a:pt x="1562608" y="255473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BE85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2B83A06D-3EFE-43D4-ADE8-E889B257822D}"/>
              </a:ext>
            </a:extLst>
          </p:cNvPr>
          <p:cNvSpPr/>
          <p:nvPr/>
        </p:nvSpPr>
        <p:spPr>
          <a:xfrm>
            <a:off x="710945" y="3233166"/>
            <a:ext cx="600710" cy="1756410"/>
          </a:xfrm>
          <a:custGeom>
            <a:avLst/>
            <a:gdLst/>
            <a:ahLst/>
            <a:cxnLst/>
            <a:rect l="l" t="t" r="r" b="b"/>
            <a:pathLst>
              <a:path w="600710" h="1756410">
                <a:moveTo>
                  <a:pt x="499783" y="37974"/>
                </a:moveTo>
                <a:lnTo>
                  <a:pt x="463423" y="66294"/>
                </a:lnTo>
                <a:lnTo>
                  <a:pt x="431838" y="88391"/>
                </a:lnTo>
                <a:lnTo>
                  <a:pt x="357416" y="138302"/>
                </a:lnTo>
                <a:lnTo>
                  <a:pt x="316420" y="166243"/>
                </a:lnTo>
                <a:lnTo>
                  <a:pt x="274408" y="196469"/>
                </a:lnTo>
                <a:lnTo>
                  <a:pt x="232333" y="228600"/>
                </a:lnTo>
                <a:lnTo>
                  <a:pt x="190690" y="263271"/>
                </a:lnTo>
                <a:lnTo>
                  <a:pt x="150914" y="300482"/>
                </a:lnTo>
                <a:lnTo>
                  <a:pt x="113690" y="340233"/>
                </a:lnTo>
                <a:lnTo>
                  <a:pt x="80124" y="382777"/>
                </a:lnTo>
                <a:lnTo>
                  <a:pt x="51079" y="428116"/>
                </a:lnTo>
                <a:lnTo>
                  <a:pt x="27647" y="476503"/>
                </a:lnTo>
                <a:lnTo>
                  <a:pt x="10998" y="528065"/>
                </a:lnTo>
                <a:lnTo>
                  <a:pt x="2120" y="582295"/>
                </a:lnTo>
                <a:lnTo>
                  <a:pt x="0" y="638937"/>
                </a:lnTo>
                <a:lnTo>
                  <a:pt x="800" y="668401"/>
                </a:lnTo>
                <a:lnTo>
                  <a:pt x="5842" y="729614"/>
                </a:lnTo>
                <a:lnTo>
                  <a:pt x="15125" y="793876"/>
                </a:lnTo>
                <a:lnTo>
                  <a:pt x="28321" y="860806"/>
                </a:lnTo>
                <a:lnTo>
                  <a:pt x="45237" y="930275"/>
                </a:lnTo>
                <a:lnTo>
                  <a:pt x="65366" y="1001902"/>
                </a:lnTo>
                <a:lnTo>
                  <a:pt x="76593" y="1038606"/>
                </a:lnTo>
                <a:lnTo>
                  <a:pt x="88544" y="1075690"/>
                </a:lnTo>
                <a:lnTo>
                  <a:pt x="101092" y="1113282"/>
                </a:lnTo>
                <a:lnTo>
                  <a:pt x="114300" y="1151382"/>
                </a:lnTo>
                <a:lnTo>
                  <a:pt x="128181" y="1189863"/>
                </a:lnTo>
                <a:lnTo>
                  <a:pt x="157403" y="1267841"/>
                </a:lnTo>
                <a:lnTo>
                  <a:pt x="188429" y="1347216"/>
                </a:lnTo>
                <a:lnTo>
                  <a:pt x="221068" y="1427734"/>
                </a:lnTo>
                <a:lnTo>
                  <a:pt x="255016" y="1509014"/>
                </a:lnTo>
                <a:lnTo>
                  <a:pt x="289814" y="1590929"/>
                </a:lnTo>
                <a:lnTo>
                  <a:pt x="325259" y="1673352"/>
                </a:lnTo>
                <a:lnTo>
                  <a:pt x="360984" y="1755902"/>
                </a:lnTo>
                <a:lnTo>
                  <a:pt x="390347" y="1743202"/>
                </a:lnTo>
                <a:lnTo>
                  <a:pt x="354634" y="1660652"/>
                </a:lnTo>
                <a:lnTo>
                  <a:pt x="319214" y="1578229"/>
                </a:lnTo>
                <a:lnTo>
                  <a:pt x="284480" y="1496441"/>
                </a:lnTo>
                <a:lnTo>
                  <a:pt x="250609" y="1415288"/>
                </a:lnTo>
                <a:lnTo>
                  <a:pt x="218097" y="1335151"/>
                </a:lnTo>
                <a:lnTo>
                  <a:pt x="187210" y="1256284"/>
                </a:lnTo>
                <a:lnTo>
                  <a:pt x="158140" y="1178687"/>
                </a:lnTo>
                <a:lnTo>
                  <a:pt x="144398" y="1140460"/>
                </a:lnTo>
                <a:lnTo>
                  <a:pt x="131317" y="1102741"/>
                </a:lnTo>
                <a:lnTo>
                  <a:pt x="118910" y="1065530"/>
                </a:lnTo>
                <a:lnTo>
                  <a:pt x="107048" y="1028700"/>
                </a:lnTo>
                <a:lnTo>
                  <a:pt x="85661" y="956818"/>
                </a:lnTo>
                <a:lnTo>
                  <a:pt x="67322" y="887349"/>
                </a:lnTo>
                <a:lnTo>
                  <a:pt x="52628" y="820420"/>
                </a:lnTo>
                <a:lnTo>
                  <a:pt x="41516" y="756412"/>
                </a:lnTo>
                <a:lnTo>
                  <a:pt x="34594" y="695451"/>
                </a:lnTo>
                <a:lnTo>
                  <a:pt x="32004" y="638048"/>
                </a:lnTo>
                <a:lnTo>
                  <a:pt x="32473" y="610615"/>
                </a:lnTo>
                <a:lnTo>
                  <a:pt x="37312" y="558800"/>
                </a:lnTo>
                <a:lnTo>
                  <a:pt x="49199" y="510666"/>
                </a:lnTo>
                <a:lnTo>
                  <a:pt x="67856" y="464947"/>
                </a:lnTo>
                <a:lnTo>
                  <a:pt x="92379" y="421513"/>
                </a:lnTo>
                <a:lnTo>
                  <a:pt x="121932" y="380491"/>
                </a:lnTo>
                <a:lnTo>
                  <a:pt x="155676" y="341502"/>
                </a:lnTo>
                <a:lnTo>
                  <a:pt x="192722" y="304673"/>
                </a:lnTo>
                <a:lnTo>
                  <a:pt x="232143" y="270001"/>
                </a:lnTo>
                <a:lnTo>
                  <a:pt x="293852" y="221869"/>
                </a:lnTo>
                <a:lnTo>
                  <a:pt x="335089" y="192277"/>
                </a:lnTo>
                <a:lnTo>
                  <a:pt x="394995" y="151511"/>
                </a:lnTo>
                <a:lnTo>
                  <a:pt x="449795" y="114935"/>
                </a:lnTo>
                <a:lnTo>
                  <a:pt x="466420" y="103505"/>
                </a:lnTo>
                <a:lnTo>
                  <a:pt x="509752" y="71374"/>
                </a:lnTo>
                <a:lnTo>
                  <a:pt x="515886" y="44958"/>
                </a:lnTo>
                <a:lnTo>
                  <a:pt x="499783" y="37974"/>
                </a:lnTo>
                <a:close/>
              </a:path>
              <a:path w="600710" h="1756410">
                <a:moveTo>
                  <a:pt x="576942" y="33274"/>
                </a:moveTo>
                <a:lnTo>
                  <a:pt x="504913" y="33274"/>
                </a:lnTo>
                <a:lnTo>
                  <a:pt x="526859" y="56514"/>
                </a:lnTo>
                <a:lnTo>
                  <a:pt x="521652" y="61468"/>
                </a:lnTo>
                <a:lnTo>
                  <a:pt x="511068" y="70278"/>
                </a:lnTo>
                <a:lnTo>
                  <a:pt x="496747" y="145541"/>
                </a:lnTo>
                <a:lnTo>
                  <a:pt x="576942" y="33274"/>
                </a:lnTo>
                <a:close/>
              </a:path>
              <a:path w="600710" h="1756410">
                <a:moveTo>
                  <a:pt x="504913" y="33274"/>
                </a:moveTo>
                <a:lnTo>
                  <a:pt x="501142" y="36830"/>
                </a:lnTo>
                <a:lnTo>
                  <a:pt x="499783" y="37974"/>
                </a:lnTo>
                <a:lnTo>
                  <a:pt x="515886" y="44958"/>
                </a:lnTo>
                <a:lnTo>
                  <a:pt x="511068" y="70278"/>
                </a:lnTo>
                <a:lnTo>
                  <a:pt x="521652" y="61468"/>
                </a:lnTo>
                <a:lnTo>
                  <a:pt x="526859" y="56514"/>
                </a:lnTo>
                <a:lnTo>
                  <a:pt x="504913" y="33274"/>
                </a:lnTo>
                <a:close/>
              </a:path>
              <a:path w="600710" h="1756410">
                <a:moveTo>
                  <a:pt x="600710" y="0"/>
                </a:moveTo>
                <a:lnTo>
                  <a:pt x="421881" y="4190"/>
                </a:lnTo>
                <a:lnTo>
                  <a:pt x="499783" y="37974"/>
                </a:lnTo>
                <a:lnTo>
                  <a:pt x="501142" y="36830"/>
                </a:lnTo>
                <a:lnTo>
                  <a:pt x="504913" y="33274"/>
                </a:lnTo>
                <a:lnTo>
                  <a:pt x="576942" y="33274"/>
                </a:lnTo>
                <a:lnTo>
                  <a:pt x="600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7AD014BD-0D82-40FD-837B-89BBEC871741}"/>
              </a:ext>
            </a:extLst>
          </p:cNvPr>
          <p:cNvSpPr/>
          <p:nvPr/>
        </p:nvSpPr>
        <p:spPr>
          <a:xfrm>
            <a:off x="3819144" y="2864358"/>
            <a:ext cx="728980" cy="3110230"/>
          </a:xfrm>
          <a:custGeom>
            <a:avLst/>
            <a:gdLst/>
            <a:ahLst/>
            <a:cxnLst/>
            <a:rect l="l" t="t" r="r" b="b"/>
            <a:pathLst>
              <a:path w="728979" h="3110229">
                <a:moveTo>
                  <a:pt x="59806" y="34158"/>
                </a:moveTo>
                <a:lnTo>
                  <a:pt x="43306" y="38481"/>
                </a:lnTo>
                <a:lnTo>
                  <a:pt x="40847" y="56040"/>
                </a:lnTo>
                <a:lnTo>
                  <a:pt x="50926" y="65405"/>
                </a:lnTo>
                <a:lnTo>
                  <a:pt x="70992" y="84328"/>
                </a:lnTo>
                <a:lnTo>
                  <a:pt x="105155" y="117221"/>
                </a:lnTo>
                <a:lnTo>
                  <a:pt x="143382" y="155321"/>
                </a:lnTo>
                <a:lnTo>
                  <a:pt x="170814" y="183388"/>
                </a:lnTo>
                <a:lnTo>
                  <a:pt x="199643" y="213741"/>
                </a:lnTo>
                <a:lnTo>
                  <a:pt x="229488" y="245872"/>
                </a:lnTo>
                <a:lnTo>
                  <a:pt x="260222" y="279908"/>
                </a:lnTo>
                <a:lnTo>
                  <a:pt x="291464" y="315595"/>
                </a:lnTo>
                <a:lnTo>
                  <a:pt x="323088" y="352933"/>
                </a:lnTo>
                <a:lnTo>
                  <a:pt x="354964" y="391668"/>
                </a:lnTo>
                <a:lnTo>
                  <a:pt x="386714" y="431927"/>
                </a:lnTo>
                <a:lnTo>
                  <a:pt x="418083" y="473456"/>
                </a:lnTo>
                <a:lnTo>
                  <a:pt x="448944" y="516128"/>
                </a:lnTo>
                <a:lnTo>
                  <a:pt x="479043" y="559816"/>
                </a:lnTo>
                <a:lnTo>
                  <a:pt x="508126" y="604393"/>
                </a:lnTo>
                <a:lnTo>
                  <a:pt x="535939" y="649859"/>
                </a:lnTo>
                <a:lnTo>
                  <a:pt x="562355" y="695960"/>
                </a:lnTo>
                <a:lnTo>
                  <a:pt x="586993" y="742696"/>
                </a:lnTo>
                <a:lnTo>
                  <a:pt x="609726" y="790067"/>
                </a:lnTo>
                <a:lnTo>
                  <a:pt x="630301" y="837692"/>
                </a:lnTo>
                <a:lnTo>
                  <a:pt x="648461" y="885444"/>
                </a:lnTo>
                <a:lnTo>
                  <a:pt x="664082" y="933450"/>
                </a:lnTo>
                <a:lnTo>
                  <a:pt x="676782" y="981456"/>
                </a:lnTo>
                <a:lnTo>
                  <a:pt x="686434" y="1029208"/>
                </a:lnTo>
                <a:lnTo>
                  <a:pt x="692911" y="1076833"/>
                </a:lnTo>
                <a:lnTo>
                  <a:pt x="696848" y="1125601"/>
                </a:lnTo>
                <a:lnTo>
                  <a:pt x="699261" y="1175512"/>
                </a:lnTo>
                <a:lnTo>
                  <a:pt x="699769" y="1279906"/>
                </a:lnTo>
                <a:lnTo>
                  <a:pt x="694563" y="1389126"/>
                </a:lnTo>
                <a:lnTo>
                  <a:pt x="684148" y="1503045"/>
                </a:lnTo>
                <a:lnTo>
                  <a:pt x="668781" y="1621282"/>
                </a:lnTo>
                <a:lnTo>
                  <a:pt x="648969" y="1743456"/>
                </a:lnTo>
                <a:lnTo>
                  <a:pt x="625220" y="1869059"/>
                </a:lnTo>
                <a:lnTo>
                  <a:pt x="597661" y="1997964"/>
                </a:lnTo>
                <a:lnTo>
                  <a:pt x="566927" y="2129790"/>
                </a:lnTo>
                <a:lnTo>
                  <a:pt x="533400" y="2264029"/>
                </a:lnTo>
                <a:lnTo>
                  <a:pt x="497458" y="2400300"/>
                </a:lnTo>
                <a:lnTo>
                  <a:pt x="459358" y="2538476"/>
                </a:lnTo>
                <a:lnTo>
                  <a:pt x="419734" y="2678049"/>
                </a:lnTo>
                <a:lnTo>
                  <a:pt x="378840" y="2818638"/>
                </a:lnTo>
                <a:lnTo>
                  <a:pt x="295020" y="3101848"/>
                </a:lnTo>
                <a:lnTo>
                  <a:pt x="322833" y="3109976"/>
                </a:lnTo>
                <a:lnTo>
                  <a:pt x="406653" y="2826893"/>
                </a:lnTo>
                <a:lnTo>
                  <a:pt x="447420" y="2686050"/>
                </a:lnTo>
                <a:lnTo>
                  <a:pt x="487171" y="2546350"/>
                </a:lnTo>
                <a:lnTo>
                  <a:pt x="525398" y="2408047"/>
                </a:lnTo>
                <a:lnTo>
                  <a:pt x="561339" y="2271395"/>
                </a:lnTo>
                <a:lnTo>
                  <a:pt x="595121" y="2136775"/>
                </a:lnTo>
                <a:lnTo>
                  <a:pt x="625855" y="2004568"/>
                </a:lnTo>
                <a:lnTo>
                  <a:pt x="653414" y="1875155"/>
                </a:lnTo>
                <a:lnTo>
                  <a:pt x="677417" y="1748790"/>
                </a:lnTo>
                <a:lnTo>
                  <a:pt x="697356" y="1625981"/>
                </a:lnTo>
                <a:lnTo>
                  <a:pt x="712851" y="1506855"/>
                </a:lnTo>
                <a:lnTo>
                  <a:pt x="723391" y="1391793"/>
                </a:lnTo>
                <a:lnTo>
                  <a:pt x="728598" y="1281176"/>
                </a:lnTo>
                <a:lnTo>
                  <a:pt x="728217" y="1175385"/>
                </a:lnTo>
                <a:lnTo>
                  <a:pt x="725804" y="1124204"/>
                </a:lnTo>
                <a:lnTo>
                  <a:pt x="721740" y="1074547"/>
                </a:lnTo>
                <a:lnTo>
                  <a:pt x="715009" y="1024890"/>
                </a:lnTo>
                <a:lnTo>
                  <a:pt x="705103" y="975233"/>
                </a:lnTo>
                <a:lnTo>
                  <a:pt x="691895" y="925576"/>
                </a:lnTo>
                <a:lnTo>
                  <a:pt x="675893" y="876300"/>
                </a:lnTo>
                <a:lnTo>
                  <a:pt x="657225" y="827151"/>
                </a:lnTo>
                <a:lnTo>
                  <a:pt x="636142" y="778256"/>
                </a:lnTo>
                <a:lnTo>
                  <a:pt x="613028" y="730250"/>
                </a:lnTo>
                <a:lnTo>
                  <a:pt x="587882" y="682498"/>
                </a:lnTo>
                <a:lnTo>
                  <a:pt x="561085" y="635508"/>
                </a:lnTo>
                <a:lnTo>
                  <a:pt x="532764" y="589280"/>
                </a:lnTo>
                <a:lnTo>
                  <a:pt x="503300" y="543941"/>
                </a:lnTo>
                <a:lnTo>
                  <a:pt x="472820" y="499618"/>
                </a:lnTo>
                <a:lnTo>
                  <a:pt x="441578" y="456438"/>
                </a:lnTo>
                <a:lnTo>
                  <a:pt x="409828" y="414401"/>
                </a:lnTo>
                <a:lnTo>
                  <a:pt x="377697" y="373761"/>
                </a:lnTo>
                <a:lnTo>
                  <a:pt x="345566" y="334518"/>
                </a:lnTo>
                <a:lnTo>
                  <a:pt x="313563" y="296926"/>
                </a:lnTo>
                <a:lnTo>
                  <a:pt x="281939" y="260731"/>
                </a:lnTo>
                <a:lnTo>
                  <a:pt x="250951" y="226441"/>
                </a:lnTo>
                <a:lnTo>
                  <a:pt x="220852" y="193929"/>
                </a:lnTo>
                <a:lnTo>
                  <a:pt x="191896" y="163449"/>
                </a:lnTo>
                <a:lnTo>
                  <a:pt x="164083" y="135001"/>
                </a:lnTo>
                <a:lnTo>
                  <a:pt x="125348" y="96520"/>
                </a:lnTo>
                <a:lnTo>
                  <a:pt x="80517" y="53467"/>
                </a:lnTo>
                <a:lnTo>
                  <a:pt x="59806" y="34158"/>
                </a:lnTo>
                <a:close/>
              </a:path>
              <a:path w="728979" h="3110229">
                <a:moveTo>
                  <a:pt x="0" y="0"/>
                </a:moveTo>
                <a:lnTo>
                  <a:pt x="36067" y="90170"/>
                </a:lnTo>
                <a:lnTo>
                  <a:pt x="40847" y="56040"/>
                </a:lnTo>
                <a:lnTo>
                  <a:pt x="33400" y="49149"/>
                </a:lnTo>
                <a:lnTo>
                  <a:pt x="53085" y="27940"/>
                </a:lnTo>
                <a:lnTo>
                  <a:pt x="83545" y="27940"/>
                </a:lnTo>
                <a:lnTo>
                  <a:pt x="93725" y="25273"/>
                </a:lnTo>
                <a:lnTo>
                  <a:pt x="0" y="0"/>
                </a:lnTo>
                <a:close/>
              </a:path>
              <a:path w="728979" h="3110229">
                <a:moveTo>
                  <a:pt x="53085" y="27940"/>
                </a:moveTo>
                <a:lnTo>
                  <a:pt x="33400" y="49149"/>
                </a:lnTo>
                <a:lnTo>
                  <a:pt x="40847" y="56040"/>
                </a:lnTo>
                <a:lnTo>
                  <a:pt x="43306" y="38481"/>
                </a:lnTo>
                <a:lnTo>
                  <a:pt x="59806" y="34158"/>
                </a:lnTo>
                <a:lnTo>
                  <a:pt x="53085" y="27940"/>
                </a:lnTo>
                <a:close/>
              </a:path>
              <a:path w="728979" h="3110229">
                <a:moveTo>
                  <a:pt x="83545" y="27940"/>
                </a:moveTo>
                <a:lnTo>
                  <a:pt x="53085" y="27940"/>
                </a:lnTo>
                <a:lnTo>
                  <a:pt x="59806" y="34158"/>
                </a:lnTo>
                <a:lnTo>
                  <a:pt x="83545" y="27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DEEE5912-1EEE-4EFD-AB5D-58273B18E91D}"/>
              </a:ext>
            </a:extLst>
          </p:cNvPr>
          <p:cNvSpPr/>
          <p:nvPr/>
        </p:nvSpPr>
        <p:spPr>
          <a:xfrm>
            <a:off x="5702427" y="4572380"/>
            <a:ext cx="3590925" cy="1939289"/>
          </a:xfrm>
          <a:custGeom>
            <a:avLst/>
            <a:gdLst/>
            <a:ahLst/>
            <a:cxnLst/>
            <a:rect l="l" t="t" r="r" b="b"/>
            <a:pathLst>
              <a:path w="3590925" h="1939290">
                <a:moveTo>
                  <a:pt x="0" y="1939290"/>
                </a:moveTo>
                <a:lnTo>
                  <a:pt x="3590544" y="1939290"/>
                </a:lnTo>
                <a:lnTo>
                  <a:pt x="3590544" y="0"/>
                </a:lnTo>
                <a:lnTo>
                  <a:pt x="0" y="0"/>
                </a:lnTo>
                <a:lnTo>
                  <a:pt x="0" y="193929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6E958FC5-215A-42D6-8287-B532F9263E30}"/>
              </a:ext>
            </a:extLst>
          </p:cNvPr>
          <p:cNvSpPr/>
          <p:nvPr/>
        </p:nvSpPr>
        <p:spPr>
          <a:xfrm>
            <a:off x="5793740" y="4646422"/>
            <a:ext cx="457200" cy="3307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EBDF040E-AA70-417F-8FE2-2A81F21798C3}"/>
              </a:ext>
            </a:extLst>
          </p:cNvPr>
          <p:cNvSpPr/>
          <p:nvPr/>
        </p:nvSpPr>
        <p:spPr>
          <a:xfrm>
            <a:off x="5793740" y="4923790"/>
            <a:ext cx="771525" cy="441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58B74BF3-3552-4D44-B5FB-4792A77607A6}"/>
              </a:ext>
            </a:extLst>
          </p:cNvPr>
          <p:cNvSpPr/>
          <p:nvPr/>
        </p:nvSpPr>
        <p:spPr>
          <a:xfrm>
            <a:off x="6410959" y="4923790"/>
            <a:ext cx="1226223" cy="44119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83357F4B-EAF0-4A34-88AC-640D10D756EC}"/>
              </a:ext>
            </a:extLst>
          </p:cNvPr>
          <p:cNvSpPr/>
          <p:nvPr/>
        </p:nvSpPr>
        <p:spPr>
          <a:xfrm>
            <a:off x="7462011" y="4923790"/>
            <a:ext cx="1835657" cy="44119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205F7CF5-F8DF-489E-B13D-1E53A2B5E7D8}"/>
              </a:ext>
            </a:extLst>
          </p:cNvPr>
          <p:cNvSpPr/>
          <p:nvPr/>
        </p:nvSpPr>
        <p:spPr>
          <a:xfrm>
            <a:off x="5793740" y="5377942"/>
            <a:ext cx="457200" cy="3307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B14E5399-3BF1-48A0-8993-FAB253233C14}"/>
              </a:ext>
            </a:extLst>
          </p:cNvPr>
          <p:cNvSpPr/>
          <p:nvPr/>
        </p:nvSpPr>
        <p:spPr>
          <a:xfrm>
            <a:off x="5793740" y="5655310"/>
            <a:ext cx="388620" cy="44119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D8AA7F72-03E6-4AFF-875D-230C318CDD06}"/>
              </a:ext>
            </a:extLst>
          </p:cNvPr>
          <p:cNvSpPr/>
          <p:nvPr/>
        </p:nvSpPr>
        <p:spPr>
          <a:xfrm>
            <a:off x="5988050" y="5655310"/>
            <a:ext cx="563879" cy="44119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A8BFBF07-9A39-41EE-B886-425AA222A8B8}"/>
              </a:ext>
            </a:extLst>
          </p:cNvPr>
          <p:cNvSpPr/>
          <p:nvPr/>
        </p:nvSpPr>
        <p:spPr>
          <a:xfrm>
            <a:off x="6410959" y="5655310"/>
            <a:ext cx="1226223" cy="44119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511ED812-AB9E-4CCD-A254-5750AE4D3C11}"/>
              </a:ext>
            </a:extLst>
          </p:cNvPr>
          <p:cNvSpPr/>
          <p:nvPr/>
        </p:nvSpPr>
        <p:spPr>
          <a:xfrm>
            <a:off x="7462011" y="5655310"/>
            <a:ext cx="1835657" cy="44119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8D9D5F51-197A-4B9E-A722-64FA9F0A9D4D}"/>
              </a:ext>
            </a:extLst>
          </p:cNvPr>
          <p:cNvSpPr/>
          <p:nvPr/>
        </p:nvSpPr>
        <p:spPr>
          <a:xfrm>
            <a:off x="5793740" y="6109461"/>
            <a:ext cx="457200" cy="3307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67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39582"/>
            <a:ext cx="10767480" cy="5963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5080" indent="-638175">
              <a:lnSpc>
                <a:spcPts val="4770"/>
              </a:lnSpc>
              <a:spcBef>
                <a:spcPts val="484"/>
              </a:spcBef>
            </a:pPr>
            <a:r>
              <a:rPr lang="en-US" altLang="zh-CN" sz="3600" dirty="0">
                <a:cs typeface="Calibri"/>
              </a:rPr>
              <a:t>BENU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964E1A-62E9-437C-87B7-CFCA2104AD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1988840"/>
            <a:ext cx="7655281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15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39582"/>
            <a:ext cx="10767480" cy="5963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5080" indent="-638175">
              <a:lnSpc>
                <a:spcPts val="4770"/>
              </a:lnSpc>
              <a:spcBef>
                <a:spcPts val="484"/>
              </a:spcBef>
            </a:pPr>
            <a:r>
              <a:rPr lang="en-US" altLang="zh-CN" sz="3600" spc="145" dirty="0"/>
              <a:t>Best </a:t>
            </a:r>
            <a:r>
              <a:rPr lang="en-US" altLang="zh-CN" sz="3600" spc="150" dirty="0"/>
              <a:t>Execution </a:t>
            </a:r>
            <a:r>
              <a:rPr lang="en-US" altLang="zh-CN" sz="3600" spc="180" dirty="0"/>
              <a:t>Plan</a:t>
            </a:r>
            <a:r>
              <a:rPr lang="en-US" altLang="zh-CN" sz="3600" spc="-640" dirty="0"/>
              <a:t> </a:t>
            </a:r>
            <a:r>
              <a:rPr lang="en-US" altLang="zh-CN" sz="3600" spc="105" dirty="0"/>
              <a:t>Generation</a:t>
            </a:r>
            <a:endParaRPr lang="en-US" altLang="zh-CN" sz="3600" dirty="0">
              <a:cs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82B6E8-A5FA-4962-A310-6E531ACD14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35696" y="1700808"/>
            <a:ext cx="5338211" cy="497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8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26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92D050"/>
                </a:solidFill>
              </a:rPr>
              <a:t>Preliminaries</a:t>
            </a:r>
            <a:endParaRPr lang="en-US" altLang="zh-CN" b="1" dirty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Challenge and Setting</a:t>
            </a:r>
            <a:r>
              <a:rPr lang="zh-CN" altLang="zh-CN" dirty="0"/>
              <a:t>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spc="65" dirty="0">
                <a:cs typeface="Calibri"/>
              </a:rPr>
              <a:t>BENU</a:t>
            </a:r>
            <a:r>
              <a:rPr lang="en-US" altLang="zh-CN" sz="2800" spc="-80" dirty="0">
                <a:cs typeface="Calibri"/>
              </a:rPr>
              <a:t> </a:t>
            </a:r>
            <a:r>
              <a:rPr lang="en-US" altLang="zh-CN" sz="2800" spc="45" dirty="0">
                <a:cs typeface="Calibri"/>
              </a:rPr>
              <a:t>Framework</a:t>
            </a:r>
            <a:endParaRPr lang="en-US" altLang="zh-CN" sz="2800" dirty="0">
              <a:cs typeface="Calibri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spc="50" dirty="0">
                <a:cs typeface="Calibri"/>
              </a:rPr>
              <a:t>Implementation</a:t>
            </a:r>
            <a:r>
              <a:rPr lang="en-US" altLang="zh-CN" sz="2800" spc="-80" dirty="0">
                <a:cs typeface="Calibri"/>
              </a:rPr>
              <a:t> </a:t>
            </a:r>
            <a:r>
              <a:rPr lang="en-US" altLang="zh-CN" sz="2800" spc="65" dirty="0">
                <a:cs typeface="Calibri"/>
              </a:rPr>
              <a:t>Techniques</a:t>
            </a:r>
            <a:endParaRPr lang="en-US" altLang="zh-CN" sz="2800" dirty="0">
              <a:cs typeface="Calibri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/>
              <a:t>Experiments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72891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39582"/>
            <a:ext cx="10767480" cy="5963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5080" indent="-638175">
              <a:lnSpc>
                <a:spcPts val="4770"/>
              </a:lnSpc>
              <a:spcBef>
                <a:spcPts val="484"/>
              </a:spcBef>
            </a:pPr>
            <a:r>
              <a:rPr lang="en-US" altLang="zh-CN" sz="3600" spc="145" dirty="0"/>
              <a:t>Best </a:t>
            </a:r>
            <a:r>
              <a:rPr lang="en-US" altLang="zh-CN" sz="3600" spc="150" dirty="0"/>
              <a:t>Execution </a:t>
            </a:r>
            <a:r>
              <a:rPr lang="en-US" altLang="zh-CN" sz="3600" spc="180" dirty="0"/>
              <a:t>Plan</a:t>
            </a:r>
            <a:r>
              <a:rPr lang="en-US" altLang="zh-CN" sz="3600" spc="-640" dirty="0"/>
              <a:t> </a:t>
            </a:r>
            <a:r>
              <a:rPr lang="en-US" altLang="zh-CN" sz="3600" spc="105" dirty="0"/>
              <a:t>Generation</a:t>
            </a:r>
            <a:endParaRPr lang="en-US" altLang="zh-CN" sz="3600" dirty="0">
              <a:cs typeface="Calibri"/>
            </a:endParaRPr>
          </a:p>
        </p:txBody>
      </p:sp>
      <p:sp>
        <p:nvSpPr>
          <p:cNvPr id="64" name="object 3">
            <a:extLst>
              <a:ext uri="{FF2B5EF4-FFF2-40B4-BE49-F238E27FC236}">
                <a16:creationId xmlns:a16="http://schemas.microsoft.com/office/drawing/2014/main" id="{17CF2682-3FAB-4D65-8C26-82A0746EB0B3}"/>
              </a:ext>
            </a:extLst>
          </p:cNvPr>
          <p:cNvSpPr/>
          <p:nvPr/>
        </p:nvSpPr>
        <p:spPr>
          <a:xfrm>
            <a:off x="970475" y="1617893"/>
            <a:ext cx="176530" cy="173990"/>
          </a:xfrm>
          <a:custGeom>
            <a:avLst/>
            <a:gdLst/>
            <a:ahLst/>
            <a:cxnLst/>
            <a:rect l="l" t="t" r="r" b="b"/>
            <a:pathLst>
              <a:path w="176530" h="173989">
                <a:moveTo>
                  <a:pt x="88011" y="0"/>
                </a:moveTo>
                <a:lnTo>
                  <a:pt x="53738" y="6822"/>
                </a:lnTo>
                <a:lnTo>
                  <a:pt x="25765" y="25431"/>
                </a:lnTo>
                <a:lnTo>
                  <a:pt x="6911" y="53042"/>
                </a:lnTo>
                <a:lnTo>
                  <a:pt x="0" y="86868"/>
                </a:lnTo>
                <a:lnTo>
                  <a:pt x="6911" y="120693"/>
                </a:lnTo>
                <a:lnTo>
                  <a:pt x="25765" y="148304"/>
                </a:lnTo>
                <a:lnTo>
                  <a:pt x="53738" y="166913"/>
                </a:lnTo>
                <a:lnTo>
                  <a:pt x="88011" y="173736"/>
                </a:lnTo>
                <a:lnTo>
                  <a:pt x="122283" y="166913"/>
                </a:lnTo>
                <a:lnTo>
                  <a:pt x="150256" y="148304"/>
                </a:lnTo>
                <a:lnTo>
                  <a:pt x="169110" y="120693"/>
                </a:lnTo>
                <a:lnTo>
                  <a:pt x="176022" y="86868"/>
                </a:lnTo>
                <a:lnTo>
                  <a:pt x="169110" y="53042"/>
                </a:lnTo>
                <a:lnTo>
                  <a:pt x="150256" y="25431"/>
                </a:lnTo>
                <a:lnTo>
                  <a:pt x="122283" y="6822"/>
                </a:lnTo>
                <a:lnTo>
                  <a:pt x="8801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4">
            <a:extLst>
              <a:ext uri="{FF2B5EF4-FFF2-40B4-BE49-F238E27FC236}">
                <a16:creationId xmlns:a16="http://schemas.microsoft.com/office/drawing/2014/main" id="{5BD353AB-FB95-4846-ADC6-6E60E02CDE55}"/>
              </a:ext>
            </a:extLst>
          </p:cNvPr>
          <p:cNvSpPr/>
          <p:nvPr/>
        </p:nvSpPr>
        <p:spPr>
          <a:xfrm>
            <a:off x="970475" y="1617893"/>
            <a:ext cx="176530" cy="173990"/>
          </a:xfrm>
          <a:custGeom>
            <a:avLst/>
            <a:gdLst/>
            <a:ahLst/>
            <a:cxnLst/>
            <a:rect l="l" t="t" r="r" b="b"/>
            <a:pathLst>
              <a:path w="176530" h="173989">
                <a:moveTo>
                  <a:pt x="0" y="86868"/>
                </a:moveTo>
                <a:lnTo>
                  <a:pt x="6911" y="53042"/>
                </a:lnTo>
                <a:lnTo>
                  <a:pt x="25765" y="25431"/>
                </a:lnTo>
                <a:lnTo>
                  <a:pt x="53738" y="6822"/>
                </a:lnTo>
                <a:lnTo>
                  <a:pt x="88011" y="0"/>
                </a:lnTo>
                <a:lnTo>
                  <a:pt x="122283" y="6822"/>
                </a:lnTo>
                <a:lnTo>
                  <a:pt x="150256" y="25431"/>
                </a:lnTo>
                <a:lnTo>
                  <a:pt x="169110" y="53042"/>
                </a:lnTo>
                <a:lnTo>
                  <a:pt x="176022" y="86868"/>
                </a:lnTo>
                <a:lnTo>
                  <a:pt x="169110" y="120693"/>
                </a:lnTo>
                <a:lnTo>
                  <a:pt x="150256" y="148304"/>
                </a:lnTo>
                <a:lnTo>
                  <a:pt x="122283" y="166913"/>
                </a:lnTo>
                <a:lnTo>
                  <a:pt x="88011" y="173736"/>
                </a:lnTo>
                <a:lnTo>
                  <a:pt x="53738" y="166913"/>
                </a:lnTo>
                <a:lnTo>
                  <a:pt x="25765" y="148304"/>
                </a:lnTo>
                <a:lnTo>
                  <a:pt x="6911" y="120693"/>
                </a:lnTo>
                <a:lnTo>
                  <a:pt x="0" y="86868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">
            <a:extLst>
              <a:ext uri="{FF2B5EF4-FFF2-40B4-BE49-F238E27FC236}">
                <a16:creationId xmlns:a16="http://schemas.microsoft.com/office/drawing/2014/main" id="{51B49042-DE43-463E-B104-F39B9BFC31EC}"/>
              </a:ext>
            </a:extLst>
          </p:cNvPr>
          <p:cNvSpPr txBox="1"/>
          <p:nvPr/>
        </p:nvSpPr>
        <p:spPr>
          <a:xfrm>
            <a:off x="992445" y="1621830"/>
            <a:ext cx="1308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Calibri"/>
                <a:cs typeface="Calibri"/>
              </a:rPr>
              <a:t>u1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7" name="object 6">
            <a:extLst>
              <a:ext uri="{FF2B5EF4-FFF2-40B4-BE49-F238E27FC236}">
                <a16:creationId xmlns:a16="http://schemas.microsoft.com/office/drawing/2014/main" id="{AAFA6486-8244-4D20-857B-3FD54402B33D}"/>
              </a:ext>
            </a:extLst>
          </p:cNvPr>
          <p:cNvSpPr/>
          <p:nvPr/>
        </p:nvSpPr>
        <p:spPr>
          <a:xfrm>
            <a:off x="970475" y="2261021"/>
            <a:ext cx="176530" cy="173355"/>
          </a:xfrm>
          <a:custGeom>
            <a:avLst/>
            <a:gdLst/>
            <a:ahLst/>
            <a:cxnLst/>
            <a:rect l="l" t="t" r="r" b="b"/>
            <a:pathLst>
              <a:path w="176530" h="173355">
                <a:moveTo>
                  <a:pt x="88011" y="0"/>
                </a:moveTo>
                <a:lnTo>
                  <a:pt x="53738" y="6798"/>
                </a:lnTo>
                <a:lnTo>
                  <a:pt x="25765" y="25336"/>
                </a:lnTo>
                <a:lnTo>
                  <a:pt x="6911" y="52828"/>
                </a:lnTo>
                <a:lnTo>
                  <a:pt x="0" y="86487"/>
                </a:lnTo>
                <a:lnTo>
                  <a:pt x="6911" y="120145"/>
                </a:lnTo>
                <a:lnTo>
                  <a:pt x="25765" y="147637"/>
                </a:lnTo>
                <a:lnTo>
                  <a:pt x="53738" y="166175"/>
                </a:lnTo>
                <a:lnTo>
                  <a:pt x="88011" y="172974"/>
                </a:lnTo>
                <a:lnTo>
                  <a:pt x="122283" y="166175"/>
                </a:lnTo>
                <a:lnTo>
                  <a:pt x="150256" y="147637"/>
                </a:lnTo>
                <a:lnTo>
                  <a:pt x="169110" y="120145"/>
                </a:lnTo>
                <a:lnTo>
                  <a:pt x="176022" y="86487"/>
                </a:lnTo>
                <a:lnTo>
                  <a:pt x="169110" y="52828"/>
                </a:lnTo>
                <a:lnTo>
                  <a:pt x="150256" y="25336"/>
                </a:lnTo>
                <a:lnTo>
                  <a:pt x="122283" y="6798"/>
                </a:lnTo>
                <a:lnTo>
                  <a:pt x="8801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7">
            <a:extLst>
              <a:ext uri="{FF2B5EF4-FFF2-40B4-BE49-F238E27FC236}">
                <a16:creationId xmlns:a16="http://schemas.microsoft.com/office/drawing/2014/main" id="{ECE53027-E292-4410-A311-C30018BC9133}"/>
              </a:ext>
            </a:extLst>
          </p:cNvPr>
          <p:cNvSpPr/>
          <p:nvPr/>
        </p:nvSpPr>
        <p:spPr>
          <a:xfrm>
            <a:off x="970475" y="2261021"/>
            <a:ext cx="176530" cy="173355"/>
          </a:xfrm>
          <a:custGeom>
            <a:avLst/>
            <a:gdLst/>
            <a:ahLst/>
            <a:cxnLst/>
            <a:rect l="l" t="t" r="r" b="b"/>
            <a:pathLst>
              <a:path w="176530" h="173355">
                <a:moveTo>
                  <a:pt x="0" y="86487"/>
                </a:moveTo>
                <a:lnTo>
                  <a:pt x="6911" y="52828"/>
                </a:lnTo>
                <a:lnTo>
                  <a:pt x="25765" y="25336"/>
                </a:lnTo>
                <a:lnTo>
                  <a:pt x="53738" y="6798"/>
                </a:lnTo>
                <a:lnTo>
                  <a:pt x="88011" y="0"/>
                </a:lnTo>
                <a:lnTo>
                  <a:pt x="122283" y="6798"/>
                </a:lnTo>
                <a:lnTo>
                  <a:pt x="150256" y="25336"/>
                </a:lnTo>
                <a:lnTo>
                  <a:pt x="169110" y="52828"/>
                </a:lnTo>
                <a:lnTo>
                  <a:pt x="176022" y="86487"/>
                </a:lnTo>
                <a:lnTo>
                  <a:pt x="169110" y="120145"/>
                </a:lnTo>
                <a:lnTo>
                  <a:pt x="150256" y="147637"/>
                </a:lnTo>
                <a:lnTo>
                  <a:pt x="122283" y="166175"/>
                </a:lnTo>
                <a:lnTo>
                  <a:pt x="88011" y="172974"/>
                </a:lnTo>
                <a:lnTo>
                  <a:pt x="53738" y="166175"/>
                </a:lnTo>
                <a:lnTo>
                  <a:pt x="25765" y="147637"/>
                </a:lnTo>
                <a:lnTo>
                  <a:pt x="6911" y="120145"/>
                </a:lnTo>
                <a:lnTo>
                  <a:pt x="0" y="86487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8">
            <a:extLst>
              <a:ext uri="{FF2B5EF4-FFF2-40B4-BE49-F238E27FC236}">
                <a16:creationId xmlns:a16="http://schemas.microsoft.com/office/drawing/2014/main" id="{C3F1A658-BE76-4BEB-AC4D-5FD6C15DCD84}"/>
              </a:ext>
            </a:extLst>
          </p:cNvPr>
          <p:cNvSpPr txBox="1"/>
          <p:nvPr/>
        </p:nvSpPr>
        <p:spPr>
          <a:xfrm>
            <a:off x="992445" y="2264958"/>
            <a:ext cx="1308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Calibri"/>
                <a:cs typeface="Calibri"/>
              </a:rPr>
              <a:t>u4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5FB8A1F5-8C89-4878-BCA9-687775E18264}"/>
              </a:ext>
            </a:extLst>
          </p:cNvPr>
          <p:cNvSpPr/>
          <p:nvPr/>
        </p:nvSpPr>
        <p:spPr>
          <a:xfrm>
            <a:off x="690058" y="2113193"/>
            <a:ext cx="176530" cy="173355"/>
          </a:xfrm>
          <a:custGeom>
            <a:avLst/>
            <a:gdLst/>
            <a:ahLst/>
            <a:cxnLst/>
            <a:rect l="l" t="t" r="r" b="b"/>
            <a:pathLst>
              <a:path w="176530" h="173355">
                <a:moveTo>
                  <a:pt x="88010" y="0"/>
                </a:moveTo>
                <a:lnTo>
                  <a:pt x="53754" y="6798"/>
                </a:lnTo>
                <a:lnTo>
                  <a:pt x="25779" y="25336"/>
                </a:lnTo>
                <a:lnTo>
                  <a:pt x="6916" y="52828"/>
                </a:lnTo>
                <a:lnTo>
                  <a:pt x="0" y="86487"/>
                </a:lnTo>
                <a:lnTo>
                  <a:pt x="6916" y="120145"/>
                </a:lnTo>
                <a:lnTo>
                  <a:pt x="25779" y="147637"/>
                </a:lnTo>
                <a:lnTo>
                  <a:pt x="53754" y="166175"/>
                </a:lnTo>
                <a:lnTo>
                  <a:pt x="88010" y="172974"/>
                </a:lnTo>
                <a:lnTo>
                  <a:pt x="122283" y="166175"/>
                </a:lnTo>
                <a:lnTo>
                  <a:pt x="150256" y="147637"/>
                </a:lnTo>
                <a:lnTo>
                  <a:pt x="169110" y="120145"/>
                </a:lnTo>
                <a:lnTo>
                  <a:pt x="176022" y="86487"/>
                </a:lnTo>
                <a:lnTo>
                  <a:pt x="169110" y="52828"/>
                </a:lnTo>
                <a:lnTo>
                  <a:pt x="150256" y="25336"/>
                </a:lnTo>
                <a:lnTo>
                  <a:pt x="122283" y="6798"/>
                </a:lnTo>
                <a:lnTo>
                  <a:pt x="88010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0">
            <a:extLst>
              <a:ext uri="{FF2B5EF4-FFF2-40B4-BE49-F238E27FC236}">
                <a16:creationId xmlns:a16="http://schemas.microsoft.com/office/drawing/2014/main" id="{2D6B646C-8720-40FD-9AC9-0A20D3FCEED0}"/>
              </a:ext>
            </a:extLst>
          </p:cNvPr>
          <p:cNvSpPr/>
          <p:nvPr/>
        </p:nvSpPr>
        <p:spPr>
          <a:xfrm>
            <a:off x="690058" y="2113193"/>
            <a:ext cx="176530" cy="173355"/>
          </a:xfrm>
          <a:custGeom>
            <a:avLst/>
            <a:gdLst/>
            <a:ahLst/>
            <a:cxnLst/>
            <a:rect l="l" t="t" r="r" b="b"/>
            <a:pathLst>
              <a:path w="176530" h="173355">
                <a:moveTo>
                  <a:pt x="0" y="86487"/>
                </a:moveTo>
                <a:lnTo>
                  <a:pt x="6916" y="52828"/>
                </a:lnTo>
                <a:lnTo>
                  <a:pt x="25779" y="25336"/>
                </a:lnTo>
                <a:lnTo>
                  <a:pt x="53754" y="6798"/>
                </a:lnTo>
                <a:lnTo>
                  <a:pt x="88010" y="0"/>
                </a:lnTo>
                <a:lnTo>
                  <a:pt x="122283" y="6798"/>
                </a:lnTo>
                <a:lnTo>
                  <a:pt x="150256" y="25336"/>
                </a:lnTo>
                <a:lnTo>
                  <a:pt x="169110" y="52828"/>
                </a:lnTo>
                <a:lnTo>
                  <a:pt x="176022" y="86487"/>
                </a:lnTo>
                <a:lnTo>
                  <a:pt x="169110" y="120145"/>
                </a:lnTo>
                <a:lnTo>
                  <a:pt x="150256" y="147637"/>
                </a:lnTo>
                <a:lnTo>
                  <a:pt x="122283" y="166175"/>
                </a:lnTo>
                <a:lnTo>
                  <a:pt x="88010" y="172974"/>
                </a:lnTo>
                <a:lnTo>
                  <a:pt x="53754" y="166175"/>
                </a:lnTo>
                <a:lnTo>
                  <a:pt x="25779" y="147637"/>
                </a:lnTo>
                <a:lnTo>
                  <a:pt x="6916" y="120145"/>
                </a:lnTo>
                <a:lnTo>
                  <a:pt x="0" y="86487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52B7B875-3DBB-4A31-B223-A21D415426C3}"/>
              </a:ext>
            </a:extLst>
          </p:cNvPr>
          <p:cNvSpPr txBox="1"/>
          <p:nvPr/>
        </p:nvSpPr>
        <p:spPr>
          <a:xfrm>
            <a:off x="712030" y="2116622"/>
            <a:ext cx="1308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</a:rPr>
              <a:t>u3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3" name="object 12">
            <a:extLst>
              <a:ext uri="{FF2B5EF4-FFF2-40B4-BE49-F238E27FC236}">
                <a16:creationId xmlns:a16="http://schemas.microsoft.com/office/drawing/2014/main" id="{8F8F4681-398E-4D24-A293-2992E54E7118}"/>
              </a:ext>
            </a:extLst>
          </p:cNvPr>
          <p:cNvSpPr/>
          <p:nvPr/>
        </p:nvSpPr>
        <p:spPr>
          <a:xfrm>
            <a:off x="690058" y="1841159"/>
            <a:ext cx="176530" cy="173355"/>
          </a:xfrm>
          <a:custGeom>
            <a:avLst/>
            <a:gdLst/>
            <a:ahLst/>
            <a:cxnLst/>
            <a:rect l="l" t="t" r="r" b="b"/>
            <a:pathLst>
              <a:path w="176530" h="173355">
                <a:moveTo>
                  <a:pt x="88010" y="0"/>
                </a:moveTo>
                <a:lnTo>
                  <a:pt x="53754" y="6798"/>
                </a:lnTo>
                <a:lnTo>
                  <a:pt x="25779" y="25336"/>
                </a:lnTo>
                <a:lnTo>
                  <a:pt x="6916" y="52828"/>
                </a:lnTo>
                <a:lnTo>
                  <a:pt x="0" y="86487"/>
                </a:lnTo>
                <a:lnTo>
                  <a:pt x="6916" y="120145"/>
                </a:lnTo>
                <a:lnTo>
                  <a:pt x="25779" y="147637"/>
                </a:lnTo>
                <a:lnTo>
                  <a:pt x="53754" y="166175"/>
                </a:lnTo>
                <a:lnTo>
                  <a:pt x="88010" y="172974"/>
                </a:lnTo>
                <a:lnTo>
                  <a:pt x="122283" y="166175"/>
                </a:lnTo>
                <a:lnTo>
                  <a:pt x="150256" y="147637"/>
                </a:lnTo>
                <a:lnTo>
                  <a:pt x="169110" y="120145"/>
                </a:lnTo>
                <a:lnTo>
                  <a:pt x="176022" y="86487"/>
                </a:lnTo>
                <a:lnTo>
                  <a:pt x="169110" y="52828"/>
                </a:lnTo>
                <a:lnTo>
                  <a:pt x="150256" y="25336"/>
                </a:lnTo>
                <a:lnTo>
                  <a:pt x="122283" y="6798"/>
                </a:lnTo>
                <a:lnTo>
                  <a:pt x="88010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3">
            <a:extLst>
              <a:ext uri="{FF2B5EF4-FFF2-40B4-BE49-F238E27FC236}">
                <a16:creationId xmlns:a16="http://schemas.microsoft.com/office/drawing/2014/main" id="{7F9625F8-A7C9-4715-877E-7C2214B95427}"/>
              </a:ext>
            </a:extLst>
          </p:cNvPr>
          <p:cNvSpPr/>
          <p:nvPr/>
        </p:nvSpPr>
        <p:spPr>
          <a:xfrm>
            <a:off x="690058" y="1841159"/>
            <a:ext cx="176530" cy="173355"/>
          </a:xfrm>
          <a:custGeom>
            <a:avLst/>
            <a:gdLst/>
            <a:ahLst/>
            <a:cxnLst/>
            <a:rect l="l" t="t" r="r" b="b"/>
            <a:pathLst>
              <a:path w="176530" h="173355">
                <a:moveTo>
                  <a:pt x="0" y="86487"/>
                </a:moveTo>
                <a:lnTo>
                  <a:pt x="6916" y="52828"/>
                </a:lnTo>
                <a:lnTo>
                  <a:pt x="25779" y="25336"/>
                </a:lnTo>
                <a:lnTo>
                  <a:pt x="53754" y="6798"/>
                </a:lnTo>
                <a:lnTo>
                  <a:pt x="88010" y="0"/>
                </a:lnTo>
                <a:lnTo>
                  <a:pt x="122283" y="6798"/>
                </a:lnTo>
                <a:lnTo>
                  <a:pt x="150256" y="25336"/>
                </a:lnTo>
                <a:lnTo>
                  <a:pt x="169110" y="52828"/>
                </a:lnTo>
                <a:lnTo>
                  <a:pt x="176022" y="86487"/>
                </a:lnTo>
                <a:lnTo>
                  <a:pt x="169110" y="120145"/>
                </a:lnTo>
                <a:lnTo>
                  <a:pt x="150256" y="147637"/>
                </a:lnTo>
                <a:lnTo>
                  <a:pt x="122283" y="166175"/>
                </a:lnTo>
                <a:lnTo>
                  <a:pt x="88010" y="172974"/>
                </a:lnTo>
                <a:lnTo>
                  <a:pt x="53754" y="166175"/>
                </a:lnTo>
                <a:lnTo>
                  <a:pt x="25779" y="147637"/>
                </a:lnTo>
                <a:lnTo>
                  <a:pt x="6916" y="120145"/>
                </a:lnTo>
                <a:lnTo>
                  <a:pt x="0" y="86487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4">
            <a:extLst>
              <a:ext uri="{FF2B5EF4-FFF2-40B4-BE49-F238E27FC236}">
                <a16:creationId xmlns:a16="http://schemas.microsoft.com/office/drawing/2014/main" id="{FD171732-5D70-43D3-8EC6-E1E4FD9498C0}"/>
              </a:ext>
            </a:extLst>
          </p:cNvPr>
          <p:cNvSpPr txBox="1"/>
          <p:nvPr/>
        </p:nvSpPr>
        <p:spPr>
          <a:xfrm>
            <a:off x="712030" y="1844334"/>
            <a:ext cx="1308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Calibri"/>
                <a:cs typeface="Calibri"/>
              </a:rPr>
              <a:t>u2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6" name="object 15">
            <a:extLst>
              <a:ext uri="{FF2B5EF4-FFF2-40B4-BE49-F238E27FC236}">
                <a16:creationId xmlns:a16="http://schemas.microsoft.com/office/drawing/2014/main" id="{0C86D289-8D03-4074-9724-6743ADFBACDC}"/>
              </a:ext>
            </a:extLst>
          </p:cNvPr>
          <p:cNvSpPr/>
          <p:nvPr/>
        </p:nvSpPr>
        <p:spPr>
          <a:xfrm>
            <a:off x="1247081" y="1841159"/>
            <a:ext cx="176530" cy="173355"/>
          </a:xfrm>
          <a:custGeom>
            <a:avLst/>
            <a:gdLst/>
            <a:ahLst/>
            <a:cxnLst/>
            <a:rect l="l" t="t" r="r" b="b"/>
            <a:pathLst>
              <a:path w="176530" h="173355">
                <a:moveTo>
                  <a:pt x="88011" y="0"/>
                </a:moveTo>
                <a:lnTo>
                  <a:pt x="53738" y="6798"/>
                </a:lnTo>
                <a:lnTo>
                  <a:pt x="25765" y="25336"/>
                </a:lnTo>
                <a:lnTo>
                  <a:pt x="6911" y="52828"/>
                </a:lnTo>
                <a:lnTo>
                  <a:pt x="0" y="86487"/>
                </a:lnTo>
                <a:lnTo>
                  <a:pt x="6911" y="120145"/>
                </a:lnTo>
                <a:lnTo>
                  <a:pt x="25765" y="147637"/>
                </a:lnTo>
                <a:lnTo>
                  <a:pt x="53738" y="166175"/>
                </a:lnTo>
                <a:lnTo>
                  <a:pt x="88011" y="172974"/>
                </a:lnTo>
                <a:lnTo>
                  <a:pt x="122283" y="166175"/>
                </a:lnTo>
                <a:lnTo>
                  <a:pt x="150256" y="147637"/>
                </a:lnTo>
                <a:lnTo>
                  <a:pt x="169110" y="120145"/>
                </a:lnTo>
                <a:lnTo>
                  <a:pt x="176022" y="86487"/>
                </a:lnTo>
                <a:lnTo>
                  <a:pt x="169110" y="52828"/>
                </a:lnTo>
                <a:lnTo>
                  <a:pt x="150256" y="25336"/>
                </a:lnTo>
                <a:lnTo>
                  <a:pt x="122283" y="6798"/>
                </a:lnTo>
                <a:lnTo>
                  <a:pt x="8801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6">
            <a:extLst>
              <a:ext uri="{FF2B5EF4-FFF2-40B4-BE49-F238E27FC236}">
                <a16:creationId xmlns:a16="http://schemas.microsoft.com/office/drawing/2014/main" id="{2742958A-1ADC-4FDE-B044-B47ED1116A3B}"/>
              </a:ext>
            </a:extLst>
          </p:cNvPr>
          <p:cNvSpPr/>
          <p:nvPr/>
        </p:nvSpPr>
        <p:spPr>
          <a:xfrm>
            <a:off x="1247081" y="1841159"/>
            <a:ext cx="176530" cy="173355"/>
          </a:xfrm>
          <a:custGeom>
            <a:avLst/>
            <a:gdLst/>
            <a:ahLst/>
            <a:cxnLst/>
            <a:rect l="l" t="t" r="r" b="b"/>
            <a:pathLst>
              <a:path w="176530" h="173355">
                <a:moveTo>
                  <a:pt x="0" y="86487"/>
                </a:moveTo>
                <a:lnTo>
                  <a:pt x="6911" y="52828"/>
                </a:lnTo>
                <a:lnTo>
                  <a:pt x="25765" y="25336"/>
                </a:lnTo>
                <a:lnTo>
                  <a:pt x="53738" y="6798"/>
                </a:lnTo>
                <a:lnTo>
                  <a:pt x="88011" y="0"/>
                </a:lnTo>
                <a:lnTo>
                  <a:pt x="122283" y="6798"/>
                </a:lnTo>
                <a:lnTo>
                  <a:pt x="150256" y="25336"/>
                </a:lnTo>
                <a:lnTo>
                  <a:pt x="169110" y="52828"/>
                </a:lnTo>
                <a:lnTo>
                  <a:pt x="176022" y="86487"/>
                </a:lnTo>
                <a:lnTo>
                  <a:pt x="169110" y="120145"/>
                </a:lnTo>
                <a:lnTo>
                  <a:pt x="150256" y="147637"/>
                </a:lnTo>
                <a:lnTo>
                  <a:pt x="122283" y="166175"/>
                </a:lnTo>
                <a:lnTo>
                  <a:pt x="88011" y="172974"/>
                </a:lnTo>
                <a:lnTo>
                  <a:pt x="53738" y="166175"/>
                </a:lnTo>
                <a:lnTo>
                  <a:pt x="25765" y="147637"/>
                </a:lnTo>
                <a:lnTo>
                  <a:pt x="6911" y="120145"/>
                </a:lnTo>
                <a:lnTo>
                  <a:pt x="0" y="86487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7">
            <a:extLst>
              <a:ext uri="{FF2B5EF4-FFF2-40B4-BE49-F238E27FC236}">
                <a16:creationId xmlns:a16="http://schemas.microsoft.com/office/drawing/2014/main" id="{866570D8-92BF-4B7A-B14D-535FAD24BBF7}"/>
              </a:ext>
            </a:extLst>
          </p:cNvPr>
          <p:cNvSpPr txBox="1"/>
          <p:nvPr/>
        </p:nvSpPr>
        <p:spPr>
          <a:xfrm>
            <a:off x="1269051" y="1844334"/>
            <a:ext cx="1308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Calibri"/>
                <a:cs typeface="Calibri"/>
              </a:rPr>
              <a:t>u6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9" name="object 18">
            <a:extLst>
              <a:ext uri="{FF2B5EF4-FFF2-40B4-BE49-F238E27FC236}">
                <a16:creationId xmlns:a16="http://schemas.microsoft.com/office/drawing/2014/main" id="{1D90D8E3-C868-472C-ADBD-BB69D2078F3D}"/>
              </a:ext>
            </a:extLst>
          </p:cNvPr>
          <p:cNvSpPr/>
          <p:nvPr/>
        </p:nvSpPr>
        <p:spPr>
          <a:xfrm>
            <a:off x="1247081" y="2113193"/>
            <a:ext cx="176530" cy="173355"/>
          </a:xfrm>
          <a:custGeom>
            <a:avLst/>
            <a:gdLst/>
            <a:ahLst/>
            <a:cxnLst/>
            <a:rect l="l" t="t" r="r" b="b"/>
            <a:pathLst>
              <a:path w="176530" h="173355">
                <a:moveTo>
                  <a:pt x="88011" y="0"/>
                </a:moveTo>
                <a:lnTo>
                  <a:pt x="53738" y="6798"/>
                </a:lnTo>
                <a:lnTo>
                  <a:pt x="25765" y="25336"/>
                </a:lnTo>
                <a:lnTo>
                  <a:pt x="6911" y="52828"/>
                </a:lnTo>
                <a:lnTo>
                  <a:pt x="0" y="86487"/>
                </a:lnTo>
                <a:lnTo>
                  <a:pt x="6911" y="120145"/>
                </a:lnTo>
                <a:lnTo>
                  <a:pt x="25765" y="147637"/>
                </a:lnTo>
                <a:lnTo>
                  <a:pt x="53738" y="166175"/>
                </a:lnTo>
                <a:lnTo>
                  <a:pt x="88011" y="172974"/>
                </a:lnTo>
                <a:lnTo>
                  <a:pt x="122283" y="166175"/>
                </a:lnTo>
                <a:lnTo>
                  <a:pt x="150256" y="147637"/>
                </a:lnTo>
                <a:lnTo>
                  <a:pt x="169110" y="120145"/>
                </a:lnTo>
                <a:lnTo>
                  <a:pt x="176022" y="86487"/>
                </a:lnTo>
                <a:lnTo>
                  <a:pt x="169110" y="52828"/>
                </a:lnTo>
                <a:lnTo>
                  <a:pt x="150256" y="25336"/>
                </a:lnTo>
                <a:lnTo>
                  <a:pt x="122283" y="6798"/>
                </a:lnTo>
                <a:lnTo>
                  <a:pt x="88011" y="0"/>
                </a:lnTo>
                <a:close/>
              </a:path>
            </a:pathLst>
          </a:custGeom>
          <a:solidFill>
            <a:srgbClr val="FFB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9">
            <a:extLst>
              <a:ext uri="{FF2B5EF4-FFF2-40B4-BE49-F238E27FC236}">
                <a16:creationId xmlns:a16="http://schemas.microsoft.com/office/drawing/2014/main" id="{C18DBFE4-0180-4F95-A520-0D9EA3620C4A}"/>
              </a:ext>
            </a:extLst>
          </p:cNvPr>
          <p:cNvSpPr/>
          <p:nvPr/>
        </p:nvSpPr>
        <p:spPr>
          <a:xfrm>
            <a:off x="1247081" y="2113193"/>
            <a:ext cx="176530" cy="173355"/>
          </a:xfrm>
          <a:custGeom>
            <a:avLst/>
            <a:gdLst/>
            <a:ahLst/>
            <a:cxnLst/>
            <a:rect l="l" t="t" r="r" b="b"/>
            <a:pathLst>
              <a:path w="176530" h="173355">
                <a:moveTo>
                  <a:pt x="0" y="86487"/>
                </a:moveTo>
                <a:lnTo>
                  <a:pt x="6911" y="52828"/>
                </a:lnTo>
                <a:lnTo>
                  <a:pt x="25765" y="25336"/>
                </a:lnTo>
                <a:lnTo>
                  <a:pt x="53738" y="6798"/>
                </a:lnTo>
                <a:lnTo>
                  <a:pt x="88011" y="0"/>
                </a:lnTo>
                <a:lnTo>
                  <a:pt x="122283" y="6798"/>
                </a:lnTo>
                <a:lnTo>
                  <a:pt x="150256" y="25336"/>
                </a:lnTo>
                <a:lnTo>
                  <a:pt x="169110" y="52828"/>
                </a:lnTo>
                <a:lnTo>
                  <a:pt x="176022" y="86487"/>
                </a:lnTo>
                <a:lnTo>
                  <a:pt x="169110" y="120145"/>
                </a:lnTo>
                <a:lnTo>
                  <a:pt x="150256" y="147637"/>
                </a:lnTo>
                <a:lnTo>
                  <a:pt x="122283" y="166175"/>
                </a:lnTo>
                <a:lnTo>
                  <a:pt x="88011" y="172974"/>
                </a:lnTo>
                <a:lnTo>
                  <a:pt x="53738" y="166175"/>
                </a:lnTo>
                <a:lnTo>
                  <a:pt x="25765" y="147637"/>
                </a:lnTo>
                <a:lnTo>
                  <a:pt x="6911" y="120145"/>
                </a:lnTo>
                <a:lnTo>
                  <a:pt x="0" y="86487"/>
                </a:lnTo>
                <a:close/>
              </a:path>
            </a:pathLst>
          </a:custGeom>
          <a:ln w="12954">
            <a:solidFill>
              <a:srgbClr val="BB8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20">
            <a:extLst>
              <a:ext uri="{FF2B5EF4-FFF2-40B4-BE49-F238E27FC236}">
                <a16:creationId xmlns:a16="http://schemas.microsoft.com/office/drawing/2014/main" id="{A1487664-D5C3-40A9-8B20-D0AEF7FBBA77}"/>
              </a:ext>
            </a:extLst>
          </p:cNvPr>
          <p:cNvSpPr txBox="1"/>
          <p:nvPr/>
        </p:nvSpPr>
        <p:spPr>
          <a:xfrm>
            <a:off x="1269051" y="2116622"/>
            <a:ext cx="1308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</a:rPr>
              <a:t>u5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2" name="object 21">
            <a:extLst>
              <a:ext uri="{FF2B5EF4-FFF2-40B4-BE49-F238E27FC236}">
                <a16:creationId xmlns:a16="http://schemas.microsoft.com/office/drawing/2014/main" id="{D6DD849D-0CAA-4386-8351-2D96C0080320}"/>
              </a:ext>
            </a:extLst>
          </p:cNvPr>
          <p:cNvSpPr/>
          <p:nvPr/>
        </p:nvSpPr>
        <p:spPr>
          <a:xfrm>
            <a:off x="839792" y="1765340"/>
            <a:ext cx="156210" cy="100330"/>
          </a:xfrm>
          <a:custGeom>
            <a:avLst/>
            <a:gdLst/>
            <a:ahLst/>
            <a:cxnLst/>
            <a:rect l="l" t="t" r="r" b="b"/>
            <a:pathLst>
              <a:path w="156209" h="100330">
                <a:moveTo>
                  <a:pt x="156209" y="0"/>
                </a:moveTo>
                <a:lnTo>
                  <a:pt x="0" y="10020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22">
            <a:extLst>
              <a:ext uri="{FF2B5EF4-FFF2-40B4-BE49-F238E27FC236}">
                <a16:creationId xmlns:a16="http://schemas.microsoft.com/office/drawing/2014/main" id="{D08B6366-30F9-41E6-8973-E346DE2B6663}"/>
              </a:ext>
            </a:extLst>
          </p:cNvPr>
          <p:cNvSpPr/>
          <p:nvPr/>
        </p:nvSpPr>
        <p:spPr>
          <a:xfrm>
            <a:off x="778069" y="2013752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23">
            <a:extLst>
              <a:ext uri="{FF2B5EF4-FFF2-40B4-BE49-F238E27FC236}">
                <a16:creationId xmlns:a16="http://schemas.microsoft.com/office/drawing/2014/main" id="{F182E620-AE03-4563-A0D1-B44BB71336B9}"/>
              </a:ext>
            </a:extLst>
          </p:cNvPr>
          <p:cNvSpPr/>
          <p:nvPr/>
        </p:nvSpPr>
        <p:spPr>
          <a:xfrm>
            <a:off x="839792" y="2260640"/>
            <a:ext cx="130810" cy="86995"/>
          </a:xfrm>
          <a:custGeom>
            <a:avLst/>
            <a:gdLst/>
            <a:ahLst/>
            <a:cxnLst/>
            <a:rect l="l" t="t" r="r" b="b"/>
            <a:pathLst>
              <a:path w="130809" h="86994">
                <a:moveTo>
                  <a:pt x="0" y="0"/>
                </a:moveTo>
                <a:lnTo>
                  <a:pt x="130428" y="8661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4">
            <a:extLst>
              <a:ext uri="{FF2B5EF4-FFF2-40B4-BE49-F238E27FC236}">
                <a16:creationId xmlns:a16="http://schemas.microsoft.com/office/drawing/2014/main" id="{5BF6082B-92FE-475D-971D-79B1E1A4C0C1}"/>
              </a:ext>
            </a:extLst>
          </p:cNvPr>
          <p:cNvSpPr/>
          <p:nvPr/>
        </p:nvSpPr>
        <p:spPr>
          <a:xfrm>
            <a:off x="1146116" y="2260640"/>
            <a:ext cx="126364" cy="86995"/>
          </a:xfrm>
          <a:custGeom>
            <a:avLst/>
            <a:gdLst/>
            <a:ahLst/>
            <a:cxnLst/>
            <a:rect l="l" t="t" r="r" b="b"/>
            <a:pathLst>
              <a:path w="126364" h="86994">
                <a:moveTo>
                  <a:pt x="126237" y="0"/>
                </a:moveTo>
                <a:lnTo>
                  <a:pt x="0" y="8661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5">
            <a:extLst>
              <a:ext uri="{FF2B5EF4-FFF2-40B4-BE49-F238E27FC236}">
                <a16:creationId xmlns:a16="http://schemas.microsoft.com/office/drawing/2014/main" id="{EFA5E0E3-E412-442B-9F63-9150C585DEC3}"/>
              </a:ext>
            </a:extLst>
          </p:cNvPr>
          <p:cNvSpPr/>
          <p:nvPr/>
        </p:nvSpPr>
        <p:spPr>
          <a:xfrm>
            <a:off x="1120207" y="1765340"/>
            <a:ext cx="152400" cy="100330"/>
          </a:xfrm>
          <a:custGeom>
            <a:avLst/>
            <a:gdLst/>
            <a:ahLst/>
            <a:cxnLst/>
            <a:rect l="l" t="t" r="r" b="b"/>
            <a:pathLst>
              <a:path w="152400" h="100330">
                <a:moveTo>
                  <a:pt x="0" y="0"/>
                </a:moveTo>
                <a:lnTo>
                  <a:pt x="152019" y="10020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2A5D3EA5-F779-451D-A58F-8BB82092B6DC}"/>
              </a:ext>
            </a:extLst>
          </p:cNvPr>
          <p:cNvSpPr/>
          <p:nvPr/>
        </p:nvSpPr>
        <p:spPr>
          <a:xfrm>
            <a:off x="1334329" y="2013752"/>
            <a:ext cx="0" cy="99695"/>
          </a:xfrm>
          <a:custGeom>
            <a:avLst/>
            <a:gdLst/>
            <a:ahLst/>
            <a:cxnLst/>
            <a:rect l="l" t="t" r="r" b="b"/>
            <a:pathLst>
              <a:path h="99694">
                <a:moveTo>
                  <a:pt x="0" y="0"/>
                </a:moveTo>
                <a:lnTo>
                  <a:pt x="0" y="9944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27">
            <a:extLst>
              <a:ext uri="{FF2B5EF4-FFF2-40B4-BE49-F238E27FC236}">
                <a16:creationId xmlns:a16="http://schemas.microsoft.com/office/drawing/2014/main" id="{F5307251-8973-42D6-8699-ABD85D2956A8}"/>
              </a:ext>
            </a:extLst>
          </p:cNvPr>
          <p:cNvSpPr/>
          <p:nvPr/>
        </p:nvSpPr>
        <p:spPr>
          <a:xfrm>
            <a:off x="1058486" y="1791248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28">
            <a:extLst>
              <a:ext uri="{FF2B5EF4-FFF2-40B4-BE49-F238E27FC236}">
                <a16:creationId xmlns:a16="http://schemas.microsoft.com/office/drawing/2014/main" id="{C1E6B854-D872-4FCE-B201-628E1D97B81B}"/>
              </a:ext>
            </a:extLst>
          </p:cNvPr>
          <p:cNvSpPr/>
          <p:nvPr/>
        </p:nvSpPr>
        <p:spPr>
          <a:xfrm>
            <a:off x="839792" y="1791248"/>
            <a:ext cx="218440" cy="347980"/>
          </a:xfrm>
          <a:custGeom>
            <a:avLst/>
            <a:gdLst/>
            <a:ahLst/>
            <a:cxnLst/>
            <a:rect l="l" t="t" r="r" b="b"/>
            <a:pathLst>
              <a:path w="218440" h="347980">
                <a:moveTo>
                  <a:pt x="218312" y="0"/>
                </a:moveTo>
                <a:lnTo>
                  <a:pt x="0" y="34747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29">
            <a:extLst>
              <a:ext uri="{FF2B5EF4-FFF2-40B4-BE49-F238E27FC236}">
                <a16:creationId xmlns:a16="http://schemas.microsoft.com/office/drawing/2014/main" id="{8ED2975C-7C2A-4E99-A279-1F2FE41A0953}"/>
              </a:ext>
            </a:extLst>
          </p:cNvPr>
          <p:cNvSpPr/>
          <p:nvPr/>
        </p:nvSpPr>
        <p:spPr>
          <a:xfrm>
            <a:off x="1058486" y="1791248"/>
            <a:ext cx="214629" cy="347980"/>
          </a:xfrm>
          <a:custGeom>
            <a:avLst/>
            <a:gdLst/>
            <a:ahLst/>
            <a:cxnLst/>
            <a:rect l="l" t="t" r="r" b="b"/>
            <a:pathLst>
              <a:path w="214630" h="347980">
                <a:moveTo>
                  <a:pt x="0" y="0"/>
                </a:moveTo>
                <a:lnTo>
                  <a:pt x="214249" y="347472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30">
            <a:extLst>
              <a:ext uri="{FF2B5EF4-FFF2-40B4-BE49-F238E27FC236}">
                <a16:creationId xmlns:a16="http://schemas.microsoft.com/office/drawing/2014/main" id="{EB6CBEDA-65E9-4667-9A86-F93F9E22CEEC}"/>
              </a:ext>
            </a:extLst>
          </p:cNvPr>
          <p:cNvSpPr txBox="1"/>
          <p:nvPr/>
        </p:nvSpPr>
        <p:spPr>
          <a:xfrm>
            <a:off x="-194497" y="2696504"/>
            <a:ext cx="25768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5" dirty="0">
                <a:latin typeface="Calibri"/>
                <a:cs typeface="Calibri"/>
              </a:rPr>
              <a:t>Pattern </a:t>
            </a:r>
            <a:r>
              <a:rPr sz="2800" b="1" spc="80" dirty="0">
                <a:latin typeface="Calibri"/>
                <a:cs typeface="Calibri"/>
              </a:rPr>
              <a:t>Graph</a:t>
            </a:r>
            <a:r>
              <a:rPr sz="2800" b="1" spc="-33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𝑷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2" name="object 31">
            <a:extLst>
              <a:ext uri="{FF2B5EF4-FFF2-40B4-BE49-F238E27FC236}">
                <a16:creationId xmlns:a16="http://schemas.microsoft.com/office/drawing/2014/main" id="{0B013B51-AA42-4160-A595-A5F2C23A57E2}"/>
              </a:ext>
            </a:extLst>
          </p:cNvPr>
          <p:cNvSpPr txBox="1"/>
          <p:nvPr/>
        </p:nvSpPr>
        <p:spPr>
          <a:xfrm>
            <a:off x="1479110" y="4426752"/>
            <a:ext cx="26263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834">
              <a:lnSpc>
                <a:spcPct val="100000"/>
              </a:lnSpc>
              <a:spcBef>
                <a:spcPts val="100"/>
              </a:spcBef>
            </a:pPr>
            <a:r>
              <a:rPr sz="2800" b="1" spc="95" dirty="0">
                <a:latin typeface="Calibri"/>
                <a:cs typeface="Calibri"/>
              </a:rPr>
              <a:t>Candidate  </a:t>
            </a:r>
            <a:r>
              <a:rPr sz="2800" b="1" spc="55" dirty="0">
                <a:latin typeface="Calibri"/>
                <a:cs typeface="Calibri"/>
              </a:rPr>
              <a:t>Matching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spc="85" dirty="0">
                <a:latin typeface="Calibri"/>
                <a:cs typeface="Calibri"/>
              </a:rPr>
              <a:t>Orders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3" name="object 32">
            <a:extLst>
              <a:ext uri="{FF2B5EF4-FFF2-40B4-BE49-F238E27FC236}">
                <a16:creationId xmlns:a16="http://schemas.microsoft.com/office/drawing/2014/main" id="{9A351267-0A82-42C8-87F7-66DFA2526503}"/>
              </a:ext>
            </a:extLst>
          </p:cNvPr>
          <p:cNvSpPr txBox="1"/>
          <p:nvPr/>
        </p:nvSpPr>
        <p:spPr>
          <a:xfrm>
            <a:off x="4879153" y="2471206"/>
            <a:ext cx="25253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2595">
              <a:lnSpc>
                <a:spcPct val="100000"/>
              </a:lnSpc>
              <a:spcBef>
                <a:spcPts val="100"/>
              </a:spcBef>
            </a:pPr>
            <a:r>
              <a:rPr sz="2800" b="1" spc="95" dirty="0">
                <a:latin typeface="Calibri"/>
                <a:cs typeface="Calibri"/>
              </a:rPr>
              <a:t>Candidate  </a:t>
            </a:r>
            <a:r>
              <a:rPr sz="2800" b="1" spc="100" dirty="0">
                <a:latin typeface="Calibri"/>
                <a:cs typeface="Calibri"/>
              </a:rPr>
              <a:t>Execution</a:t>
            </a:r>
            <a:r>
              <a:rPr sz="2800" b="1" spc="-140" dirty="0">
                <a:latin typeface="Calibri"/>
                <a:cs typeface="Calibri"/>
              </a:rPr>
              <a:t> </a:t>
            </a:r>
            <a:r>
              <a:rPr sz="2800" b="1" spc="120" dirty="0">
                <a:latin typeface="Calibri"/>
                <a:cs typeface="Calibri"/>
              </a:rPr>
              <a:t>Plans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4" name="object 33">
            <a:extLst>
              <a:ext uri="{FF2B5EF4-FFF2-40B4-BE49-F238E27FC236}">
                <a16:creationId xmlns:a16="http://schemas.microsoft.com/office/drawing/2014/main" id="{7D661DC6-E2C3-4CDF-B8BA-87F57968DEF3}"/>
              </a:ext>
            </a:extLst>
          </p:cNvPr>
          <p:cNvSpPr txBox="1"/>
          <p:nvPr/>
        </p:nvSpPr>
        <p:spPr>
          <a:xfrm>
            <a:off x="6872291" y="4426752"/>
            <a:ext cx="236791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3594">
              <a:lnSpc>
                <a:spcPct val="100000"/>
              </a:lnSpc>
              <a:spcBef>
                <a:spcPts val="100"/>
              </a:spcBef>
            </a:pPr>
            <a:r>
              <a:rPr sz="2800" b="1" spc="95" dirty="0">
                <a:latin typeface="Calibri"/>
                <a:cs typeface="Calibri"/>
              </a:rPr>
              <a:t>Best  </a:t>
            </a:r>
            <a:r>
              <a:rPr sz="2800" b="1" spc="100" dirty="0">
                <a:latin typeface="Calibri"/>
                <a:cs typeface="Calibri"/>
              </a:rPr>
              <a:t>Execution</a:t>
            </a:r>
            <a:r>
              <a:rPr sz="2800" b="1" spc="-140" dirty="0">
                <a:latin typeface="Calibri"/>
                <a:cs typeface="Calibri"/>
              </a:rPr>
              <a:t> </a:t>
            </a:r>
            <a:r>
              <a:rPr sz="2800" b="1" spc="120" dirty="0">
                <a:latin typeface="Calibri"/>
                <a:cs typeface="Calibri"/>
              </a:rPr>
              <a:t>Plan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5" name="object 34">
            <a:extLst>
              <a:ext uri="{FF2B5EF4-FFF2-40B4-BE49-F238E27FC236}">
                <a16:creationId xmlns:a16="http://schemas.microsoft.com/office/drawing/2014/main" id="{6FE2988C-4069-45CE-B8CC-E60EFA685B4A}"/>
              </a:ext>
            </a:extLst>
          </p:cNvPr>
          <p:cNvSpPr/>
          <p:nvPr/>
        </p:nvSpPr>
        <p:spPr>
          <a:xfrm>
            <a:off x="2070803" y="5581054"/>
            <a:ext cx="1140460" cy="1102360"/>
          </a:xfrm>
          <a:custGeom>
            <a:avLst/>
            <a:gdLst/>
            <a:ahLst/>
            <a:cxnLst/>
            <a:rect l="l" t="t" r="r" b="b"/>
            <a:pathLst>
              <a:path w="1140460" h="1102359">
                <a:moveTo>
                  <a:pt x="569976" y="0"/>
                </a:moveTo>
                <a:lnTo>
                  <a:pt x="520790" y="2022"/>
                </a:lnTo>
                <a:lnTo>
                  <a:pt x="472767" y="7977"/>
                </a:lnTo>
                <a:lnTo>
                  <a:pt x="426078" y="17702"/>
                </a:lnTo>
                <a:lnTo>
                  <a:pt x="380894" y="31030"/>
                </a:lnTo>
                <a:lnTo>
                  <a:pt x="337386" y="47795"/>
                </a:lnTo>
                <a:lnTo>
                  <a:pt x="295725" y="67834"/>
                </a:lnTo>
                <a:lnTo>
                  <a:pt x="256082" y="90979"/>
                </a:lnTo>
                <a:lnTo>
                  <a:pt x="218628" y="117067"/>
                </a:lnTo>
                <a:lnTo>
                  <a:pt x="183534" y="145931"/>
                </a:lnTo>
                <a:lnTo>
                  <a:pt x="150970" y="177407"/>
                </a:lnTo>
                <a:lnTo>
                  <a:pt x="121109" y="211329"/>
                </a:lnTo>
                <a:lnTo>
                  <a:pt x="94120" y="247531"/>
                </a:lnTo>
                <a:lnTo>
                  <a:pt x="70175" y="285849"/>
                </a:lnTo>
                <a:lnTo>
                  <a:pt x="49445" y="326118"/>
                </a:lnTo>
                <a:lnTo>
                  <a:pt x="32101" y="368171"/>
                </a:lnTo>
                <a:lnTo>
                  <a:pt x="18313" y="411843"/>
                </a:lnTo>
                <a:lnTo>
                  <a:pt x="8253" y="456970"/>
                </a:lnTo>
                <a:lnTo>
                  <a:pt x="2091" y="503386"/>
                </a:lnTo>
                <a:lnTo>
                  <a:pt x="0" y="550926"/>
                </a:lnTo>
                <a:lnTo>
                  <a:pt x="2091" y="598461"/>
                </a:lnTo>
                <a:lnTo>
                  <a:pt x="8253" y="644874"/>
                </a:lnTo>
                <a:lnTo>
                  <a:pt x="18313" y="689999"/>
                </a:lnTo>
                <a:lnTo>
                  <a:pt x="32101" y="733670"/>
                </a:lnTo>
                <a:lnTo>
                  <a:pt x="49445" y="775722"/>
                </a:lnTo>
                <a:lnTo>
                  <a:pt x="70175" y="815990"/>
                </a:lnTo>
                <a:lnTo>
                  <a:pt x="94120" y="854308"/>
                </a:lnTo>
                <a:lnTo>
                  <a:pt x="121109" y="890511"/>
                </a:lnTo>
                <a:lnTo>
                  <a:pt x="150970" y="924434"/>
                </a:lnTo>
                <a:lnTo>
                  <a:pt x="183534" y="955911"/>
                </a:lnTo>
                <a:lnTo>
                  <a:pt x="218628" y="984776"/>
                </a:lnTo>
                <a:lnTo>
                  <a:pt x="256082" y="1010865"/>
                </a:lnTo>
                <a:lnTo>
                  <a:pt x="295725" y="1034012"/>
                </a:lnTo>
                <a:lnTo>
                  <a:pt x="337386" y="1054052"/>
                </a:lnTo>
                <a:lnTo>
                  <a:pt x="380894" y="1070819"/>
                </a:lnTo>
                <a:lnTo>
                  <a:pt x="426078" y="1084147"/>
                </a:lnTo>
                <a:lnTo>
                  <a:pt x="472767" y="1093873"/>
                </a:lnTo>
                <a:lnTo>
                  <a:pt x="520790" y="1099829"/>
                </a:lnTo>
                <a:lnTo>
                  <a:pt x="569976" y="1101852"/>
                </a:lnTo>
                <a:lnTo>
                  <a:pt x="619161" y="1099829"/>
                </a:lnTo>
                <a:lnTo>
                  <a:pt x="667184" y="1093873"/>
                </a:lnTo>
                <a:lnTo>
                  <a:pt x="713873" y="1084147"/>
                </a:lnTo>
                <a:lnTo>
                  <a:pt x="759057" y="1070819"/>
                </a:lnTo>
                <a:lnTo>
                  <a:pt x="802565" y="1054052"/>
                </a:lnTo>
                <a:lnTo>
                  <a:pt x="844226" y="1034012"/>
                </a:lnTo>
                <a:lnTo>
                  <a:pt x="883869" y="1010865"/>
                </a:lnTo>
                <a:lnTo>
                  <a:pt x="921323" y="984776"/>
                </a:lnTo>
                <a:lnTo>
                  <a:pt x="956417" y="955911"/>
                </a:lnTo>
                <a:lnTo>
                  <a:pt x="988981" y="924434"/>
                </a:lnTo>
                <a:lnTo>
                  <a:pt x="1018842" y="890511"/>
                </a:lnTo>
                <a:lnTo>
                  <a:pt x="1045831" y="854308"/>
                </a:lnTo>
                <a:lnTo>
                  <a:pt x="1069776" y="815990"/>
                </a:lnTo>
                <a:lnTo>
                  <a:pt x="1090506" y="775722"/>
                </a:lnTo>
                <a:lnTo>
                  <a:pt x="1107850" y="733670"/>
                </a:lnTo>
                <a:lnTo>
                  <a:pt x="1121638" y="689999"/>
                </a:lnTo>
                <a:lnTo>
                  <a:pt x="1131698" y="644874"/>
                </a:lnTo>
                <a:lnTo>
                  <a:pt x="1137860" y="598461"/>
                </a:lnTo>
                <a:lnTo>
                  <a:pt x="1139952" y="550926"/>
                </a:lnTo>
                <a:lnTo>
                  <a:pt x="1137860" y="503386"/>
                </a:lnTo>
                <a:lnTo>
                  <a:pt x="1131698" y="456970"/>
                </a:lnTo>
                <a:lnTo>
                  <a:pt x="1121638" y="411843"/>
                </a:lnTo>
                <a:lnTo>
                  <a:pt x="1107850" y="368171"/>
                </a:lnTo>
                <a:lnTo>
                  <a:pt x="1090506" y="326118"/>
                </a:lnTo>
                <a:lnTo>
                  <a:pt x="1069776" y="285849"/>
                </a:lnTo>
                <a:lnTo>
                  <a:pt x="1045831" y="247531"/>
                </a:lnTo>
                <a:lnTo>
                  <a:pt x="1018842" y="211329"/>
                </a:lnTo>
                <a:lnTo>
                  <a:pt x="988981" y="177407"/>
                </a:lnTo>
                <a:lnTo>
                  <a:pt x="956417" y="145931"/>
                </a:lnTo>
                <a:lnTo>
                  <a:pt x="921323" y="117067"/>
                </a:lnTo>
                <a:lnTo>
                  <a:pt x="883869" y="90979"/>
                </a:lnTo>
                <a:lnTo>
                  <a:pt x="844226" y="67834"/>
                </a:lnTo>
                <a:lnTo>
                  <a:pt x="802565" y="47795"/>
                </a:lnTo>
                <a:lnTo>
                  <a:pt x="759057" y="31030"/>
                </a:lnTo>
                <a:lnTo>
                  <a:pt x="713873" y="17702"/>
                </a:lnTo>
                <a:lnTo>
                  <a:pt x="667184" y="7977"/>
                </a:lnTo>
                <a:lnTo>
                  <a:pt x="619161" y="2022"/>
                </a:lnTo>
                <a:lnTo>
                  <a:pt x="56997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35">
            <a:extLst>
              <a:ext uri="{FF2B5EF4-FFF2-40B4-BE49-F238E27FC236}">
                <a16:creationId xmlns:a16="http://schemas.microsoft.com/office/drawing/2014/main" id="{4333DAD8-BF64-4910-859E-EC896933809E}"/>
              </a:ext>
            </a:extLst>
          </p:cNvPr>
          <p:cNvSpPr/>
          <p:nvPr/>
        </p:nvSpPr>
        <p:spPr>
          <a:xfrm>
            <a:off x="2070803" y="5581054"/>
            <a:ext cx="1140460" cy="1102360"/>
          </a:xfrm>
          <a:custGeom>
            <a:avLst/>
            <a:gdLst/>
            <a:ahLst/>
            <a:cxnLst/>
            <a:rect l="l" t="t" r="r" b="b"/>
            <a:pathLst>
              <a:path w="1140460" h="1102359">
                <a:moveTo>
                  <a:pt x="0" y="550926"/>
                </a:moveTo>
                <a:lnTo>
                  <a:pt x="2091" y="503386"/>
                </a:lnTo>
                <a:lnTo>
                  <a:pt x="8253" y="456970"/>
                </a:lnTo>
                <a:lnTo>
                  <a:pt x="18313" y="411843"/>
                </a:lnTo>
                <a:lnTo>
                  <a:pt x="32101" y="368171"/>
                </a:lnTo>
                <a:lnTo>
                  <a:pt x="49445" y="326118"/>
                </a:lnTo>
                <a:lnTo>
                  <a:pt x="70175" y="285849"/>
                </a:lnTo>
                <a:lnTo>
                  <a:pt x="94120" y="247531"/>
                </a:lnTo>
                <a:lnTo>
                  <a:pt x="121109" y="211329"/>
                </a:lnTo>
                <a:lnTo>
                  <a:pt x="150970" y="177407"/>
                </a:lnTo>
                <a:lnTo>
                  <a:pt x="183534" y="145931"/>
                </a:lnTo>
                <a:lnTo>
                  <a:pt x="218628" y="117067"/>
                </a:lnTo>
                <a:lnTo>
                  <a:pt x="256082" y="90979"/>
                </a:lnTo>
                <a:lnTo>
                  <a:pt x="295725" y="67834"/>
                </a:lnTo>
                <a:lnTo>
                  <a:pt x="337386" y="47795"/>
                </a:lnTo>
                <a:lnTo>
                  <a:pt x="380894" y="31030"/>
                </a:lnTo>
                <a:lnTo>
                  <a:pt x="426078" y="17702"/>
                </a:lnTo>
                <a:lnTo>
                  <a:pt x="472767" y="7977"/>
                </a:lnTo>
                <a:lnTo>
                  <a:pt x="520790" y="2022"/>
                </a:lnTo>
                <a:lnTo>
                  <a:pt x="569976" y="0"/>
                </a:lnTo>
                <a:lnTo>
                  <a:pt x="619161" y="2022"/>
                </a:lnTo>
                <a:lnTo>
                  <a:pt x="667184" y="7977"/>
                </a:lnTo>
                <a:lnTo>
                  <a:pt x="713873" y="17702"/>
                </a:lnTo>
                <a:lnTo>
                  <a:pt x="759057" y="31030"/>
                </a:lnTo>
                <a:lnTo>
                  <a:pt x="802565" y="47795"/>
                </a:lnTo>
                <a:lnTo>
                  <a:pt x="844226" y="67834"/>
                </a:lnTo>
                <a:lnTo>
                  <a:pt x="883869" y="90979"/>
                </a:lnTo>
                <a:lnTo>
                  <a:pt x="921323" y="117067"/>
                </a:lnTo>
                <a:lnTo>
                  <a:pt x="956417" y="145931"/>
                </a:lnTo>
                <a:lnTo>
                  <a:pt x="988981" y="177407"/>
                </a:lnTo>
                <a:lnTo>
                  <a:pt x="1018842" y="211329"/>
                </a:lnTo>
                <a:lnTo>
                  <a:pt x="1045831" y="247531"/>
                </a:lnTo>
                <a:lnTo>
                  <a:pt x="1069776" y="285849"/>
                </a:lnTo>
                <a:lnTo>
                  <a:pt x="1090506" y="326118"/>
                </a:lnTo>
                <a:lnTo>
                  <a:pt x="1107850" y="368171"/>
                </a:lnTo>
                <a:lnTo>
                  <a:pt x="1121638" y="411843"/>
                </a:lnTo>
                <a:lnTo>
                  <a:pt x="1131698" y="456970"/>
                </a:lnTo>
                <a:lnTo>
                  <a:pt x="1137860" y="503386"/>
                </a:lnTo>
                <a:lnTo>
                  <a:pt x="1139952" y="550926"/>
                </a:lnTo>
                <a:lnTo>
                  <a:pt x="1137860" y="598461"/>
                </a:lnTo>
                <a:lnTo>
                  <a:pt x="1131698" y="644874"/>
                </a:lnTo>
                <a:lnTo>
                  <a:pt x="1121638" y="689999"/>
                </a:lnTo>
                <a:lnTo>
                  <a:pt x="1107850" y="733670"/>
                </a:lnTo>
                <a:lnTo>
                  <a:pt x="1090506" y="775722"/>
                </a:lnTo>
                <a:lnTo>
                  <a:pt x="1069776" y="815990"/>
                </a:lnTo>
                <a:lnTo>
                  <a:pt x="1045831" y="854308"/>
                </a:lnTo>
                <a:lnTo>
                  <a:pt x="1018842" y="890511"/>
                </a:lnTo>
                <a:lnTo>
                  <a:pt x="988981" y="924434"/>
                </a:lnTo>
                <a:lnTo>
                  <a:pt x="956417" y="955911"/>
                </a:lnTo>
                <a:lnTo>
                  <a:pt x="921323" y="984776"/>
                </a:lnTo>
                <a:lnTo>
                  <a:pt x="883869" y="1010865"/>
                </a:lnTo>
                <a:lnTo>
                  <a:pt x="844226" y="1034012"/>
                </a:lnTo>
                <a:lnTo>
                  <a:pt x="802565" y="1054052"/>
                </a:lnTo>
                <a:lnTo>
                  <a:pt x="759057" y="1070819"/>
                </a:lnTo>
                <a:lnTo>
                  <a:pt x="713873" y="1084147"/>
                </a:lnTo>
                <a:lnTo>
                  <a:pt x="667184" y="1093873"/>
                </a:lnTo>
                <a:lnTo>
                  <a:pt x="619161" y="1099829"/>
                </a:lnTo>
                <a:lnTo>
                  <a:pt x="569976" y="1101852"/>
                </a:lnTo>
                <a:lnTo>
                  <a:pt x="520790" y="1099829"/>
                </a:lnTo>
                <a:lnTo>
                  <a:pt x="472767" y="1093873"/>
                </a:lnTo>
                <a:lnTo>
                  <a:pt x="426078" y="1084147"/>
                </a:lnTo>
                <a:lnTo>
                  <a:pt x="380894" y="1070819"/>
                </a:lnTo>
                <a:lnTo>
                  <a:pt x="337386" y="1054052"/>
                </a:lnTo>
                <a:lnTo>
                  <a:pt x="295725" y="1034012"/>
                </a:lnTo>
                <a:lnTo>
                  <a:pt x="256082" y="1010865"/>
                </a:lnTo>
                <a:lnTo>
                  <a:pt x="218628" y="984776"/>
                </a:lnTo>
                <a:lnTo>
                  <a:pt x="183534" y="955911"/>
                </a:lnTo>
                <a:lnTo>
                  <a:pt x="150970" y="924434"/>
                </a:lnTo>
                <a:lnTo>
                  <a:pt x="121109" y="890511"/>
                </a:lnTo>
                <a:lnTo>
                  <a:pt x="94120" y="854308"/>
                </a:lnTo>
                <a:lnTo>
                  <a:pt x="70175" y="815990"/>
                </a:lnTo>
                <a:lnTo>
                  <a:pt x="49445" y="775722"/>
                </a:lnTo>
                <a:lnTo>
                  <a:pt x="32101" y="733670"/>
                </a:lnTo>
                <a:lnTo>
                  <a:pt x="18313" y="689999"/>
                </a:lnTo>
                <a:lnTo>
                  <a:pt x="8253" y="644874"/>
                </a:lnTo>
                <a:lnTo>
                  <a:pt x="2091" y="598461"/>
                </a:lnTo>
                <a:lnTo>
                  <a:pt x="0" y="550926"/>
                </a:lnTo>
                <a:close/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36">
            <a:extLst>
              <a:ext uri="{FF2B5EF4-FFF2-40B4-BE49-F238E27FC236}">
                <a16:creationId xmlns:a16="http://schemas.microsoft.com/office/drawing/2014/main" id="{92CB0AEC-8A56-427E-8C01-46896213AB06}"/>
              </a:ext>
            </a:extLst>
          </p:cNvPr>
          <p:cNvSpPr txBox="1"/>
          <p:nvPr/>
        </p:nvSpPr>
        <p:spPr>
          <a:xfrm>
            <a:off x="2411798" y="5772697"/>
            <a:ext cx="24002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0" dirty="0">
                <a:latin typeface="Calibri"/>
                <a:cs typeface="Calibri"/>
              </a:rPr>
              <a:t>O1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8" name="object 37">
            <a:extLst>
              <a:ext uri="{FF2B5EF4-FFF2-40B4-BE49-F238E27FC236}">
                <a16:creationId xmlns:a16="http://schemas.microsoft.com/office/drawing/2014/main" id="{A39508E3-040B-4803-8B40-1A4C279186B7}"/>
              </a:ext>
            </a:extLst>
          </p:cNvPr>
          <p:cNvSpPr txBox="1"/>
          <p:nvPr/>
        </p:nvSpPr>
        <p:spPr>
          <a:xfrm>
            <a:off x="2797877" y="5857788"/>
            <a:ext cx="24002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0" dirty="0">
                <a:latin typeface="Calibri"/>
                <a:cs typeface="Calibri"/>
              </a:rPr>
              <a:t>O2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50A0DF37-7F82-46A2-BF33-386BA0F57351}"/>
              </a:ext>
            </a:extLst>
          </p:cNvPr>
          <p:cNvSpPr txBox="1"/>
          <p:nvPr/>
        </p:nvSpPr>
        <p:spPr>
          <a:xfrm>
            <a:off x="2357441" y="6164620"/>
            <a:ext cx="2400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latin typeface="Calibri"/>
                <a:cs typeface="Calibri"/>
              </a:rPr>
              <a:t>O3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0" name="object 39">
            <a:extLst>
              <a:ext uri="{FF2B5EF4-FFF2-40B4-BE49-F238E27FC236}">
                <a16:creationId xmlns:a16="http://schemas.microsoft.com/office/drawing/2014/main" id="{1DE55A1D-F2D8-4923-B6A4-FA883184200D}"/>
              </a:ext>
            </a:extLst>
          </p:cNvPr>
          <p:cNvSpPr txBox="1"/>
          <p:nvPr/>
        </p:nvSpPr>
        <p:spPr>
          <a:xfrm>
            <a:off x="2741490" y="6183924"/>
            <a:ext cx="24002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10" dirty="0">
                <a:latin typeface="Calibri"/>
                <a:cs typeface="Calibri"/>
              </a:rPr>
              <a:t>O4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1" name="object 40">
            <a:extLst>
              <a:ext uri="{FF2B5EF4-FFF2-40B4-BE49-F238E27FC236}">
                <a16:creationId xmlns:a16="http://schemas.microsoft.com/office/drawing/2014/main" id="{C597FE90-41D6-4F02-B2F3-BBDBBEE384AA}"/>
              </a:ext>
            </a:extLst>
          </p:cNvPr>
          <p:cNvSpPr txBox="1"/>
          <p:nvPr/>
        </p:nvSpPr>
        <p:spPr>
          <a:xfrm>
            <a:off x="2552513" y="6313972"/>
            <a:ext cx="3733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370" dirty="0">
                <a:latin typeface="Calibri"/>
                <a:cs typeface="Calibri"/>
              </a:rPr>
              <a:t>……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2" name="object 41">
            <a:extLst>
              <a:ext uri="{FF2B5EF4-FFF2-40B4-BE49-F238E27FC236}">
                <a16:creationId xmlns:a16="http://schemas.microsoft.com/office/drawing/2014/main" id="{D813BBC3-88E6-46DA-A558-598199678B7D}"/>
              </a:ext>
            </a:extLst>
          </p:cNvPr>
          <p:cNvSpPr/>
          <p:nvPr/>
        </p:nvSpPr>
        <p:spPr>
          <a:xfrm>
            <a:off x="5533331" y="1354241"/>
            <a:ext cx="1134110" cy="1096010"/>
          </a:xfrm>
          <a:custGeom>
            <a:avLst/>
            <a:gdLst/>
            <a:ahLst/>
            <a:cxnLst/>
            <a:rect l="l" t="t" r="r" b="b"/>
            <a:pathLst>
              <a:path w="1134109" h="1096010">
                <a:moveTo>
                  <a:pt x="566927" y="0"/>
                </a:moveTo>
                <a:lnTo>
                  <a:pt x="518018" y="2010"/>
                </a:lnTo>
                <a:lnTo>
                  <a:pt x="470262" y="7932"/>
                </a:lnTo>
                <a:lnTo>
                  <a:pt x="423831" y="17602"/>
                </a:lnTo>
                <a:lnTo>
                  <a:pt x="378894" y="30855"/>
                </a:lnTo>
                <a:lnTo>
                  <a:pt x="335622" y="47526"/>
                </a:lnTo>
                <a:lnTo>
                  <a:pt x="294186" y="67452"/>
                </a:lnTo>
                <a:lnTo>
                  <a:pt x="254754" y="90468"/>
                </a:lnTo>
                <a:lnTo>
                  <a:pt x="217499" y="116409"/>
                </a:lnTo>
                <a:lnTo>
                  <a:pt x="182590" y="145112"/>
                </a:lnTo>
                <a:lnTo>
                  <a:pt x="150197" y="176413"/>
                </a:lnTo>
                <a:lnTo>
                  <a:pt x="120490" y="210146"/>
                </a:lnTo>
                <a:lnTo>
                  <a:pt x="93641" y="246148"/>
                </a:lnTo>
                <a:lnTo>
                  <a:pt x="69819" y="284254"/>
                </a:lnTo>
                <a:lnTo>
                  <a:pt x="49195" y="324300"/>
                </a:lnTo>
                <a:lnTo>
                  <a:pt x="31939" y="366121"/>
                </a:lnTo>
                <a:lnTo>
                  <a:pt x="18221" y="409554"/>
                </a:lnTo>
                <a:lnTo>
                  <a:pt x="8211" y="454434"/>
                </a:lnTo>
                <a:lnTo>
                  <a:pt x="2081" y="500597"/>
                </a:lnTo>
                <a:lnTo>
                  <a:pt x="0" y="547877"/>
                </a:lnTo>
                <a:lnTo>
                  <a:pt x="2081" y="595158"/>
                </a:lnTo>
                <a:lnTo>
                  <a:pt x="8211" y="641321"/>
                </a:lnTo>
                <a:lnTo>
                  <a:pt x="18221" y="686201"/>
                </a:lnTo>
                <a:lnTo>
                  <a:pt x="31939" y="729634"/>
                </a:lnTo>
                <a:lnTo>
                  <a:pt x="49195" y="771455"/>
                </a:lnTo>
                <a:lnTo>
                  <a:pt x="69819" y="811501"/>
                </a:lnTo>
                <a:lnTo>
                  <a:pt x="93641" y="849607"/>
                </a:lnTo>
                <a:lnTo>
                  <a:pt x="120490" y="885609"/>
                </a:lnTo>
                <a:lnTo>
                  <a:pt x="150197" y="919342"/>
                </a:lnTo>
                <a:lnTo>
                  <a:pt x="182590" y="950643"/>
                </a:lnTo>
                <a:lnTo>
                  <a:pt x="217499" y="979346"/>
                </a:lnTo>
                <a:lnTo>
                  <a:pt x="254754" y="1005287"/>
                </a:lnTo>
                <a:lnTo>
                  <a:pt x="294186" y="1028303"/>
                </a:lnTo>
                <a:lnTo>
                  <a:pt x="335622" y="1048229"/>
                </a:lnTo>
                <a:lnTo>
                  <a:pt x="378894" y="1064900"/>
                </a:lnTo>
                <a:lnTo>
                  <a:pt x="423831" y="1078153"/>
                </a:lnTo>
                <a:lnTo>
                  <a:pt x="470262" y="1087823"/>
                </a:lnTo>
                <a:lnTo>
                  <a:pt x="518018" y="1093745"/>
                </a:lnTo>
                <a:lnTo>
                  <a:pt x="566927" y="1095756"/>
                </a:lnTo>
                <a:lnTo>
                  <a:pt x="615837" y="1093745"/>
                </a:lnTo>
                <a:lnTo>
                  <a:pt x="663593" y="1087823"/>
                </a:lnTo>
                <a:lnTo>
                  <a:pt x="710024" y="1078153"/>
                </a:lnTo>
                <a:lnTo>
                  <a:pt x="754961" y="1064900"/>
                </a:lnTo>
                <a:lnTo>
                  <a:pt x="798233" y="1048229"/>
                </a:lnTo>
                <a:lnTo>
                  <a:pt x="839669" y="1028303"/>
                </a:lnTo>
                <a:lnTo>
                  <a:pt x="879101" y="1005287"/>
                </a:lnTo>
                <a:lnTo>
                  <a:pt x="916356" y="979346"/>
                </a:lnTo>
                <a:lnTo>
                  <a:pt x="951265" y="950643"/>
                </a:lnTo>
                <a:lnTo>
                  <a:pt x="983658" y="919342"/>
                </a:lnTo>
                <a:lnTo>
                  <a:pt x="1013365" y="885609"/>
                </a:lnTo>
                <a:lnTo>
                  <a:pt x="1040214" y="849607"/>
                </a:lnTo>
                <a:lnTo>
                  <a:pt x="1064036" y="811501"/>
                </a:lnTo>
                <a:lnTo>
                  <a:pt x="1084660" y="771455"/>
                </a:lnTo>
                <a:lnTo>
                  <a:pt x="1101916" y="729634"/>
                </a:lnTo>
                <a:lnTo>
                  <a:pt x="1115634" y="686201"/>
                </a:lnTo>
                <a:lnTo>
                  <a:pt x="1125644" y="641321"/>
                </a:lnTo>
                <a:lnTo>
                  <a:pt x="1131774" y="595158"/>
                </a:lnTo>
                <a:lnTo>
                  <a:pt x="1133855" y="547877"/>
                </a:lnTo>
                <a:lnTo>
                  <a:pt x="1131774" y="500597"/>
                </a:lnTo>
                <a:lnTo>
                  <a:pt x="1125644" y="454434"/>
                </a:lnTo>
                <a:lnTo>
                  <a:pt x="1115634" y="409554"/>
                </a:lnTo>
                <a:lnTo>
                  <a:pt x="1101916" y="366121"/>
                </a:lnTo>
                <a:lnTo>
                  <a:pt x="1084660" y="324300"/>
                </a:lnTo>
                <a:lnTo>
                  <a:pt x="1064036" y="284254"/>
                </a:lnTo>
                <a:lnTo>
                  <a:pt x="1040214" y="246148"/>
                </a:lnTo>
                <a:lnTo>
                  <a:pt x="1013365" y="210146"/>
                </a:lnTo>
                <a:lnTo>
                  <a:pt x="983658" y="176413"/>
                </a:lnTo>
                <a:lnTo>
                  <a:pt x="951265" y="145112"/>
                </a:lnTo>
                <a:lnTo>
                  <a:pt x="916356" y="116409"/>
                </a:lnTo>
                <a:lnTo>
                  <a:pt x="879101" y="90468"/>
                </a:lnTo>
                <a:lnTo>
                  <a:pt x="839669" y="67452"/>
                </a:lnTo>
                <a:lnTo>
                  <a:pt x="798233" y="47526"/>
                </a:lnTo>
                <a:lnTo>
                  <a:pt x="754961" y="30855"/>
                </a:lnTo>
                <a:lnTo>
                  <a:pt x="710024" y="17602"/>
                </a:lnTo>
                <a:lnTo>
                  <a:pt x="663593" y="7932"/>
                </a:lnTo>
                <a:lnTo>
                  <a:pt x="615837" y="2010"/>
                </a:lnTo>
                <a:lnTo>
                  <a:pt x="5669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42">
            <a:extLst>
              <a:ext uri="{FF2B5EF4-FFF2-40B4-BE49-F238E27FC236}">
                <a16:creationId xmlns:a16="http://schemas.microsoft.com/office/drawing/2014/main" id="{39D759FD-798E-42CF-8279-6CABC6C13E54}"/>
              </a:ext>
            </a:extLst>
          </p:cNvPr>
          <p:cNvSpPr/>
          <p:nvPr/>
        </p:nvSpPr>
        <p:spPr>
          <a:xfrm>
            <a:off x="5533331" y="1354241"/>
            <a:ext cx="1134110" cy="1096010"/>
          </a:xfrm>
          <a:custGeom>
            <a:avLst/>
            <a:gdLst/>
            <a:ahLst/>
            <a:cxnLst/>
            <a:rect l="l" t="t" r="r" b="b"/>
            <a:pathLst>
              <a:path w="1134109" h="1096010">
                <a:moveTo>
                  <a:pt x="0" y="547877"/>
                </a:moveTo>
                <a:lnTo>
                  <a:pt x="2081" y="500597"/>
                </a:lnTo>
                <a:lnTo>
                  <a:pt x="8211" y="454434"/>
                </a:lnTo>
                <a:lnTo>
                  <a:pt x="18221" y="409554"/>
                </a:lnTo>
                <a:lnTo>
                  <a:pt x="31939" y="366121"/>
                </a:lnTo>
                <a:lnTo>
                  <a:pt x="49195" y="324300"/>
                </a:lnTo>
                <a:lnTo>
                  <a:pt x="69819" y="284254"/>
                </a:lnTo>
                <a:lnTo>
                  <a:pt x="93641" y="246148"/>
                </a:lnTo>
                <a:lnTo>
                  <a:pt x="120490" y="210146"/>
                </a:lnTo>
                <a:lnTo>
                  <a:pt x="150197" y="176413"/>
                </a:lnTo>
                <a:lnTo>
                  <a:pt x="182590" y="145112"/>
                </a:lnTo>
                <a:lnTo>
                  <a:pt x="217499" y="116409"/>
                </a:lnTo>
                <a:lnTo>
                  <a:pt x="254754" y="90468"/>
                </a:lnTo>
                <a:lnTo>
                  <a:pt x="294186" y="67452"/>
                </a:lnTo>
                <a:lnTo>
                  <a:pt x="335622" y="47526"/>
                </a:lnTo>
                <a:lnTo>
                  <a:pt x="378894" y="30855"/>
                </a:lnTo>
                <a:lnTo>
                  <a:pt x="423831" y="17602"/>
                </a:lnTo>
                <a:lnTo>
                  <a:pt x="470262" y="7932"/>
                </a:lnTo>
                <a:lnTo>
                  <a:pt x="518018" y="2010"/>
                </a:lnTo>
                <a:lnTo>
                  <a:pt x="566927" y="0"/>
                </a:lnTo>
                <a:lnTo>
                  <a:pt x="615837" y="2010"/>
                </a:lnTo>
                <a:lnTo>
                  <a:pt x="663593" y="7932"/>
                </a:lnTo>
                <a:lnTo>
                  <a:pt x="710024" y="17602"/>
                </a:lnTo>
                <a:lnTo>
                  <a:pt x="754961" y="30855"/>
                </a:lnTo>
                <a:lnTo>
                  <a:pt x="798233" y="47526"/>
                </a:lnTo>
                <a:lnTo>
                  <a:pt x="839669" y="67452"/>
                </a:lnTo>
                <a:lnTo>
                  <a:pt x="879101" y="90468"/>
                </a:lnTo>
                <a:lnTo>
                  <a:pt x="916356" y="116409"/>
                </a:lnTo>
                <a:lnTo>
                  <a:pt x="951265" y="145112"/>
                </a:lnTo>
                <a:lnTo>
                  <a:pt x="983658" y="176413"/>
                </a:lnTo>
                <a:lnTo>
                  <a:pt x="1013365" y="210146"/>
                </a:lnTo>
                <a:lnTo>
                  <a:pt x="1040214" y="246148"/>
                </a:lnTo>
                <a:lnTo>
                  <a:pt x="1064036" y="284254"/>
                </a:lnTo>
                <a:lnTo>
                  <a:pt x="1084660" y="324300"/>
                </a:lnTo>
                <a:lnTo>
                  <a:pt x="1101916" y="366121"/>
                </a:lnTo>
                <a:lnTo>
                  <a:pt x="1115634" y="409554"/>
                </a:lnTo>
                <a:lnTo>
                  <a:pt x="1125644" y="454434"/>
                </a:lnTo>
                <a:lnTo>
                  <a:pt x="1131774" y="500597"/>
                </a:lnTo>
                <a:lnTo>
                  <a:pt x="1133855" y="547877"/>
                </a:lnTo>
                <a:lnTo>
                  <a:pt x="1131774" y="595158"/>
                </a:lnTo>
                <a:lnTo>
                  <a:pt x="1125644" y="641321"/>
                </a:lnTo>
                <a:lnTo>
                  <a:pt x="1115634" y="686201"/>
                </a:lnTo>
                <a:lnTo>
                  <a:pt x="1101916" y="729634"/>
                </a:lnTo>
                <a:lnTo>
                  <a:pt x="1084660" y="771455"/>
                </a:lnTo>
                <a:lnTo>
                  <a:pt x="1064036" y="811501"/>
                </a:lnTo>
                <a:lnTo>
                  <a:pt x="1040214" y="849607"/>
                </a:lnTo>
                <a:lnTo>
                  <a:pt x="1013365" y="885609"/>
                </a:lnTo>
                <a:lnTo>
                  <a:pt x="983658" y="919342"/>
                </a:lnTo>
                <a:lnTo>
                  <a:pt x="951265" y="950643"/>
                </a:lnTo>
                <a:lnTo>
                  <a:pt x="916356" y="979346"/>
                </a:lnTo>
                <a:lnTo>
                  <a:pt x="879101" y="1005287"/>
                </a:lnTo>
                <a:lnTo>
                  <a:pt x="839669" y="1028303"/>
                </a:lnTo>
                <a:lnTo>
                  <a:pt x="798233" y="1048229"/>
                </a:lnTo>
                <a:lnTo>
                  <a:pt x="754961" y="1064900"/>
                </a:lnTo>
                <a:lnTo>
                  <a:pt x="710024" y="1078153"/>
                </a:lnTo>
                <a:lnTo>
                  <a:pt x="663593" y="1087823"/>
                </a:lnTo>
                <a:lnTo>
                  <a:pt x="615837" y="1093745"/>
                </a:lnTo>
                <a:lnTo>
                  <a:pt x="566927" y="1095756"/>
                </a:lnTo>
                <a:lnTo>
                  <a:pt x="518018" y="1093745"/>
                </a:lnTo>
                <a:lnTo>
                  <a:pt x="470262" y="1087823"/>
                </a:lnTo>
                <a:lnTo>
                  <a:pt x="423831" y="1078153"/>
                </a:lnTo>
                <a:lnTo>
                  <a:pt x="378894" y="1064900"/>
                </a:lnTo>
                <a:lnTo>
                  <a:pt x="335622" y="1048229"/>
                </a:lnTo>
                <a:lnTo>
                  <a:pt x="294186" y="1028303"/>
                </a:lnTo>
                <a:lnTo>
                  <a:pt x="254754" y="1005287"/>
                </a:lnTo>
                <a:lnTo>
                  <a:pt x="217499" y="979346"/>
                </a:lnTo>
                <a:lnTo>
                  <a:pt x="182590" y="950643"/>
                </a:lnTo>
                <a:lnTo>
                  <a:pt x="150197" y="919342"/>
                </a:lnTo>
                <a:lnTo>
                  <a:pt x="120490" y="885609"/>
                </a:lnTo>
                <a:lnTo>
                  <a:pt x="93641" y="849607"/>
                </a:lnTo>
                <a:lnTo>
                  <a:pt x="69819" y="811501"/>
                </a:lnTo>
                <a:lnTo>
                  <a:pt x="49195" y="771455"/>
                </a:lnTo>
                <a:lnTo>
                  <a:pt x="31939" y="729634"/>
                </a:lnTo>
                <a:lnTo>
                  <a:pt x="18221" y="686201"/>
                </a:lnTo>
                <a:lnTo>
                  <a:pt x="8211" y="641321"/>
                </a:lnTo>
                <a:lnTo>
                  <a:pt x="2081" y="595158"/>
                </a:lnTo>
                <a:lnTo>
                  <a:pt x="0" y="547877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43">
            <a:extLst>
              <a:ext uri="{FF2B5EF4-FFF2-40B4-BE49-F238E27FC236}">
                <a16:creationId xmlns:a16="http://schemas.microsoft.com/office/drawing/2014/main" id="{31F2673C-680A-4BA2-998A-36B965041978}"/>
              </a:ext>
            </a:extLst>
          </p:cNvPr>
          <p:cNvSpPr txBox="1"/>
          <p:nvPr/>
        </p:nvSpPr>
        <p:spPr>
          <a:xfrm>
            <a:off x="5891852" y="1544614"/>
            <a:ext cx="2171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80" dirty="0">
                <a:latin typeface="Calibri"/>
                <a:cs typeface="Calibri"/>
              </a:rPr>
              <a:t>E</a:t>
            </a:r>
            <a:r>
              <a:rPr sz="1400" b="1" spc="2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5" name="object 44">
            <a:extLst>
              <a:ext uri="{FF2B5EF4-FFF2-40B4-BE49-F238E27FC236}">
                <a16:creationId xmlns:a16="http://schemas.microsoft.com/office/drawing/2014/main" id="{69601D5E-943B-4C8A-AEEC-8965FDD12EE8}"/>
              </a:ext>
            </a:extLst>
          </p:cNvPr>
          <p:cNvSpPr txBox="1"/>
          <p:nvPr/>
        </p:nvSpPr>
        <p:spPr>
          <a:xfrm>
            <a:off x="6275899" y="1629195"/>
            <a:ext cx="2171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55" dirty="0">
                <a:latin typeface="Calibri"/>
                <a:cs typeface="Calibri"/>
              </a:rPr>
              <a:t>E2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6" name="object 45">
            <a:extLst>
              <a:ext uri="{FF2B5EF4-FFF2-40B4-BE49-F238E27FC236}">
                <a16:creationId xmlns:a16="http://schemas.microsoft.com/office/drawing/2014/main" id="{EB1B7504-4C17-4643-AB00-FA1F37BEE123}"/>
              </a:ext>
            </a:extLst>
          </p:cNvPr>
          <p:cNvSpPr txBox="1"/>
          <p:nvPr/>
        </p:nvSpPr>
        <p:spPr>
          <a:xfrm>
            <a:off x="5837750" y="1934758"/>
            <a:ext cx="2171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55" dirty="0">
                <a:latin typeface="Calibri"/>
                <a:cs typeface="Calibri"/>
              </a:rPr>
              <a:t>E3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7" name="object 46">
            <a:extLst>
              <a:ext uri="{FF2B5EF4-FFF2-40B4-BE49-F238E27FC236}">
                <a16:creationId xmlns:a16="http://schemas.microsoft.com/office/drawing/2014/main" id="{7F228EBB-F7D9-4B0A-9A94-09729297D744}"/>
              </a:ext>
            </a:extLst>
          </p:cNvPr>
          <p:cNvSpPr txBox="1"/>
          <p:nvPr/>
        </p:nvSpPr>
        <p:spPr>
          <a:xfrm>
            <a:off x="6219765" y="1953554"/>
            <a:ext cx="2171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80" dirty="0">
                <a:latin typeface="Calibri"/>
                <a:cs typeface="Calibri"/>
              </a:rPr>
              <a:t>E</a:t>
            </a:r>
            <a:r>
              <a:rPr sz="1400" b="1" spc="2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8" name="object 47">
            <a:extLst>
              <a:ext uri="{FF2B5EF4-FFF2-40B4-BE49-F238E27FC236}">
                <a16:creationId xmlns:a16="http://schemas.microsoft.com/office/drawing/2014/main" id="{097AB2A4-21C7-483F-97C3-C9E9F8162601}"/>
              </a:ext>
            </a:extLst>
          </p:cNvPr>
          <p:cNvSpPr txBox="1"/>
          <p:nvPr/>
        </p:nvSpPr>
        <p:spPr>
          <a:xfrm>
            <a:off x="6031806" y="2082840"/>
            <a:ext cx="3733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370" dirty="0">
                <a:latin typeface="Calibri"/>
                <a:cs typeface="Calibri"/>
              </a:rPr>
              <a:t>……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9" name="object 48">
            <a:extLst>
              <a:ext uri="{FF2B5EF4-FFF2-40B4-BE49-F238E27FC236}">
                <a16:creationId xmlns:a16="http://schemas.microsoft.com/office/drawing/2014/main" id="{FC20E490-E16F-40FD-A636-F06F83A63C60}"/>
              </a:ext>
            </a:extLst>
          </p:cNvPr>
          <p:cNvSpPr txBox="1"/>
          <p:nvPr/>
        </p:nvSpPr>
        <p:spPr>
          <a:xfrm>
            <a:off x="6985422" y="5741074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latin typeface="Calibri"/>
                <a:cs typeface="Calibri"/>
              </a:rPr>
              <a:t>E2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0" name="object 49">
            <a:extLst>
              <a:ext uri="{FF2B5EF4-FFF2-40B4-BE49-F238E27FC236}">
                <a16:creationId xmlns:a16="http://schemas.microsoft.com/office/drawing/2014/main" id="{3AE76C47-8386-4B86-BFF2-2FE81297774C}"/>
              </a:ext>
            </a:extLst>
          </p:cNvPr>
          <p:cNvSpPr txBox="1"/>
          <p:nvPr/>
        </p:nvSpPr>
        <p:spPr>
          <a:xfrm>
            <a:off x="7561520" y="5541558"/>
            <a:ext cx="1346200" cy="1073150"/>
          </a:xfrm>
          <a:prstGeom prst="rect">
            <a:avLst/>
          </a:prstGeom>
          <a:ln w="990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325"/>
              </a:spcBef>
              <a:buClr>
                <a:srgbClr val="3333CC"/>
              </a:buClr>
              <a:buAutoNum type="arabicPeriod" startAt="11"/>
              <a:tabLst>
                <a:tab pos="434340" algn="l"/>
                <a:tab pos="434975" algn="l"/>
              </a:tabLst>
            </a:pPr>
            <a:r>
              <a:rPr sz="600" dirty="0">
                <a:latin typeface="Calibri"/>
                <a:cs typeface="Calibri"/>
              </a:rPr>
              <a:t>T6:=Intersect(A1,A5)</a:t>
            </a:r>
            <a:endParaRPr sz="6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Clr>
                <a:srgbClr val="3333CC"/>
              </a:buClr>
              <a:buAutoNum type="arabicPeriod" startAt="11"/>
              <a:tabLst>
                <a:tab pos="434340" algn="l"/>
                <a:tab pos="434975" algn="l"/>
              </a:tabLst>
            </a:pPr>
            <a:r>
              <a:rPr sz="600" dirty="0">
                <a:latin typeface="Calibri"/>
                <a:cs typeface="Calibri"/>
              </a:rPr>
              <a:t>T4:=Intersect(T7,A5)</a:t>
            </a:r>
            <a:endParaRPr sz="6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Clr>
                <a:srgbClr val="3333CC"/>
              </a:buClr>
              <a:buAutoNum type="arabicPeriod" startAt="11"/>
              <a:tabLst>
                <a:tab pos="434340" algn="l"/>
                <a:tab pos="434975" algn="l"/>
              </a:tabLst>
            </a:pPr>
            <a:r>
              <a:rPr sz="600" dirty="0">
                <a:latin typeface="Calibri"/>
                <a:cs typeface="Calibri"/>
              </a:rPr>
              <a:t>f2:=Foreach(C2)</a:t>
            </a:r>
            <a:endParaRPr sz="6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Clr>
                <a:srgbClr val="3333CC"/>
              </a:buClr>
              <a:buAutoNum type="arabicPeriod" startAt="11"/>
              <a:tabLst>
                <a:tab pos="434340" algn="l"/>
                <a:tab pos="434975" algn="l"/>
              </a:tabLst>
            </a:pPr>
            <a:r>
              <a:rPr sz="600" spc="5" dirty="0">
                <a:latin typeface="Calibri"/>
                <a:cs typeface="Calibri"/>
              </a:rPr>
              <a:t>C6:=Intersect(T6) </a:t>
            </a:r>
            <a:r>
              <a:rPr sz="600" spc="-135" dirty="0">
                <a:latin typeface="Calibri"/>
                <a:cs typeface="Calibri"/>
              </a:rPr>
              <a:t>|</a:t>
            </a:r>
            <a:r>
              <a:rPr sz="600" spc="-5" dirty="0">
                <a:latin typeface="Calibri"/>
                <a:cs typeface="Calibri"/>
              </a:rPr>
              <a:t>≠f2,</a:t>
            </a:r>
            <a:endParaRPr sz="6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</a:pPr>
            <a:r>
              <a:rPr sz="600" spc="-5" dirty="0">
                <a:latin typeface="Calibri"/>
                <a:cs typeface="Calibri"/>
              </a:rPr>
              <a:t>≠f3</a:t>
            </a:r>
            <a:endParaRPr sz="6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AutoNum type="arabicPeriod" startAt="15"/>
              <a:tabLst>
                <a:tab pos="434340" algn="l"/>
                <a:tab pos="434975" algn="l"/>
              </a:tabLst>
            </a:pPr>
            <a:r>
              <a:rPr sz="600" dirty="0">
                <a:latin typeface="Calibri"/>
                <a:cs typeface="Calibri"/>
              </a:rPr>
              <a:t>f6:=Foreach(C6)</a:t>
            </a:r>
            <a:endParaRPr sz="6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Clr>
                <a:srgbClr val="3333CC"/>
              </a:buClr>
              <a:buAutoNum type="arabicPeriod" startAt="15"/>
              <a:tabLst>
                <a:tab pos="434340" algn="l"/>
                <a:tab pos="434975" algn="l"/>
              </a:tabLst>
            </a:pPr>
            <a:r>
              <a:rPr sz="600" spc="5" dirty="0">
                <a:latin typeface="Calibri"/>
                <a:cs typeface="Calibri"/>
              </a:rPr>
              <a:t>C4:=Intersect(T4) </a:t>
            </a:r>
            <a:r>
              <a:rPr sz="600" spc="-135" dirty="0">
                <a:latin typeface="Calibri"/>
                <a:cs typeface="Calibri"/>
              </a:rPr>
              <a:t>|</a:t>
            </a:r>
            <a:r>
              <a:rPr sz="600" spc="-5" dirty="0">
                <a:latin typeface="Calibri"/>
                <a:cs typeface="Calibri"/>
              </a:rPr>
              <a:t>≠f2,</a:t>
            </a:r>
            <a:endParaRPr sz="6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</a:pPr>
            <a:r>
              <a:rPr sz="600" spc="-5" dirty="0">
                <a:latin typeface="Calibri"/>
                <a:cs typeface="Calibri"/>
              </a:rPr>
              <a:t>≠f6</a:t>
            </a:r>
            <a:endParaRPr sz="600">
              <a:latin typeface="Calibri"/>
              <a:cs typeface="Calibri"/>
            </a:endParaRPr>
          </a:p>
          <a:p>
            <a:pPr marL="434340" indent="-343535">
              <a:lnSpc>
                <a:spcPct val="100000"/>
              </a:lnSpc>
              <a:buClr>
                <a:srgbClr val="3333CC"/>
              </a:buClr>
              <a:buAutoNum type="arabicPeriod" startAt="17"/>
              <a:tabLst>
                <a:tab pos="434340" algn="l"/>
                <a:tab pos="434975" algn="l"/>
              </a:tabLst>
            </a:pPr>
            <a:r>
              <a:rPr sz="600" dirty="0">
                <a:latin typeface="Calibri"/>
                <a:cs typeface="Calibri"/>
              </a:rPr>
              <a:t>f4:=Foreach(C4)</a:t>
            </a:r>
            <a:endParaRPr sz="600">
              <a:latin typeface="Calibri"/>
              <a:cs typeface="Calibri"/>
            </a:endParaRPr>
          </a:p>
          <a:p>
            <a:pPr marL="434340" marR="118745" indent="-434340">
              <a:lnSpc>
                <a:spcPct val="100000"/>
              </a:lnSpc>
              <a:buClr>
                <a:srgbClr val="3333CC"/>
              </a:buClr>
              <a:buAutoNum type="arabicPeriod" startAt="17"/>
              <a:tabLst>
                <a:tab pos="434340" algn="l"/>
                <a:tab pos="434975" algn="l"/>
              </a:tabLst>
            </a:pPr>
            <a:r>
              <a:rPr sz="600" spc="-10" dirty="0">
                <a:latin typeface="Calibri"/>
                <a:cs typeface="Calibri"/>
              </a:rPr>
              <a:t>f:= </a:t>
            </a:r>
            <a:r>
              <a:rPr sz="600" dirty="0">
                <a:latin typeface="Calibri"/>
                <a:cs typeface="Calibri"/>
              </a:rPr>
              <a:t>ReportMatch</a:t>
            </a:r>
            <a:r>
              <a:rPr sz="600" spc="-85" dirty="0">
                <a:latin typeface="Calibri"/>
                <a:cs typeface="Calibri"/>
              </a:rPr>
              <a:t> </a:t>
            </a:r>
            <a:r>
              <a:rPr sz="600" spc="-5" dirty="0">
                <a:latin typeface="Calibri"/>
                <a:cs typeface="Calibri"/>
              </a:rPr>
              <a:t>(f1,f2,f3,  f4,f5,f6)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11" name="object 50">
            <a:extLst>
              <a:ext uri="{FF2B5EF4-FFF2-40B4-BE49-F238E27FC236}">
                <a16:creationId xmlns:a16="http://schemas.microsoft.com/office/drawing/2014/main" id="{D47A4455-23ED-481B-A703-37B9447C72A9}"/>
              </a:ext>
            </a:extLst>
          </p:cNvPr>
          <p:cNvSpPr/>
          <p:nvPr/>
        </p:nvSpPr>
        <p:spPr>
          <a:xfrm>
            <a:off x="871288" y="3261019"/>
            <a:ext cx="1076960" cy="1094105"/>
          </a:xfrm>
          <a:custGeom>
            <a:avLst/>
            <a:gdLst/>
            <a:ahLst/>
            <a:cxnLst/>
            <a:rect l="l" t="t" r="r" b="b"/>
            <a:pathLst>
              <a:path w="1076960" h="1094104">
                <a:moveTo>
                  <a:pt x="314070" y="0"/>
                </a:moveTo>
                <a:lnTo>
                  <a:pt x="0" y="302768"/>
                </a:lnTo>
                <a:lnTo>
                  <a:pt x="605663" y="931291"/>
                </a:lnTo>
                <a:lnTo>
                  <a:pt x="448563" y="1082675"/>
                </a:lnTo>
                <a:lnTo>
                  <a:pt x="1065403" y="1094105"/>
                </a:lnTo>
                <a:lnTo>
                  <a:pt x="1074027" y="628650"/>
                </a:lnTo>
                <a:lnTo>
                  <a:pt x="919861" y="628650"/>
                </a:lnTo>
                <a:lnTo>
                  <a:pt x="314070" y="0"/>
                </a:lnTo>
                <a:close/>
              </a:path>
              <a:path w="1076960" h="1094104">
                <a:moveTo>
                  <a:pt x="1076833" y="477266"/>
                </a:moveTo>
                <a:lnTo>
                  <a:pt x="919861" y="628650"/>
                </a:lnTo>
                <a:lnTo>
                  <a:pt x="1074027" y="628650"/>
                </a:lnTo>
                <a:lnTo>
                  <a:pt x="1076833" y="47726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51">
            <a:extLst>
              <a:ext uri="{FF2B5EF4-FFF2-40B4-BE49-F238E27FC236}">
                <a16:creationId xmlns:a16="http://schemas.microsoft.com/office/drawing/2014/main" id="{3AB219C7-E1CA-47F0-800A-A750CA7C7ED5}"/>
              </a:ext>
            </a:extLst>
          </p:cNvPr>
          <p:cNvSpPr/>
          <p:nvPr/>
        </p:nvSpPr>
        <p:spPr>
          <a:xfrm>
            <a:off x="871288" y="3261019"/>
            <a:ext cx="1076960" cy="1094105"/>
          </a:xfrm>
          <a:custGeom>
            <a:avLst/>
            <a:gdLst/>
            <a:ahLst/>
            <a:cxnLst/>
            <a:rect l="l" t="t" r="r" b="b"/>
            <a:pathLst>
              <a:path w="1076960" h="1094104">
                <a:moveTo>
                  <a:pt x="314070" y="0"/>
                </a:moveTo>
                <a:lnTo>
                  <a:pt x="919861" y="628650"/>
                </a:lnTo>
                <a:lnTo>
                  <a:pt x="1076833" y="477266"/>
                </a:lnTo>
                <a:lnTo>
                  <a:pt x="1065403" y="1094105"/>
                </a:lnTo>
                <a:lnTo>
                  <a:pt x="448563" y="1082675"/>
                </a:lnTo>
                <a:lnTo>
                  <a:pt x="605663" y="931291"/>
                </a:lnTo>
                <a:lnTo>
                  <a:pt x="0" y="302768"/>
                </a:lnTo>
                <a:lnTo>
                  <a:pt x="314070" y="0"/>
                </a:lnTo>
              </a:path>
            </a:pathLst>
          </a:custGeom>
          <a:ln w="12700">
            <a:solidFill>
              <a:srgbClr val="222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52">
            <a:extLst>
              <a:ext uri="{FF2B5EF4-FFF2-40B4-BE49-F238E27FC236}">
                <a16:creationId xmlns:a16="http://schemas.microsoft.com/office/drawing/2014/main" id="{D53BA8F4-1829-482F-AA06-12F4A66800F9}"/>
              </a:ext>
            </a:extLst>
          </p:cNvPr>
          <p:cNvSpPr/>
          <p:nvPr/>
        </p:nvSpPr>
        <p:spPr>
          <a:xfrm>
            <a:off x="1123891" y="3479585"/>
            <a:ext cx="580390" cy="627380"/>
          </a:xfrm>
          <a:custGeom>
            <a:avLst/>
            <a:gdLst/>
            <a:ahLst/>
            <a:cxnLst/>
            <a:rect l="l" t="t" r="r" b="b"/>
            <a:pathLst>
              <a:path w="580389" h="627379">
                <a:moveTo>
                  <a:pt x="571856" y="514350"/>
                </a:moveTo>
                <a:lnTo>
                  <a:pt x="517144" y="514350"/>
                </a:lnTo>
                <a:lnTo>
                  <a:pt x="521842" y="515619"/>
                </a:lnTo>
                <a:lnTo>
                  <a:pt x="525779" y="515619"/>
                </a:lnTo>
                <a:lnTo>
                  <a:pt x="529589" y="516889"/>
                </a:lnTo>
                <a:lnTo>
                  <a:pt x="533145" y="519429"/>
                </a:lnTo>
                <a:lnTo>
                  <a:pt x="540257" y="527050"/>
                </a:lnTo>
                <a:lnTo>
                  <a:pt x="541782" y="530859"/>
                </a:lnTo>
                <a:lnTo>
                  <a:pt x="540257" y="538479"/>
                </a:lnTo>
                <a:lnTo>
                  <a:pt x="536575" y="543559"/>
                </a:lnTo>
                <a:lnTo>
                  <a:pt x="530097" y="549909"/>
                </a:lnTo>
                <a:lnTo>
                  <a:pt x="477265" y="600709"/>
                </a:lnTo>
                <a:lnTo>
                  <a:pt x="503173" y="627379"/>
                </a:lnTo>
                <a:lnTo>
                  <a:pt x="559434" y="574039"/>
                </a:lnTo>
                <a:lnTo>
                  <a:pt x="579754" y="541019"/>
                </a:lnTo>
                <a:lnTo>
                  <a:pt x="580352" y="533400"/>
                </a:lnTo>
                <a:lnTo>
                  <a:pt x="578723" y="525779"/>
                </a:lnTo>
                <a:lnTo>
                  <a:pt x="574879" y="518159"/>
                </a:lnTo>
                <a:lnTo>
                  <a:pt x="571856" y="514350"/>
                </a:lnTo>
                <a:close/>
              </a:path>
              <a:path w="580389" h="627379">
                <a:moveTo>
                  <a:pt x="552450" y="422909"/>
                </a:moveTo>
                <a:lnTo>
                  <a:pt x="424433" y="546100"/>
                </a:lnTo>
                <a:lnTo>
                  <a:pt x="450341" y="572769"/>
                </a:lnTo>
                <a:lnTo>
                  <a:pt x="511556" y="514350"/>
                </a:lnTo>
                <a:lnTo>
                  <a:pt x="571856" y="514350"/>
                </a:lnTo>
                <a:lnTo>
                  <a:pt x="542416" y="496569"/>
                </a:lnTo>
                <a:lnTo>
                  <a:pt x="529463" y="494029"/>
                </a:lnTo>
                <a:lnTo>
                  <a:pt x="546988" y="480059"/>
                </a:lnTo>
                <a:lnTo>
                  <a:pt x="578357" y="449579"/>
                </a:lnTo>
                <a:lnTo>
                  <a:pt x="552450" y="422909"/>
                </a:lnTo>
                <a:close/>
              </a:path>
              <a:path w="580389" h="627379">
                <a:moveTo>
                  <a:pt x="430958" y="392429"/>
                </a:moveTo>
                <a:lnTo>
                  <a:pt x="422681" y="392429"/>
                </a:lnTo>
                <a:lnTo>
                  <a:pt x="414273" y="393700"/>
                </a:lnTo>
                <a:lnTo>
                  <a:pt x="375259" y="419100"/>
                </a:lnTo>
                <a:lnTo>
                  <a:pt x="359536" y="458469"/>
                </a:lnTo>
                <a:lnTo>
                  <a:pt x="359917" y="466089"/>
                </a:lnTo>
                <a:lnTo>
                  <a:pt x="377825" y="502919"/>
                </a:lnTo>
                <a:lnTo>
                  <a:pt x="382650" y="506729"/>
                </a:lnTo>
                <a:lnTo>
                  <a:pt x="388365" y="511809"/>
                </a:lnTo>
                <a:lnTo>
                  <a:pt x="395096" y="515619"/>
                </a:lnTo>
                <a:lnTo>
                  <a:pt x="401700" y="519429"/>
                </a:lnTo>
                <a:lnTo>
                  <a:pt x="409194" y="520700"/>
                </a:lnTo>
                <a:lnTo>
                  <a:pt x="417448" y="521969"/>
                </a:lnTo>
                <a:lnTo>
                  <a:pt x="424814" y="494029"/>
                </a:lnTo>
                <a:lnTo>
                  <a:pt x="420750" y="494029"/>
                </a:lnTo>
                <a:lnTo>
                  <a:pt x="416687" y="492759"/>
                </a:lnTo>
                <a:lnTo>
                  <a:pt x="412750" y="491489"/>
                </a:lnTo>
                <a:lnTo>
                  <a:pt x="408685" y="490219"/>
                </a:lnTo>
                <a:lnTo>
                  <a:pt x="405383" y="487679"/>
                </a:lnTo>
                <a:lnTo>
                  <a:pt x="402463" y="483869"/>
                </a:lnTo>
                <a:lnTo>
                  <a:pt x="396875" y="478789"/>
                </a:lnTo>
                <a:lnTo>
                  <a:pt x="394588" y="471169"/>
                </a:lnTo>
                <a:lnTo>
                  <a:pt x="414710" y="434339"/>
                </a:lnTo>
                <a:lnTo>
                  <a:pt x="433069" y="426719"/>
                </a:lnTo>
                <a:lnTo>
                  <a:pt x="485292" y="426719"/>
                </a:lnTo>
                <a:lnTo>
                  <a:pt x="484377" y="424179"/>
                </a:lnTo>
                <a:lnTo>
                  <a:pt x="454908" y="398779"/>
                </a:lnTo>
                <a:lnTo>
                  <a:pt x="447166" y="394969"/>
                </a:lnTo>
                <a:lnTo>
                  <a:pt x="430958" y="392429"/>
                </a:lnTo>
                <a:close/>
              </a:path>
              <a:path w="580389" h="627379">
                <a:moveTo>
                  <a:pt x="485292" y="426719"/>
                </a:moveTo>
                <a:lnTo>
                  <a:pt x="441451" y="426719"/>
                </a:lnTo>
                <a:lnTo>
                  <a:pt x="448690" y="429259"/>
                </a:lnTo>
                <a:lnTo>
                  <a:pt x="458723" y="439419"/>
                </a:lnTo>
                <a:lnTo>
                  <a:pt x="460882" y="445769"/>
                </a:lnTo>
                <a:lnTo>
                  <a:pt x="461390" y="453389"/>
                </a:lnTo>
                <a:lnTo>
                  <a:pt x="490981" y="449579"/>
                </a:lnTo>
                <a:lnTo>
                  <a:pt x="490473" y="443229"/>
                </a:lnTo>
                <a:lnTo>
                  <a:pt x="489076" y="436879"/>
                </a:lnTo>
                <a:lnTo>
                  <a:pt x="486663" y="430529"/>
                </a:lnTo>
                <a:lnTo>
                  <a:pt x="485292" y="426719"/>
                </a:lnTo>
                <a:close/>
              </a:path>
              <a:path w="580389" h="627379">
                <a:moveTo>
                  <a:pt x="362203" y="300989"/>
                </a:moveTo>
                <a:lnTo>
                  <a:pt x="271652" y="387350"/>
                </a:lnTo>
                <a:lnTo>
                  <a:pt x="297433" y="414019"/>
                </a:lnTo>
                <a:lnTo>
                  <a:pt x="350138" y="364489"/>
                </a:lnTo>
                <a:lnTo>
                  <a:pt x="358520" y="360679"/>
                </a:lnTo>
                <a:lnTo>
                  <a:pt x="365759" y="359409"/>
                </a:lnTo>
                <a:lnTo>
                  <a:pt x="420877" y="359409"/>
                </a:lnTo>
                <a:lnTo>
                  <a:pt x="419862" y="356869"/>
                </a:lnTo>
                <a:lnTo>
                  <a:pt x="418591" y="355600"/>
                </a:lnTo>
                <a:lnTo>
                  <a:pt x="417194" y="353059"/>
                </a:lnTo>
                <a:lnTo>
                  <a:pt x="415289" y="350519"/>
                </a:lnTo>
                <a:lnTo>
                  <a:pt x="408431" y="344169"/>
                </a:lnTo>
                <a:lnTo>
                  <a:pt x="402463" y="340359"/>
                </a:lnTo>
                <a:lnTo>
                  <a:pt x="369950" y="340359"/>
                </a:lnTo>
                <a:lnTo>
                  <a:pt x="369188" y="339089"/>
                </a:lnTo>
                <a:lnTo>
                  <a:pt x="383413" y="322579"/>
                </a:lnTo>
                <a:lnTo>
                  <a:pt x="362203" y="300989"/>
                </a:lnTo>
                <a:close/>
              </a:path>
              <a:path w="580389" h="627379">
                <a:moveTo>
                  <a:pt x="420877" y="359409"/>
                </a:moveTo>
                <a:lnTo>
                  <a:pt x="365759" y="359409"/>
                </a:lnTo>
                <a:lnTo>
                  <a:pt x="377951" y="361950"/>
                </a:lnTo>
                <a:lnTo>
                  <a:pt x="382650" y="364489"/>
                </a:lnTo>
                <a:lnTo>
                  <a:pt x="385952" y="368300"/>
                </a:lnTo>
                <a:lnTo>
                  <a:pt x="387857" y="369569"/>
                </a:lnTo>
                <a:lnTo>
                  <a:pt x="389381" y="372109"/>
                </a:lnTo>
                <a:lnTo>
                  <a:pt x="390651" y="373379"/>
                </a:lnTo>
                <a:lnTo>
                  <a:pt x="391794" y="374650"/>
                </a:lnTo>
                <a:lnTo>
                  <a:pt x="392938" y="377189"/>
                </a:lnTo>
                <a:lnTo>
                  <a:pt x="393953" y="379729"/>
                </a:lnTo>
                <a:lnTo>
                  <a:pt x="421385" y="360679"/>
                </a:lnTo>
                <a:lnTo>
                  <a:pt x="420877" y="359409"/>
                </a:lnTo>
                <a:close/>
              </a:path>
              <a:path w="580389" h="627379">
                <a:moveTo>
                  <a:pt x="224710" y="252729"/>
                </a:moveTo>
                <a:lnTo>
                  <a:pt x="191388" y="275589"/>
                </a:lnTo>
                <a:lnTo>
                  <a:pt x="187944" y="292100"/>
                </a:lnTo>
                <a:lnTo>
                  <a:pt x="188166" y="297179"/>
                </a:lnTo>
                <a:lnTo>
                  <a:pt x="221995" y="330200"/>
                </a:lnTo>
                <a:lnTo>
                  <a:pt x="228726" y="331469"/>
                </a:lnTo>
                <a:lnTo>
                  <a:pt x="235712" y="331469"/>
                </a:lnTo>
                <a:lnTo>
                  <a:pt x="236473" y="332739"/>
                </a:lnTo>
                <a:lnTo>
                  <a:pt x="228853" y="342900"/>
                </a:lnTo>
                <a:lnTo>
                  <a:pt x="250062" y="365759"/>
                </a:lnTo>
                <a:lnTo>
                  <a:pt x="301878" y="314959"/>
                </a:lnTo>
                <a:lnTo>
                  <a:pt x="303031" y="313689"/>
                </a:lnTo>
                <a:lnTo>
                  <a:pt x="250444" y="313689"/>
                </a:lnTo>
                <a:lnTo>
                  <a:pt x="245871" y="312419"/>
                </a:lnTo>
                <a:lnTo>
                  <a:pt x="241807" y="312419"/>
                </a:lnTo>
                <a:lnTo>
                  <a:pt x="234695" y="311150"/>
                </a:lnTo>
                <a:lnTo>
                  <a:pt x="223265" y="295909"/>
                </a:lnTo>
                <a:lnTo>
                  <a:pt x="222884" y="293369"/>
                </a:lnTo>
                <a:lnTo>
                  <a:pt x="224154" y="289559"/>
                </a:lnTo>
                <a:lnTo>
                  <a:pt x="230631" y="283209"/>
                </a:lnTo>
                <a:lnTo>
                  <a:pt x="322571" y="283209"/>
                </a:lnTo>
                <a:lnTo>
                  <a:pt x="322827" y="281939"/>
                </a:lnTo>
                <a:lnTo>
                  <a:pt x="282447" y="281939"/>
                </a:lnTo>
                <a:lnTo>
                  <a:pt x="268710" y="271779"/>
                </a:lnTo>
                <a:lnTo>
                  <a:pt x="256079" y="262889"/>
                </a:lnTo>
                <a:lnTo>
                  <a:pt x="244568" y="257809"/>
                </a:lnTo>
                <a:lnTo>
                  <a:pt x="234187" y="254000"/>
                </a:lnTo>
                <a:lnTo>
                  <a:pt x="224710" y="252729"/>
                </a:lnTo>
                <a:close/>
              </a:path>
              <a:path w="580389" h="627379">
                <a:moveTo>
                  <a:pt x="389256" y="337819"/>
                </a:moveTo>
                <a:lnTo>
                  <a:pt x="383174" y="337819"/>
                </a:lnTo>
                <a:lnTo>
                  <a:pt x="376735" y="339089"/>
                </a:lnTo>
                <a:lnTo>
                  <a:pt x="369950" y="340359"/>
                </a:lnTo>
                <a:lnTo>
                  <a:pt x="402463" y="340359"/>
                </a:lnTo>
                <a:lnTo>
                  <a:pt x="394969" y="339089"/>
                </a:lnTo>
                <a:lnTo>
                  <a:pt x="389256" y="337819"/>
                </a:lnTo>
                <a:close/>
              </a:path>
              <a:path w="580389" h="627379">
                <a:moveTo>
                  <a:pt x="322571" y="283209"/>
                </a:moveTo>
                <a:lnTo>
                  <a:pt x="241553" y="283209"/>
                </a:lnTo>
                <a:lnTo>
                  <a:pt x="246602" y="285750"/>
                </a:lnTo>
                <a:lnTo>
                  <a:pt x="252412" y="288289"/>
                </a:lnTo>
                <a:lnTo>
                  <a:pt x="258984" y="292100"/>
                </a:lnTo>
                <a:lnTo>
                  <a:pt x="266319" y="297179"/>
                </a:lnTo>
                <a:lnTo>
                  <a:pt x="250444" y="313689"/>
                </a:lnTo>
                <a:lnTo>
                  <a:pt x="303031" y="313689"/>
                </a:lnTo>
                <a:lnTo>
                  <a:pt x="311098" y="304800"/>
                </a:lnTo>
                <a:lnTo>
                  <a:pt x="317817" y="295909"/>
                </a:lnTo>
                <a:lnTo>
                  <a:pt x="322060" y="285750"/>
                </a:lnTo>
                <a:lnTo>
                  <a:pt x="322571" y="283209"/>
                </a:lnTo>
                <a:close/>
              </a:path>
              <a:path w="580389" h="627379">
                <a:moveTo>
                  <a:pt x="258952" y="213359"/>
                </a:moveTo>
                <a:lnTo>
                  <a:pt x="250570" y="240029"/>
                </a:lnTo>
                <a:lnTo>
                  <a:pt x="257301" y="241300"/>
                </a:lnTo>
                <a:lnTo>
                  <a:pt x="263397" y="243839"/>
                </a:lnTo>
                <a:lnTo>
                  <a:pt x="273812" y="248919"/>
                </a:lnTo>
                <a:lnTo>
                  <a:pt x="278256" y="251459"/>
                </a:lnTo>
                <a:lnTo>
                  <a:pt x="281813" y="255269"/>
                </a:lnTo>
                <a:lnTo>
                  <a:pt x="286638" y="260350"/>
                </a:lnTo>
                <a:lnTo>
                  <a:pt x="288925" y="265429"/>
                </a:lnTo>
                <a:lnTo>
                  <a:pt x="288544" y="269239"/>
                </a:lnTo>
                <a:lnTo>
                  <a:pt x="288289" y="274319"/>
                </a:lnTo>
                <a:lnTo>
                  <a:pt x="286257" y="278129"/>
                </a:lnTo>
                <a:lnTo>
                  <a:pt x="282447" y="281939"/>
                </a:lnTo>
                <a:lnTo>
                  <a:pt x="322827" y="281939"/>
                </a:lnTo>
                <a:lnTo>
                  <a:pt x="323850" y="276859"/>
                </a:lnTo>
                <a:lnTo>
                  <a:pt x="323230" y="266700"/>
                </a:lnTo>
                <a:lnTo>
                  <a:pt x="320420" y="257809"/>
                </a:lnTo>
                <a:lnTo>
                  <a:pt x="291459" y="226059"/>
                </a:lnTo>
                <a:lnTo>
                  <a:pt x="265668" y="214629"/>
                </a:lnTo>
                <a:lnTo>
                  <a:pt x="258952" y="213359"/>
                </a:lnTo>
                <a:close/>
              </a:path>
              <a:path w="580389" h="627379">
                <a:moveTo>
                  <a:pt x="183695" y="128269"/>
                </a:moveTo>
                <a:lnTo>
                  <a:pt x="167832" y="128269"/>
                </a:lnTo>
                <a:lnTo>
                  <a:pt x="159638" y="129539"/>
                </a:lnTo>
                <a:lnTo>
                  <a:pt x="121515" y="156209"/>
                </a:lnTo>
                <a:lnTo>
                  <a:pt x="106299" y="193039"/>
                </a:lnTo>
                <a:lnTo>
                  <a:pt x="106187" y="196850"/>
                </a:lnTo>
                <a:lnTo>
                  <a:pt x="106584" y="203200"/>
                </a:lnTo>
                <a:lnTo>
                  <a:pt x="125094" y="240029"/>
                </a:lnTo>
                <a:lnTo>
                  <a:pt x="166242" y="262889"/>
                </a:lnTo>
                <a:lnTo>
                  <a:pt x="173862" y="237489"/>
                </a:lnTo>
                <a:lnTo>
                  <a:pt x="166508" y="234950"/>
                </a:lnTo>
                <a:lnTo>
                  <a:pt x="159893" y="232409"/>
                </a:lnTo>
                <a:lnTo>
                  <a:pt x="154039" y="228600"/>
                </a:lnTo>
                <a:lnTo>
                  <a:pt x="148970" y="223519"/>
                </a:lnTo>
                <a:lnTo>
                  <a:pt x="143256" y="218439"/>
                </a:lnTo>
                <a:lnTo>
                  <a:pt x="139953" y="210819"/>
                </a:lnTo>
                <a:lnTo>
                  <a:pt x="137921" y="196850"/>
                </a:lnTo>
                <a:lnTo>
                  <a:pt x="140081" y="189229"/>
                </a:lnTo>
                <a:lnTo>
                  <a:pt x="145541" y="181609"/>
                </a:lnTo>
                <a:lnTo>
                  <a:pt x="179445" y="181609"/>
                </a:lnTo>
                <a:lnTo>
                  <a:pt x="163067" y="165100"/>
                </a:lnTo>
                <a:lnTo>
                  <a:pt x="169671" y="160019"/>
                </a:lnTo>
                <a:lnTo>
                  <a:pt x="176021" y="157479"/>
                </a:lnTo>
                <a:lnTo>
                  <a:pt x="226185" y="157479"/>
                </a:lnTo>
                <a:lnTo>
                  <a:pt x="222688" y="152400"/>
                </a:lnTo>
                <a:lnTo>
                  <a:pt x="217042" y="144779"/>
                </a:lnTo>
                <a:lnTo>
                  <a:pt x="211570" y="140969"/>
                </a:lnTo>
                <a:lnTo>
                  <a:pt x="205454" y="135889"/>
                </a:lnTo>
                <a:lnTo>
                  <a:pt x="198719" y="133350"/>
                </a:lnTo>
                <a:lnTo>
                  <a:pt x="191388" y="130809"/>
                </a:lnTo>
                <a:lnTo>
                  <a:pt x="183695" y="128269"/>
                </a:lnTo>
                <a:close/>
              </a:path>
              <a:path w="580389" h="627379">
                <a:moveTo>
                  <a:pt x="179445" y="181609"/>
                </a:moveTo>
                <a:lnTo>
                  <a:pt x="145541" y="181609"/>
                </a:lnTo>
                <a:lnTo>
                  <a:pt x="197738" y="236219"/>
                </a:lnTo>
                <a:lnTo>
                  <a:pt x="199135" y="234950"/>
                </a:lnTo>
                <a:lnTo>
                  <a:pt x="201040" y="233679"/>
                </a:lnTo>
                <a:lnTo>
                  <a:pt x="203453" y="232409"/>
                </a:lnTo>
                <a:lnTo>
                  <a:pt x="205994" y="229869"/>
                </a:lnTo>
                <a:lnTo>
                  <a:pt x="208406" y="228600"/>
                </a:lnTo>
                <a:lnTo>
                  <a:pt x="210692" y="226059"/>
                </a:lnTo>
                <a:lnTo>
                  <a:pt x="216475" y="219709"/>
                </a:lnTo>
                <a:lnTo>
                  <a:pt x="221424" y="213359"/>
                </a:lnTo>
                <a:lnTo>
                  <a:pt x="225516" y="207009"/>
                </a:lnTo>
                <a:lnTo>
                  <a:pt x="228726" y="200659"/>
                </a:lnTo>
                <a:lnTo>
                  <a:pt x="229895" y="196850"/>
                </a:lnTo>
                <a:lnTo>
                  <a:pt x="194563" y="196850"/>
                </a:lnTo>
                <a:lnTo>
                  <a:pt x="179445" y="181609"/>
                </a:lnTo>
                <a:close/>
              </a:path>
              <a:path w="580389" h="627379">
                <a:moveTo>
                  <a:pt x="226185" y="157479"/>
                </a:moveTo>
                <a:lnTo>
                  <a:pt x="176021" y="157479"/>
                </a:lnTo>
                <a:lnTo>
                  <a:pt x="188087" y="158750"/>
                </a:lnTo>
                <a:lnTo>
                  <a:pt x="193166" y="161289"/>
                </a:lnTo>
                <a:lnTo>
                  <a:pt x="197103" y="165100"/>
                </a:lnTo>
                <a:lnTo>
                  <a:pt x="202310" y="171450"/>
                </a:lnTo>
                <a:lnTo>
                  <a:pt x="204342" y="176529"/>
                </a:lnTo>
                <a:lnTo>
                  <a:pt x="202564" y="187959"/>
                </a:lnTo>
                <a:lnTo>
                  <a:pt x="199516" y="193039"/>
                </a:lnTo>
                <a:lnTo>
                  <a:pt x="194563" y="196850"/>
                </a:lnTo>
                <a:lnTo>
                  <a:pt x="229895" y="196850"/>
                </a:lnTo>
                <a:lnTo>
                  <a:pt x="231064" y="193039"/>
                </a:lnTo>
                <a:lnTo>
                  <a:pt x="232378" y="186689"/>
                </a:lnTo>
                <a:lnTo>
                  <a:pt x="232691" y="179069"/>
                </a:lnTo>
                <a:lnTo>
                  <a:pt x="232028" y="172719"/>
                </a:lnTo>
                <a:lnTo>
                  <a:pt x="230169" y="165100"/>
                </a:lnTo>
                <a:lnTo>
                  <a:pt x="227060" y="158750"/>
                </a:lnTo>
                <a:lnTo>
                  <a:pt x="226185" y="157479"/>
                </a:lnTo>
                <a:close/>
              </a:path>
              <a:path w="580389" h="627379">
                <a:moveTo>
                  <a:pt x="33273" y="73659"/>
                </a:moveTo>
                <a:lnTo>
                  <a:pt x="0" y="76200"/>
                </a:lnTo>
                <a:lnTo>
                  <a:pt x="595" y="85089"/>
                </a:lnTo>
                <a:lnTo>
                  <a:pt x="2000" y="92709"/>
                </a:lnTo>
                <a:lnTo>
                  <a:pt x="19919" y="130809"/>
                </a:lnTo>
                <a:lnTo>
                  <a:pt x="53847" y="156209"/>
                </a:lnTo>
                <a:lnTo>
                  <a:pt x="68294" y="158750"/>
                </a:lnTo>
                <a:lnTo>
                  <a:pt x="82168" y="158750"/>
                </a:lnTo>
                <a:lnTo>
                  <a:pt x="115347" y="133350"/>
                </a:lnTo>
                <a:lnTo>
                  <a:pt x="118423" y="125729"/>
                </a:lnTo>
                <a:lnTo>
                  <a:pt x="69087" y="125729"/>
                </a:lnTo>
                <a:lnTo>
                  <a:pt x="59689" y="123189"/>
                </a:lnTo>
                <a:lnTo>
                  <a:pt x="38100" y="96519"/>
                </a:lnTo>
                <a:lnTo>
                  <a:pt x="35306" y="88900"/>
                </a:lnTo>
                <a:lnTo>
                  <a:pt x="33781" y="81279"/>
                </a:lnTo>
                <a:lnTo>
                  <a:pt x="33273" y="73659"/>
                </a:lnTo>
                <a:close/>
              </a:path>
              <a:path w="580389" h="627379">
                <a:moveTo>
                  <a:pt x="112013" y="0"/>
                </a:moveTo>
                <a:lnTo>
                  <a:pt x="98551" y="0"/>
                </a:lnTo>
                <a:lnTo>
                  <a:pt x="92172" y="2539"/>
                </a:lnTo>
                <a:lnTo>
                  <a:pt x="86185" y="5079"/>
                </a:lnTo>
                <a:lnTo>
                  <a:pt x="80603" y="7619"/>
                </a:lnTo>
                <a:lnTo>
                  <a:pt x="75437" y="12700"/>
                </a:lnTo>
                <a:lnTo>
                  <a:pt x="69722" y="17779"/>
                </a:lnTo>
                <a:lnTo>
                  <a:pt x="65912" y="24129"/>
                </a:lnTo>
                <a:lnTo>
                  <a:pt x="61848" y="36829"/>
                </a:lnTo>
                <a:lnTo>
                  <a:pt x="61087" y="43179"/>
                </a:lnTo>
                <a:lnTo>
                  <a:pt x="61848" y="49529"/>
                </a:lnTo>
                <a:lnTo>
                  <a:pt x="62483" y="55879"/>
                </a:lnTo>
                <a:lnTo>
                  <a:pt x="63881" y="62229"/>
                </a:lnTo>
                <a:lnTo>
                  <a:pt x="66039" y="67309"/>
                </a:lnTo>
                <a:lnTo>
                  <a:pt x="74421" y="90169"/>
                </a:lnTo>
                <a:lnTo>
                  <a:pt x="77215" y="96519"/>
                </a:lnTo>
                <a:lnTo>
                  <a:pt x="79375" y="102869"/>
                </a:lnTo>
                <a:lnTo>
                  <a:pt x="80517" y="107950"/>
                </a:lnTo>
                <a:lnTo>
                  <a:pt x="81787" y="113029"/>
                </a:lnTo>
                <a:lnTo>
                  <a:pt x="80517" y="116839"/>
                </a:lnTo>
                <a:lnTo>
                  <a:pt x="76707" y="120650"/>
                </a:lnTo>
                <a:lnTo>
                  <a:pt x="73151" y="124459"/>
                </a:lnTo>
                <a:lnTo>
                  <a:pt x="69087" y="125729"/>
                </a:lnTo>
                <a:lnTo>
                  <a:pt x="118423" y="125729"/>
                </a:lnTo>
                <a:lnTo>
                  <a:pt x="119633" y="119379"/>
                </a:lnTo>
                <a:lnTo>
                  <a:pt x="119921" y="113029"/>
                </a:lnTo>
                <a:lnTo>
                  <a:pt x="119268" y="105409"/>
                </a:lnTo>
                <a:lnTo>
                  <a:pt x="117687" y="99059"/>
                </a:lnTo>
                <a:lnTo>
                  <a:pt x="115188" y="91439"/>
                </a:lnTo>
                <a:lnTo>
                  <a:pt x="106552" y="69850"/>
                </a:lnTo>
                <a:lnTo>
                  <a:pt x="103631" y="62229"/>
                </a:lnTo>
                <a:lnTo>
                  <a:pt x="101472" y="55879"/>
                </a:lnTo>
                <a:lnTo>
                  <a:pt x="98425" y="45719"/>
                </a:lnTo>
                <a:lnTo>
                  <a:pt x="99567" y="41909"/>
                </a:lnTo>
                <a:lnTo>
                  <a:pt x="103250" y="38100"/>
                </a:lnTo>
                <a:lnTo>
                  <a:pt x="106552" y="35559"/>
                </a:lnTo>
                <a:lnTo>
                  <a:pt x="110616" y="34289"/>
                </a:lnTo>
                <a:lnTo>
                  <a:pt x="162111" y="34289"/>
                </a:lnTo>
                <a:lnTo>
                  <a:pt x="160639" y="31750"/>
                </a:lnTo>
                <a:lnTo>
                  <a:pt x="118875" y="1269"/>
                </a:lnTo>
                <a:lnTo>
                  <a:pt x="112013" y="0"/>
                </a:lnTo>
                <a:close/>
              </a:path>
              <a:path w="580389" h="627379">
                <a:moveTo>
                  <a:pt x="162111" y="34289"/>
                </a:moveTo>
                <a:lnTo>
                  <a:pt x="110616" y="34289"/>
                </a:lnTo>
                <a:lnTo>
                  <a:pt x="119633" y="35559"/>
                </a:lnTo>
                <a:lnTo>
                  <a:pt x="124078" y="38100"/>
                </a:lnTo>
                <a:lnTo>
                  <a:pt x="133222" y="48259"/>
                </a:lnTo>
                <a:lnTo>
                  <a:pt x="136525" y="53339"/>
                </a:lnTo>
                <a:lnTo>
                  <a:pt x="138556" y="58419"/>
                </a:lnTo>
                <a:lnTo>
                  <a:pt x="140715" y="63500"/>
                </a:lnTo>
                <a:lnTo>
                  <a:pt x="142112" y="69850"/>
                </a:lnTo>
                <a:lnTo>
                  <a:pt x="142875" y="77469"/>
                </a:lnTo>
                <a:lnTo>
                  <a:pt x="173100" y="73659"/>
                </a:lnTo>
                <a:lnTo>
                  <a:pt x="164320" y="38100"/>
                </a:lnTo>
                <a:lnTo>
                  <a:pt x="162111" y="34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53">
            <a:extLst>
              <a:ext uri="{FF2B5EF4-FFF2-40B4-BE49-F238E27FC236}">
                <a16:creationId xmlns:a16="http://schemas.microsoft.com/office/drawing/2014/main" id="{37381090-13A9-40E7-AF25-60BD1F4DE183}"/>
              </a:ext>
            </a:extLst>
          </p:cNvPr>
          <p:cNvSpPr txBox="1"/>
          <p:nvPr/>
        </p:nvSpPr>
        <p:spPr>
          <a:xfrm>
            <a:off x="227353" y="3971803"/>
            <a:ext cx="1307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3333CC"/>
                </a:solidFill>
                <a:latin typeface="Calibri"/>
                <a:cs typeface="Calibri"/>
              </a:rPr>
              <a:t>Two</a:t>
            </a:r>
            <a:r>
              <a:rPr sz="1800" b="1" spc="-114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spc="75" dirty="0">
                <a:solidFill>
                  <a:srgbClr val="3333CC"/>
                </a:solidFill>
                <a:latin typeface="Calibri"/>
                <a:cs typeface="Calibri"/>
              </a:rPr>
              <a:t>Pruning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60" dirty="0">
                <a:solidFill>
                  <a:srgbClr val="3333CC"/>
                </a:solidFill>
                <a:latin typeface="Calibri"/>
                <a:cs typeface="Calibri"/>
              </a:rPr>
              <a:t>Techniques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5" name="object 54">
            <a:extLst>
              <a:ext uri="{FF2B5EF4-FFF2-40B4-BE49-F238E27FC236}">
                <a16:creationId xmlns:a16="http://schemas.microsoft.com/office/drawing/2014/main" id="{141D26E7-78E2-4313-99A6-8CB362B4DB30}"/>
              </a:ext>
            </a:extLst>
          </p:cNvPr>
          <p:cNvSpPr/>
          <p:nvPr/>
        </p:nvSpPr>
        <p:spPr>
          <a:xfrm>
            <a:off x="3340167" y="3159673"/>
            <a:ext cx="1421765" cy="1217295"/>
          </a:xfrm>
          <a:custGeom>
            <a:avLst/>
            <a:gdLst/>
            <a:ahLst/>
            <a:cxnLst/>
            <a:rect l="l" t="t" r="r" b="b"/>
            <a:pathLst>
              <a:path w="1421764" h="1217295">
                <a:moveTo>
                  <a:pt x="812164" y="0"/>
                </a:moveTo>
                <a:lnTo>
                  <a:pt x="940942" y="176022"/>
                </a:lnTo>
                <a:lnTo>
                  <a:pt x="0" y="864997"/>
                </a:lnTo>
                <a:lnTo>
                  <a:pt x="257810" y="1217040"/>
                </a:lnTo>
                <a:lnTo>
                  <a:pt x="1198752" y="528065"/>
                </a:lnTo>
                <a:lnTo>
                  <a:pt x="1354721" y="528065"/>
                </a:lnTo>
                <a:lnTo>
                  <a:pt x="1421764" y="94361"/>
                </a:lnTo>
                <a:lnTo>
                  <a:pt x="812164" y="0"/>
                </a:lnTo>
                <a:close/>
              </a:path>
              <a:path w="1421764" h="1217295">
                <a:moveTo>
                  <a:pt x="1354721" y="528065"/>
                </a:moveTo>
                <a:lnTo>
                  <a:pt x="1198752" y="528065"/>
                </a:lnTo>
                <a:lnTo>
                  <a:pt x="1327530" y="703961"/>
                </a:lnTo>
                <a:lnTo>
                  <a:pt x="1354721" y="52806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55">
            <a:extLst>
              <a:ext uri="{FF2B5EF4-FFF2-40B4-BE49-F238E27FC236}">
                <a16:creationId xmlns:a16="http://schemas.microsoft.com/office/drawing/2014/main" id="{16FD9891-4477-4FC8-8FB6-F453A834DB75}"/>
              </a:ext>
            </a:extLst>
          </p:cNvPr>
          <p:cNvSpPr/>
          <p:nvPr/>
        </p:nvSpPr>
        <p:spPr>
          <a:xfrm>
            <a:off x="3340167" y="3159673"/>
            <a:ext cx="1421765" cy="1217295"/>
          </a:xfrm>
          <a:custGeom>
            <a:avLst/>
            <a:gdLst/>
            <a:ahLst/>
            <a:cxnLst/>
            <a:rect l="l" t="t" r="r" b="b"/>
            <a:pathLst>
              <a:path w="1421764" h="1217295">
                <a:moveTo>
                  <a:pt x="0" y="864997"/>
                </a:moveTo>
                <a:lnTo>
                  <a:pt x="940942" y="176022"/>
                </a:lnTo>
                <a:lnTo>
                  <a:pt x="812164" y="0"/>
                </a:lnTo>
                <a:lnTo>
                  <a:pt x="1421764" y="94361"/>
                </a:lnTo>
                <a:lnTo>
                  <a:pt x="1327530" y="703961"/>
                </a:lnTo>
                <a:lnTo>
                  <a:pt x="1198752" y="528065"/>
                </a:lnTo>
                <a:lnTo>
                  <a:pt x="257810" y="1217040"/>
                </a:lnTo>
                <a:lnTo>
                  <a:pt x="0" y="864997"/>
                </a:lnTo>
                <a:close/>
              </a:path>
            </a:pathLst>
          </a:custGeom>
          <a:ln w="12699">
            <a:solidFill>
              <a:srgbClr val="222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56">
            <a:extLst>
              <a:ext uri="{FF2B5EF4-FFF2-40B4-BE49-F238E27FC236}">
                <a16:creationId xmlns:a16="http://schemas.microsoft.com/office/drawing/2014/main" id="{419B331F-CCB7-4AA4-A3AD-F122ED7A4B6F}"/>
              </a:ext>
            </a:extLst>
          </p:cNvPr>
          <p:cNvSpPr/>
          <p:nvPr/>
        </p:nvSpPr>
        <p:spPr>
          <a:xfrm>
            <a:off x="3582881" y="3450016"/>
            <a:ext cx="873125" cy="652780"/>
          </a:xfrm>
          <a:custGeom>
            <a:avLst/>
            <a:gdLst/>
            <a:ahLst/>
            <a:cxnLst/>
            <a:rect l="l" t="t" r="r" b="b"/>
            <a:pathLst>
              <a:path w="873125" h="652779">
                <a:moveTo>
                  <a:pt x="81964" y="483869"/>
                </a:moveTo>
                <a:lnTo>
                  <a:pt x="69062" y="483869"/>
                </a:lnTo>
                <a:lnTo>
                  <a:pt x="54865" y="486409"/>
                </a:lnTo>
                <a:lnTo>
                  <a:pt x="17637" y="511809"/>
                </a:lnTo>
                <a:lnTo>
                  <a:pt x="809" y="549909"/>
                </a:lnTo>
                <a:lnTo>
                  <a:pt x="0" y="560069"/>
                </a:lnTo>
                <a:lnTo>
                  <a:pt x="619" y="571500"/>
                </a:lnTo>
                <a:lnTo>
                  <a:pt x="19288" y="615950"/>
                </a:lnTo>
                <a:lnTo>
                  <a:pt x="55483" y="646429"/>
                </a:lnTo>
                <a:lnTo>
                  <a:pt x="75596" y="652779"/>
                </a:lnTo>
                <a:lnTo>
                  <a:pt x="95996" y="652779"/>
                </a:lnTo>
                <a:lnTo>
                  <a:pt x="134731" y="636269"/>
                </a:lnTo>
                <a:lnTo>
                  <a:pt x="147193" y="624839"/>
                </a:lnTo>
                <a:lnTo>
                  <a:pt x="152322" y="619759"/>
                </a:lnTo>
                <a:lnTo>
                  <a:pt x="153052" y="618489"/>
                </a:lnTo>
                <a:lnTo>
                  <a:pt x="91261" y="618489"/>
                </a:lnTo>
                <a:lnTo>
                  <a:pt x="82280" y="617219"/>
                </a:lnTo>
                <a:lnTo>
                  <a:pt x="49514" y="591819"/>
                </a:lnTo>
                <a:lnTo>
                  <a:pt x="36179" y="553719"/>
                </a:lnTo>
                <a:lnTo>
                  <a:pt x="37820" y="544829"/>
                </a:lnTo>
                <a:lnTo>
                  <a:pt x="64500" y="516889"/>
                </a:lnTo>
                <a:lnTo>
                  <a:pt x="75168" y="514350"/>
                </a:lnTo>
                <a:lnTo>
                  <a:pt x="86285" y="514350"/>
                </a:lnTo>
                <a:lnTo>
                  <a:pt x="87868" y="485139"/>
                </a:lnTo>
                <a:lnTo>
                  <a:pt x="81964" y="483869"/>
                </a:lnTo>
                <a:close/>
              </a:path>
              <a:path w="873125" h="652779">
                <a:moveTo>
                  <a:pt x="154016" y="570229"/>
                </a:moveTo>
                <a:lnTo>
                  <a:pt x="113268" y="570229"/>
                </a:lnTo>
                <a:lnTo>
                  <a:pt x="130032" y="593089"/>
                </a:lnTo>
                <a:lnTo>
                  <a:pt x="129397" y="595629"/>
                </a:lnTo>
                <a:lnTo>
                  <a:pt x="91261" y="618489"/>
                </a:lnTo>
                <a:lnTo>
                  <a:pt x="153052" y="618489"/>
                </a:lnTo>
                <a:lnTo>
                  <a:pt x="156702" y="612139"/>
                </a:lnTo>
                <a:lnTo>
                  <a:pt x="160414" y="605789"/>
                </a:lnTo>
                <a:lnTo>
                  <a:pt x="163353" y="599439"/>
                </a:lnTo>
                <a:lnTo>
                  <a:pt x="165506" y="594359"/>
                </a:lnTo>
                <a:lnTo>
                  <a:pt x="166862" y="588009"/>
                </a:lnTo>
                <a:lnTo>
                  <a:pt x="154016" y="570229"/>
                </a:lnTo>
                <a:close/>
              </a:path>
              <a:path w="873125" h="652779">
                <a:moveTo>
                  <a:pt x="121904" y="525779"/>
                </a:moveTo>
                <a:lnTo>
                  <a:pt x="73136" y="561339"/>
                </a:lnTo>
                <a:lnTo>
                  <a:pt x="91170" y="586739"/>
                </a:lnTo>
                <a:lnTo>
                  <a:pt x="113268" y="570229"/>
                </a:lnTo>
                <a:lnTo>
                  <a:pt x="154016" y="570229"/>
                </a:lnTo>
                <a:lnTo>
                  <a:pt x="121904" y="525779"/>
                </a:lnTo>
                <a:close/>
              </a:path>
              <a:path w="873125" h="652779">
                <a:moveTo>
                  <a:pt x="196453" y="436879"/>
                </a:moveTo>
                <a:lnTo>
                  <a:pt x="161960" y="453389"/>
                </a:lnTo>
                <a:lnTo>
                  <a:pt x="144333" y="495300"/>
                </a:lnTo>
                <a:lnTo>
                  <a:pt x="144764" y="502919"/>
                </a:lnTo>
                <a:lnTo>
                  <a:pt x="165042" y="544829"/>
                </a:lnTo>
                <a:lnTo>
                  <a:pt x="202104" y="565150"/>
                </a:lnTo>
                <a:lnTo>
                  <a:pt x="218170" y="565150"/>
                </a:lnTo>
                <a:lnTo>
                  <a:pt x="255127" y="547369"/>
                </a:lnTo>
                <a:lnTo>
                  <a:pt x="267065" y="533400"/>
                </a:lnTo>
                <a:lnTo>
                  <a:pt x="208010" y="533400"/>
                </a:lnTo>
                <a:lnTo>
                  <a:pt x="201025" y="530859"/>
                </a:lnTo>
                <a:lnTo>
                  <a:pt x="194167" y="524509"/>
                </a:lnTo>
                <a:lnTo>
                  <a:pt x="221976" y="504189"/>
                </a:lnTo>
                <a:lnTo>
                  <a:pt x="179435" y="504189"/>
                </a:lnTo>
                <a:lnTo>
                  <a:pt x="175879" y="497839"/>
                </a:lnTo>
                <a:lnTo>
                  <a:pt x="174736" y="490219"/>
                </a:lnTo>
                <a:lnTo>
                  <a:pt x="176133" y="485139"/>
                </a:lnTo>
                <a:lnTo>
                  <a:pt x="177403" y="478789"/>
                </a:lnTo>
                <a:lnTo>
                  <a:pt x="180451" y="473709"/>
                </a:lnTo>
                <a:lnTo>
                  <a:pt x="185023" y="471169"/>
                </a:lnTo>
                <a:lnTo>
                  <a:pt x="190992" y="466089"/>
                </a:lnTo>
                <a:lnTo>
                  <a:pt x="196707" y="464819"/>
                </a:lnTo>
                <a:lnTo>
                  <a:pt x="245618" y="464819"/>
                </a:lnTo>
                <a:lnTo>
                  <a:pt x="241256" y="458469"/>
                </a:lnTo>
                <a:lnTo>
                  <a:pt x="235664" y="453389"/>
                </a:lnTo>
                <a:lnTo>
                  <a:pt x="229739" y="448309"/>
                </a:lnTo>
                <a:lnTo>
                  <a:pt x="223504" y="444500"/>
                </a:lnTo>
                <a:lnTo>
                  <a:pt x="217009" y="440689"/>
                </a:lnTo>
                <a:lnTo>
                  <a:pt x="196453" y="436879"/>
                </a:lnTo>
                <a:close/>
              </a:path>
              <a:path w="873125" h="652779">
                <a:moveTo>
                  <a:pt x="253349" y="504189"/>
                </a:moveTo>
                <a:lnTo>
                  <a:pt x="222742" y="533400"/>
                </a:lnTo>
                <a:lnTo>
                  <a:pt x="267065" y="533400"/>
                </a:lnTo>
                <a:lnTo>
                  <a:pt x="270367" y="528319"/>
                </a:lnTo>
                <a:lnTo>
                  <a:pt x="274177" y="521969"/>
                </a:lnTo>
                <a:lnTo>
                  <a:pt x="276717" y="514350"/>
                </a:lnTo>
                <a:lnTo>
                  <a:pt x="253349" y="504189"/>
                </a:lnTo>
                <a:close/>
              </a:path>
              <a:path w="873125" h="652779">
                <a:moveTo>
                  <a:pt x="86285" y="514350"/>
                </a:moveTo>
                <a:lnTo>
                  <a:pt x="80629" y="514350"/>
                </a:lnTo>
                <a:lnTo>
                  <a:pt x="86217" y="515619"/>
                </a:lnTo>
                <a:lnTo>
                  <a:pt x="86285" y="514350"/>
                </a:lnTo>
                <a:close/>
              </a:path>
              <a:path w="873125" h="652779">
                <a:moveTo>
                  <a:pt x="257794" y="386079"/>
                </a:moveTo>
                <a:lnTo>
                  <a:pt x="233156" y="403859"/>
                </a:lnTo>
                <a:lnTo>
                  <a:pt x="307578" y="505459"/>
                </a:lnTo>
                <a:lnTo>
                  <a:pt x="337677" y="483869"/>
                </a:lnTo>
                <a:lnTo>
                  <a:pt x="287385" y="415289"/>
                </a:lnTo>
                <a:lnTo>
                  <a:pt x="288401" y="410209"/>
                </a:lnTo>
                <a:lnTo>
                  <a:pt x="289671" y="405129"/>
                </a:lnTo>
                <a:lnTo>
                  <a:pt x="291195" y="401319"/>
                </a:lnTo>
                <a:lnTo>
                  <a:pt x="292592" y="397509"/>
                </a:lnTo>
                <a:lnTo>
                  <a:pt x="269224" y="397509"/>
                </a:lnTo>
                <a:lnTo>
                  <a:pt x="257794" y="386079"/>
                </a:lnTo>
                <a:close/>
              </a:path>
              <a:path w="873125" h="652779">
                <a:moveTo>
                  <a:pt x="245618" y="464819"/>
                </a:moveTo>
                <a:lnTo>
                  <a:pt x="196707" y="464819"/>
                </a:lnTo>
                <a:lnTo>
                  <a:pt x="207375" y="468629"/>
                </a:lnTo>
                <a:lnTo>
                  <a:pt x="212074" y="472439"/>
                </a:lnTo>
                <a:lnTo>
                  <a:pt x="216138" y="477519"/>
                </a:lnTo>
                <a:lnTo>
                  <a:pt x="179435" y="504189"/>
                </a:lnTo>
                <a:lnTo>
                  <a:pt x="221976" y="504189"/>
                </a:lnTo>
                <a:lnTo>
                  <a:pt x="255000" y="480059"/>
                </a:lnTo>
                <a:lnTo>
                  <a:pt x="253349" y="476250"/>
                </a:lnTo>
                <a:lnTo>
                  <a:pt x="251698" y="473709"/>
                </a:lnTo>
                <a:lnTo>
                  <a:pt x="250174" y="471169"/>
                </a:lnTo>
                <a:lnTo>
                  <a:pt x="248396" y="468629"/>
                </a:lnTo>
                <a:lnTo>
                  <a:pt x="246491" y="466089"/>
                </a:lnTo>
                <a:lnTo>
                  <a:pt x="245618" y="464819"/>
                </a:lnTo>
                <a:close/>
              </a:path>
              <a:path w="873125" h="652779">
                <a:moveTo>
                  <a:pt x="361407" y="387350"/>
                </a:moveTo>
                <a:lnTo>
                  <a:pt x="307578" y="387350"/>
                </a:lnTo>
                <a:lnTo>
                  <a:pt x="311642" y="388619"/>
                </a:lnTo>
                <a:lnTo>
                  <a:pt x="315579" y="389889"/>
                </a:lnTo>
                <a:lnTo>
                  <a:pt x="320278" y="393700"/>
                </a:lnTo>
                <a:lnTo>
                  <a:pt x="325612" y="401319"/>
                </a:lnTo>
                <a:lnTo>
                  <a:pt x="369046" y="461009"/>
                </a:lnTo>
                <a:lnTo>
                  <a:pt x="399145" y="438150"/>
                </a:lnTo>
                <a:lnTo>
                  <a:pt x="361407" y="387350"/>
                </a:lnTo>
                <a:close/>
              </a:path>
              <a:path w="873125" h="652779">
                <a:moveTo>
                  <a:pt x="426005" y="274319"/>
                </a:moveTo>
                <a:lnTo>
                  <a:pt x="418957" y="274319"/>
                </a:lnTo>
                <a:lnTo>
                  <a:pt x="404653" y="276859"/>
                </a:lnTo>
                <a:lnTo>
                  <a:pt x="375342" y="302259"/>
                </a:lnTo>
                <a:lnTo>
                  <a:pt x="366893" y="331469"/>
                </a:lnTo>
                <a:lnTo>
                  <a:pt x="367268" y="340359"/>
                </a:lnTo>
                <a:lnTo>
                  <a:pt x="387619" y="381000"/>
                </a:lnTo>
                <a:lnTo>
                  <a:pt x="424688" y="402589"/>
                </a:lnTo>
                <a:lnTo>
                  <a:pt x="440801" y="402589"/>
                </a:lnTo>
                <a:lnTo>
                  <a:pt x="477631" y="384809"/>
                </a:lnTo>
                <a:lnTo>
                  <a:pt x="488045" y="372109"/>
                </a:lnTo>
                <a:lnTo>
                  <a:pt x="489010" y="370839"/>
                </a:lnTo>
                <a:lnTo>
                  <a:pt x="430641" y="370839"/>
                </a:lnTo>
                <a:lnTo>
                  <a:pt x="423529" y="368300"/>
                </a:lnTo>
                <a:lnTo>
                  <a:pt x="416798" y="360679"/>
                </a:lnTo>
                <a:lnTo>
                  <a:pt x="442869" y="341629"/>
                </a:lnTo>
                <a:lnTo>
                  <a:pt x="402066" y="341629"/>
                </a:lnTo>
                <a:lnTo>
                  <a:pt x="398383" y="334009"/>
                </a:lnTo>
                <a:lnTo>
                  <a:pt x="397240" y="327659"/>
                </a:lnTo>
                <a:lnTo>
                  <a:pt x="398637" y="321309"/>
                </a:lnTo>
                <a:lnTo>
                  <a:pt x="419211" y="302259"/>
                </a:lnTo>
                <a:lnTo>
                  <a:pt x="469122" y="302259"/>
                </a:lnTo>
                <a:lnTo>
                  <a:pt x="463831" y="295909"/>
                </a:lnTo>
                <a:lnTo>
                  <a:pt x="432863" y="275589"/>
                </a:lnTo>
                <a:lnTo>
                  <a:pt x="426005" y="274319"/>
                </a:lnTo>
                <a:close/>
              </a:path>
              <a:path w="873125" h="652779">
                <a:moveTo>
                  <a:pt x="315666" y="349250"/>
                </a:moveTo>
                <a:lnTo>
                  <a:pt x="279638" y="368300"/>
                </a:lnTo>
                <a:lnTo>
                  <a:pt x="276717" y="375919"/>
                </a:lnTo>
                <a:lnTo>
                  <a:pt x="273669" y="382269"/>
                </a:lnTo>
                <a:lnTo>
                  <a:pt x="271510" y="389889"/>
                </a:lnTo>
                <a:lnTo>
                  <a:pt x="270113" y="397509"/>
                </a:lnTo>
                <a:lnTo>
                  <a:pt x="292592" y="397509"/>
                </a:lnTo>
                <a:lnTo>
                  <a:pt x="295259" y="393700"/>
                </a:lnTo>
                <a:lnTo>
                  <a:pt x="299069" y="391159"/>
                </a:lnTo>
                <a:lnTo>
                  <a:pt x="303514" y="388619"/>
                </a:lnTo>
                <a:lnTo>
                  <a:pt x="307578" y="387350"/>
                </a:lnTo>
                <a:lnTo>
                  <a:pt x="361407" y="387350"/>
                </a:lnTo>
                <a:lnTo>
                  <a:pt x="352917" y="375919"/>
                </a:lnTo>
                <a:lnTo>
                  <a:pt x="345866" y="367029"/>
                </a:lnTo>
                <a:lnTo>
                  <a:pt x="338613" y="360679"/>
                </a:lnTo>
                <a:lnTo>
                  <a:pt x="331146" y="354329"/>
                </a:lnTo>
                <a:lnTo>
                  <a:pt x="315666" y="349250"/>
                </a:lnTo>
                <a:close/>
              </a:path>
              <a:path w="873125" h="652779">
                <a:moveTo>
                  <a:pt x="475853" y="340359"/>
                </a:moveTo>
                <a:lnTo>
                  <a:pt x="472517" y="347979"/>
                </a:lnTo>
                <a:lnTo>
                  <a:pt x="468598" y="354329"/>
                </a:lnTo>
                <a:lnTo>
                  <a:pt x="464083" y="359409"/>
                </a:lnTo>
                <a:lnTo>
                  <a:pt x="458962" y="363219"/>
                </a:lnTo>
                <a:lnTo>
                  <a:pt x="452231" y="368300"/>
                </a:lnTo>
                <a:lnTo>
                  <a:pt x="445246" y="370839"/>
                </a:lnTo>
                <a:lnTo>
                  <a:pt x="489010" y="370839"/>
                </a:lnTo>
                <a:lnTo>
                  <a:pt x="492871" y="365759"/>
                </a:lnTo>
                <a:lnTo>
                  <a:pt x="496681" y="359409"/>
                </a:lnTo>
                <a:lnTo>
                  <a:pt x="499221" y="351789"/>
                </a:lnTo>
                <a:lnTo>
                  <a:pt x="475853" y="340359"/>
                </a:lnTo>
                <a:close/>
              </a:path>
              <a:path w="873125" h="652779">
                <a:moveTo>
                  <a:pt x="480298" y="223519"/>
                </a:moveTo>
                <a:lnTo>
                  <a:pt x="455787" y="241300"/>
                </a:lnTo>
                <a:lnTo>
                  <a:pt x="530082" y="342900"/>
                </a:lnTo>
                <a:lnTo>
                  <a:pt x="560181" y="321309"/>
                </a:lnTo>
                <a:lnTo>
                  <a:pt x="517001" y="261619"/>
                </a:lnTo>
                <a:lnTo>
                  <a:pt x="514842" y="252729"/>
                </a:lnTo>
                <a:lnTo>
                  <a:pt x="514715" y="245109"/>
                </a:lnTo>
                <a:lnTo>
                  <a:pt x="516874" y="240029"/>
                </a:lnTo>
                <a:lnTo>
                  <a:pt x="495411" y="240029"/>
                </a:lnTo>
                <a:lnTo>
                  <a:pt x="480298" y="223519"/>
                </a:lnTo>
                <a:close/>
              </a:path>
              <a:path w="873125" h="652779">
                <a:moveTo>
                  <a:pt x="469122" y="302259"/>
                </a:moveTo>
                <a:lnTo>
                  <a:pt x="419211" y="302259"/>
                </a:lnTo>
                <a:lnTo>
                  <a:pt x="429879" y="306069"/>
                </a:lnTo>
                <a:lnTo>
                  <a:pt x="434578" y="308609"/>
                </a:lnTo>
                <a:lnTo>
                  <a:pt x="438642" y="314959"/>
                </a:lnTo>
                <a:lnTo>
                  <a:pt x="402066" y="341629"/>
                </a:lnTo>
                <a:lnTo>
                  <a:pt x="442869" y="341629"/>
                </a:lnTo>
                <a:lnTo>
                  <a:pt x="477631" y="316229"/>
                </a:lnTo>
                <a:lnTo>
                  <a:pt x="476996" y="314959"/>
                </a:lnTo>
                <a:lnTo>
                  <a:pt x="475853" y="313689"/>
                </a:lnTo>
                <a:lnTo>
                  <a:pt x="474329" y="311150"/>
                </a:lnTo>
                <a:lnTo>
                  <a:pt x="472678" y="307339"/>
                </a:lnTo>
                <a:lnTo>
                  <a:pt x="471027" y="304800"/>
                </a:lnTo>
                <a:lnTo>
                  <a:pt x="469122" y="302259"/>
                </a:lnTo>
                <a:close/>
              </a:path>
              <a:path w="873125" h="652779">
                <a:moveTo>
                  <a:pt x="656499" y="170179"/>
                </a:moveTo>
                <a:lnTo>
                  <a:pt x="600313" y="170179"/>
                </a:lnTo>
                <a:lnTo>
                  <a:pt x="608949" y="172719"/>
                </a:lnTo>
                <a:lnTo>
                  <a:pt x="612886" y="175259"/>
                </a:lnTo>
                <a:lnTo>
                  <a:pt x="616442" y="179069"/>
                </a:lnTo>
                <a:lnTo>
                  <a:pt x="603845" y="191769"/>
                </a:lnTo>
                <a:lnTo>
                  <a:pt x="593867" y="203200"/>
                </a:lnTo>
                <a:lnTo>
                  <a:pt x="586509" y="213359"/>
                </a:lnTo>
                <a:lnTo>
                  <a:pt x="581771" y="223519"/>
                </a:lnTo>
                <a:lnTo>
                  <a:pt x="579433" y="232409"/>
                </a:lnTo>
                <a:lnTo>
                  <a:pt x="579453" y="241300"/>
                </a:lnTo>
                <a:lnTo>
                  <a:pt x="603597" y="271779"/>
                </a:lnTo>
                <a:lnTo>
                  <a:pt x="610600" y="274319"/>
                </a:lnTo>
                <a:lnTo>
                  <a:pt x="617960" y="274319"/>
                </a:lnTo>
                <a:lnTo>
                  <a:pt x="652510" y="251459"/>
                </a:lnTo>
                <a:lnTo>
                  <a:pt x="655685" y="245109"/>
                </a:lnTo>
                <a:lnTo>
                  <a:pt x="657412" y="240029"/>
                </a:lnTo>
                <a:lnTo>
                  <a:pt x="618982" y="240029"/>
                </a:lnTo>
                <a:lnTo>
                  <a:pt x="616061" y="237489"/>
                </a:lnTo>
                <a:lnTo>
                  <a:pt x="610854" y="231139"/>
                </a:lnTo>
                <a:lnTo>
                  <a:pt x="610346" y="226059"/>
                </a:lnTo>
                <a:lnTo>
                  <a:pt x="612251" y="219709"/>
                </a:lnTo>
                <a:lnTo>
                  <a:pt x="614469" y="214629"/>
                </a:lnTo>
                <a:lnTo>
                  <a:pt x="618093" y="209550"/>
                </a:lnTo>
                <a:lnTo>
                  <a:pt x="623145" y="204469"/>
                </a:lnTo>
                <a:lnTo>
                  <a:pt x="629650" y="196850"/>
                </a:lnTo>
                <a:lnTo>
                  <a:pt x="675922" y="196850"/>
                </a:lnTo>
                <a:lnTo>
                  <a:pt x="656499" y="170179"/>
                </a:lnTo>
                <a:close/>
              </a:path>
              <a:path w="873125" h="652779">
                <a:moveTo>
                  <a:pt x="523859" y="190500"/>
                </a:moveTo>
                <a:lnTo>
                  <a:pt x="521954" y="190500"/>
                </a:lnTo>
                <a:lnTo>
                  <a:pt x="519922" y="191769"/>
                </a:lnTo>
                <a:lnTo>
                  <a:pt x="515604" y="194309"/>
                </a:lnTo>
                <a:lnTo>
                  <a:pt x="495653" y="232409"/>
                </a:lnTo>
                <a:lnTo>
                  <a:pt x="496300" y="238759"/>
                </a:lnTo>
                <a:lnTo>
                  <a:pt x="495411" y="240029"/>
                </a:lnTo>
                <a:lnTo>
                  <a:pt x="516874" y="240029"/>
                </a:lnTo>
                <a:lnTo>
                  <a:pt x="518906" y="233679"/>
                </a:lnTo>
                <a:lnTo>
                  <a:pt x="521954" y="229869"/>
                </a:lnTo>
                <a:lnTo>
                  <a:pt x="525764" y="227329"/>
                </a:lnTo>
                <a:lnTo>
                  <a:pt x="527923" y="224789"/>
                </a:lnTo>
                <a:lnTo>
                  <a:pt x="529955" y="223519"/>
                </a:lnTo>
                <a:lnTo>
                  <a:pt x="533765" y="222250"/>
                </a:lnTo>
                <a:lnTo>
                  <a:pt x="535797" y="220979"/>
                </a:lnTo>
                <a:lnTo>
                  <a:pt x="537956" y="220979"/>
                </a:lnTo>
                <a:lnTo>
                  <a:pt x="523859" y="190500"/>
                </a:lnTo>
                <a:close/>
              </a:path>
              <a:path w="873125" h="652779">
                <a:moveTo>
                  <a:pt x="675922" y="196850"/>
                </a:moveTo>
                <a:lnTo>
                  <a:pt x="629650" y="196850"/>
                </a:lnTo>
                <a:lnTo>
                  <a:pt x="642731" y="214629"/>
                </a:lnTo>
                <a:lnTo>
                  <a:pt x="641969" y="219709"/>
                </a:lnTo>
                <a:lnTo>
                  <a:pt x="625459" y="240029"/>
                </a:lnTo>
                <a:lnTo>
                  <a:pt x="657412" y="240029"/>
                </a:lnTo>
                <a:lnTo>
                  <a:pt x="657844" y="238759"/>
                </a:lnTo>
                <a:lnTo>
                  <a:pt x="659368" y="232409"/>
                </a:lnTo>
                <a:lnTo>
                  <a:pt x="660130" y="231139"/>
                </a:lnTo>
                <a:lnTo>
                  <a:pt x="682101" y="231139"/>
                </a:lnTo>
                <a:lnTo>
                  <a:pt x="694420" y="222250"/>
                </a:lnTo>
                <a:lnTo>
                  <a:pt x="675922" y="196850"/>
                </a:lnTo>
                <a:close/>
              </a:path>
              <a:path w="873125" h="652779">
                <a:moveTo>
                  <a:pt x="682101" y="231139"/>
                </a:moveTo>
                <a:lnTo>
                  <a:pt x="660130" y="231139"/>
                </a:lnTo>
                <a:lnTo>
                  <a:pt x="669782" y="240029"/>
                </a:lnTo>
                <a:lnTo>
                  <a:pt x="682101" y="231139"/>
                </a:lnTo>
                <a:close/>
              </a:path>
              <a:path w="873125" h="652779">
                <a:moveTo>
                  <a:pt x="616061" y="137159"/>
                </a:moveTo>
                <a:lnTo>
                  <a:pt x="606678" y="137159"/>
                </a:lnTo>
                <a:lnTo>
                  <a:pt x="597201" y="138429"/>
                </a:lnTo>
                <a:lnTo>
                  <a:pt x="562155" y="162559"/>
                </a:lnTo>
                <a:lnTo>
                  <a:pt x="557768" y="168909"/>
                </a:lnTo>
                <a:lnTo>
                  <a:pt x="553843" y="173989"/>
                </a:lnTo>
                <a:lnTo>
                  <a:pt x="550275" y="180339"/>
                </a:lnTo>
                <a:lnTo>
                  <a:pt x="547088" y="186689"/>
                </a:lnTo>
                <a:lnTo>
                  <a:pt x="544306" y="193039"/>
                </a:lnTo>
                <a:lnTo>
                  <a:pt x="569706" y="204469"/>
                </a:lnTo>
                <a:lnTo>
                  <a:pt x="572500" y="198119"/>
                </a:lnTo>
                <a:lnTo>
                  <a:pt x="575421" y="193039"/>
                </a:lnTo>
                <a:lnTo>
                  <a:pt x="581771" y="182879"/>
                </a:lnTo>
                <a:lnTo>
                  <a:pt x="585454" y="179069"/>
                </a:lnTo>
                <a:lnTo>
                  <a:pt x="589772" y="176529"/>
                </a:lnTo>
                <a:lnTo>
                  <a:pt x="595360" y="171450"/>
                </a:lnTo>
                <a:lnTo>
                  <a:pt x="600313" y="170179"/>
                </a:lnTo>
                <a:lnTo>
                  <a:pt x="656499" y="170179"/>
                </a:lnTo>
                <a:lnTo>
                  <a:pt x="651875" y="163829"/>
                </a:lnTo>
                <a:lnTo>
                  <a:pt x="643207" y="153669"/>
                </a:lnTo>
                <a:lnTo>
                  <a:pt x="634349" y="146050"/>
                </a:lnTo>
                <a:lnTo>
                  <a:pt x="625300" y="140969"/>
                </a:lnTo>
                <a:lnTo>
                  <a:pt x="616061" y="137159"/>
                </a:lnTo>
                <a:close/>
              </a:path>
              <a:path w="873125" h="652779">
                <a:moveTo>
                  <a:pt x="712651" y="123189"/>
                </a:moveTo>
                <a:lnTo>
                  <a:pt x="666480" y="123189"/>
                </a:lnTo>
                <a:lnTo>
                  <a:pt x="696579" y="163829"/>
                </a:lnTo>
                <a:lnTo>
                  <a:pt x="733722" y="187959"/>
                </a:lnTo>
                <a:lnTo>
                  <a:pt x="742267" y="186689"/>
                </a:lnTo>
                <a:lnTo>
                  <a:pt x="775700" y="163829"/>
                </a:lnTo>
                <a:lnTo>
                  <a:pt x="778240" y="160019"/>
                </a:lnTo>
                <a:lnTo>
                  <a:pt x="780272" y="157479"/>
                </a:lnTo>
                <a:lnTo>
                  <a:pt x="774321" y="152400"/>
                </a:lnTo>
                <a:lnTo>
                  <a:pt x="743315" y="152400"/>
                </a:lnTo>
                <a:lnTo>
                  <a:pt x="734806" y="151129"/>
                </a:lnTo>
                <a:lnTo>
                  <a:pt x="730615" y="147319"/>
                </a:lnTo>
                <a:lnTo>
                  <a:pt x="712651" y="123189"/>
                </a:lnTo>
                <a:close/>
              </a:path>
              <a:path w="873125" h="652779">
                <a:moveTo>
                  <a:pt x="759444" y="139700"/>
                </a:moveTo>
                <a:lnTo>
                  <a:pt x="743315" y="152400"/>
                </a:lnTo>
                <a:lnTo>
                  <a:pt x="774321" y="152400"/>
                </a:lnTo>
                <a:lnTo>
                  <a:pt x="759444" y="139700"/>
                </a:lnTo>
                <a:close/>
              </a:path>
              <a:path w="873125" h="652779">
                <a:moveTo>
                  <a:pt x="659495" y="50800"/>
                </a:moveTo>
                <a:lnTo>
                  <a:pt x="634603" y="68579"/>
                </a:lnTo>
                <a:lnTo>
                  <a:pt x="650859" y="97789"/>
                </a:lnTo>
                <a:lnTo>
                  <a:pt x="636254" y="110489"/>
                </a:lnTo>
                <a:lnTo>
                  <a:pt x="652510" y="133350"/>
                </a:lnTo>
                <a:lnTo>
                  <a:pt x="666480" y="123189"/>
                </a:lnTo>
                <a:lnTo>
                  <a:pt x="712651" y="123189"/>
                </a:lnTo>
                <a:lnTo>
                  <a:pt x="696579" y="101600"/>
                </a:lnTo>
                <a:lnTo>
                  <a:pt x="720963" y="83819"/>
                </a:lnTo>
                <a:lnTo>
                  <a:pt x="716417" y="77469"/>
                </a:lnTo>
                <a:lnTo>
                  <a:pt x="679307" y="77469"/>
                </a:lnTo>
                <a:lnTo>
                  <a:pt x="659495" y="50800"/>
                </a:lnTo>
                <a:close/>
              </a:path>
              <a:path w="873125" h="652779">
                <a:moveTo>
                  <a:pt x="792718" y="0"/>
                </a:moveTo>
                <a:lnTo>
                  <a:pt x="758299" y="16509"/>
                </a:lnTo>
                <a:lnTo>
                  <a:pt x="741330" y="50800"/>
                </a:lnTo>
                <a:lnTo>
                  <a:pt x="740725" y="58419"/>
                </a:lnTo>
                <a:lnTo>
                  <a:pt x="741156" y="66039"/>
                </a:lnTo>
                <a:lnTo>
                  <a:pt x="761434" y="107950"/>
                </a:lnTo>
                <a:lnTo>
                  <a:pt x="806493" y="129539"/>
                </a:lnTo>
                <a:lnTo>
                  <a:pt x="822634" y="127000"/>
                </a:lnTo>
                <a:lnTo>
                  <a:pt x="830468" y="124459"/>
                </a:lnTo>
                <a:lnTo>
                  <a:pt x="838065" y="120650"/>
                </a:lnTo>
                <a:lnTo>
                  <a:pt x="845423" y="115569"/>
                </a:lnTo>
                <a:lnTo>
                  <a:pt x="851392" y="111759"/>
                </a:lnTo>
                <a:lnTo>
                  <a:pt x="856853" y="105409"/>
                </a:lnTo>
                <a:lnTo>
                  <a:pt x="863787" y="96519"/>
                </a:lnTo>
                <a:lnTo>
                  <a:pt x="804402" y="96519"/>
                </a:lnTo>
                <a:lnTo>
                  <a:pt x="797290" y="93979"/>
                </a:lnTo>
                <a:lnTo>
                  <a:pt x="790559" y="87629"/>
                </a:lnTo>
                <a:lnTo>
                  <a:pt x="818368" y="67309"/>
                </a:lnTo>
                <a:lnTo>
                  <a:pt x="775827" y="67309"/>
                </a:lnTo>
                <a:lnTo>
                  <a:pt x="772271" y="60959"/>
                </a:lnTo>
                <a:lnTo>
                  <a:pt x="771128" y="54609"/>
                </a:lnTo>
                <a:lnTo>
                  <a:pt x="772398" y="48259"/>
                </a:lnTo>
                <a:lnTo>
                  <a:pt x="793099" y="27939"/>
                </a:lnTo>
                <a:lnTo>
                  <a:pt x="841825" y="27939"/>
                </a:lnTo>
                <a:lnTo>
                  <a:pt x="837594" y="22859"/>
                </a:lnTo>
                <a:lnTo>
                  <a:pt x="832008" y="16509"/>
                </a:lnTo>
                <a:lnTo>
                  <a:pt x="826113" y="11429"/>
                </a:lnTo>
                <a:lnTo>
                  <a:pt x="819896" y="7619"/>
                </a:lnTo>
                <a:lnTo>
                  <a:pt x="813345" y="3809"/>
                </a:lnTo>
                <a:lnTo>
                  <a:pt x="792718" y="0"/>
                </a:lnTo>
                <a:close/>
              </a:path>
              <a:path w="873125" h="652779">
                <a:moveTo>
                  <a:pt x="849741" y="67309"/>
                </a:moveTo>
                <a:lnTo>
                  <a:pt x="819007" y="96519"/>
                </a:lnTo>
                <a:lnTo>
                  <a:pt x="863787" y="96519"/>
                </a:lnTo>
                <a:lnTo>
                  <a:pt x="866759" y="92709"/>
                </a:lnTo>
                <a:lnTo>
                  <a:pt x="870442" y="85089"/>
                </a:lnTo>
                <a:lnTo>
                  <a:pt x="873109" y="77469"/>
                </a:lnTo>
                <a:lnTo>
                  <a:pt x="849741" y="67309"/>
                </a:lnTo>
                <a:close/>
              </a:path>
              <a:path w="873125" h="652779">
                <a:moveTo>
                  <a:pt x="703691" y="59689"/>
                </a:moveTo>
                <a:lnTo>
                  <a:pt x="679307" y="77469"/>
                </a:lnTo>
                <a:lnTo>
                  <a:pt x="716417" y="77469"/>
                </a:lnTo>
                <a:lnTo>
                  <a:pt x="703691" y="59689"/>
                </a:lnTo>
                <a:close/>
              </a:path>
              <a:path w="873125" h="652779">
                <a:moveTo>
                  <a:pt x="841825" y="27939"/>
                </a:moveTo>
                <a:lnTo>
                  <a:pt x="793099" y="27939"/>
                </a:lnTo>
                <a:lnTo>
                  <a:pt x="798433" y="30479"/>
                </a:lnTo>
                <a:lnTo>
                  <a:pt x="803640" y="31750"/>
                </a:lnTo>
                <a:lnTo>
                  <a:pt x="808339" y="35559"/>
                </a:lnTo>
                <a:lnTo>
                  <a:pt x="812530" y="40639"/>
                </a:lnTo>
                <a:lnTo>
                  <a:pt x="775827" y="67309"/>
                </a:lnTo>
                <a:lnTo>
                  <a:pt x="818368" y="67309"/>
                </a:lnTo>
                <a:lnTo>
                  <a:pt x="851392" y="43179"/>
                </a:lnTo>
                <a:lnTo>
                  <a:pt x="850757" y="41909"/>
                </a:lnTo>
                <a:lnTo>
                  <a:pt x="848090" y="36829"/>
                </a:lnTo>
                <a:lnTo>
                  <a:pt x="846566" y="34289"/>
                </a:lnTo>
                <a:lnTo>
                  <a:pt x="844788" y="31750"/>
                </a:lnTo>
                <a:lnTo>
                  <a:pt x="842883" y="29209"/>
                </a:lnTo>
                <a:lnTo>
                  <a:pt x="841825" y="27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57">
            <a:extLst>
              <a:ext uri="{FF2B5EF4-FFF2-40B4-BE49-F238E27FC236}">
                <a16:creationId xmlns:a16="http://schemas.microsoft.com/office/drawing/2014/main" id="{B6D70675-51D2-4437-9CDB-DD19769A410B}"/>
              </a:ext>
            </a:extLst>
          </p:cNvPr>
          <p:cNvSpPr txBox="1"/>
          <p:nvPr/>
        </p:nvSpPr>
        <p:spPr>
          <a:xfrm>
            <a:off x="4215706" y="4066834"/>
            <a:ext cx="1988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3333CC"/>
                </a:solidFill>
                <a:latin typeface="Calibri"/>
                <a:cs typeface="Calibri"/>
              </a:rPr>
              <a:t>Three</a:t>
            </a:r>
            <a:r>
              <a:rPr sz="1800" b="1" spc="-1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3333CC"/>
                </a:solidFill>
                <a:latin typeface="Calibri"/>
                <a:cs typeface="Calibri"/>
              </a:rPr>
              <a:t>Optimization  Techniques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9" name="object 58">
            <a:extLst>
              <a:ext uri="{FF2B5EF4-FFF2-40B4-BE49-F238E27FC236}">
                <a16:creationId xmlns:a16="http://schemas.microsoft.com/office/drawing/2014/main" id="{40167439-F607-4028-88CB-0F635CFF30D6}"/>
              </a:ext>
            </a:extLst>
          </p:cNvPr>
          <p:cNvSpPr/>
          <p:nvPr/>
        </p:nvSpPr>
        <p:spPr>
          <a:xfrm>
            <a:off x="6775772" y="3368079"/>
            <a:ext cx="1141095" cy="1068070"/>
          </a:xfrm>
          <a:custGeom>
            <a:avLst/>
            <a:gdLst/>
            <a:ahLst/>
            <a:cxnLst/>
            <a:rect l="l" t="t" r="r" b="b"/>
            <a:pathLst>
              <a:path w="1141095" h="1068070">
                <a:moveTo>
                  <a:pt x="283463" y="0"/>
                </a:moveTo>
                <a:lnTo>
                  <a:pt x="0" y="331597"/>
                </a:lnTo>
                <a:lnTo>
                  <a:pt x="667384" y="902208"/>
                </a:lnTo>
                <a:lnTo>
                  <a:pt x="525652" y="1067943"/>
                </a:lnTo>
                <a:lnTo>
                  <a:pt x="1140840" y="1019810"/>
                </a:lnTo>
                <a:lnTo>
                  <a:pt x="1105595" y="570611"/>
                </a:lnTo>
                <a:lnTo>
                  <a:pt x="950849" y="570611"/>
                </a:lnTo>
                <a:lnTo>
                  <a:pt x="283463" y="0"/>
                </a:lnTo>
                <a:close/>
              </a:path>
              <a:path w="1141095" h="1068070">
                <a:moveTo>
                  <a:pt x="1092580" y="404749"/>
                </a:moveTo>
                <a:lnTo>
                  <a:pt x="950849" y="570611"/>
                </a:lnTo>
                <a:lnTo>
                  <a:pt x="1105595" y="570611"/>
                </a:lnTo>
                <a:lnTo>
                  <a:pt x="1092580" y="40474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59">
            <a:extLst>
              <a:ext uri="{FF2B5EF4-FFF2-40B4-BE49-F238E27FC236}">
                <a16:creationId xmlns:a16="http://schemas.microsoft.com/office/drawing/2014/main" id="{562E714F-28C6-49E5-8768-8AB16CC12100}"/>
              </a:ext>
            </a:extLst>
          </p:cNvPr>
          <p:cNvSpPr/>
          <p:nvPr/>
        </p:nvSpPr>
        <p:spPr>
          <a:xfrm>
            <a:off x="6775772" y="3368079"/>
            <a:ext cx="1141095" cy="1068070"/>
          </a:xfrm>
          <a:custGeom>
            <a:avLst/>
            <a:gdLst/>
            <a:ahLst/>
            <a:cxnLst/>
            <a:rect l="l" t="t" r="r" b="b"/>
            <a:pathLst>
              <a:path w="1141095" h="1068070">
                <a:moveTo>
                  <a:pt x="283463" y="0"/>
                </a:moveTo>
                <a:lnTo>
                  <a:pt x="950849" y="570611"/>
                </a:lnTo>
                <a:lnTo>
                  <a:pt x="1092580" y="404749"/>
                </a:lnTo>
                <a:lnTo>
                  <a:pt x="1140840" y="1019810"/>
                </a:lnTo>
                <a:lnTo>
                  <a:pt x="525652" y="1067943"/>
                </a:lnTo>
                <a:lnTo>
                  <a:pt x="667384" y="902208"/>
                </a:lnTo>
                <a:lnTo>
                  <a:pt x="0" y="331597"/>
                </a:lnTo>
                <a:lnTo>
                  <a:pt x="283463" y="0"/>
                </a:lnTo>
                <a:close/>
              </a:path>
            </a:pathLst>
          </a:custGeom>
          <a:ln w="12700">
            <a:solidFill>
              <a:srgbClr val="222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60">
            <a:extLst>
              <a:ext uri="{FF2B5EF4-FFF2-40B4-BE49-F238E27FC236}">
                <a16:creationId xmlns:a16="http://schemas.microsoft.com/office/drawing/2014/main" id="{AD5CC7AE-2705-4F12-8CDE-EAAE362922C2}"/>
              </a:ext>
            </a:extLst>
          </p:cNvPr>
          <p:cNvSpPr/>
          <p:nvPr/>
        </p:nvSpPr>
        <p:spPr>
          <a:xfrm>
            <a:off x="7134165" y="3660179"/>
            <a:ext cx="427355" cy="423545"/>
          </a:xfrm>
          <a:custGeom>
            <a:avLst/>
            <a:gdLst/>
            <a:ahLst/>
            <a:cxnLst/>
            <a:rect l="l" t="t" r="r" b="b"/>
            <a:pathLst>
              <a:path w="427354" h="423545">
                <a:moveTo>
                  <a:pt x="359323" y="341375"/>
                </a:moveTo>
                <a:lnTo>
                  <a:pt x="327533" y="341375"/>
                </a:lnTo>
                <a:lnTo>
                  <a:pt x="317246" y="397129"/>
                </a:lnTo>
                <a:lnTo>
                  <a:pt x="347980" y="423291"/>
                </a:lnTo>
                <a:lnTo>
                  <a:pt x="359323" y="341375"/>
                </a:lnTo>
                <a:close/>
              </a:path>
              <a:path w="427354" h="423545">
                <a:moveTo>
                  <a:pt x="371601" y="209423"/>
                </a:moveTo>
                <a:lnTo>
                  <a:pt x="255905" y="344678"/>
                </a:lnTo>
                <a:lnTo>
                  <a:pt x="283591" y="368173"/>
                </a:lnTo>
                <a:lnTo>
                  <a:pt x="303657" y="344678"/>
                </a:lnTo>
                <a:lnTo>
                  <a:pt x="327533" y="341375"/>
                </a:lnTo>
                <a:lnTo>
                  <a:pt x="359323" y="341375"/>
                </a:lnTo>
                <a:lnTo>
                  <a:pt x="360045" y="336169"/>
                </a:lnTo>
                <a:lnTo>
                  <a:pt x="427228" y="325500"/>
                </a:lnTo>
                <a:lnTo>
                  <a:pt x="410610" y="311276"/>
                </a:lnTo>
                <a:lnTo>
                  <a:pt x="333629" y="311276"/>
                </a:lnTo>
                <a:lnTo>
                  <a:pt x="332867" y="310515"/>
                </a:lnTo>
                <a:lnTo>
                  <a:pt x="399161" y="233045"/>
                </a:lnTo>
                <a:lnTo>
                  <a:pt x="371601" y="209423"/>
                </a:lnTo>
                <a:close/>
              </a:path>
              <a:path w="427354" h="423545">
                <a:moveTo>
                  <a:pt x="247586" y="190563"/>
                </a:moveTo>
                <a:lnTo>
                  <a:pt x="207940" y="207424"/>
                </a:lnTo>
                <a:lnTo>
                  <a:pt x="186358" y="239010"/>
                </a:lnTo>
                <a:lnTo>
                  <a:pt x="182879" y="255460"/>
                </a:lnTo>
                <a:lnTo>
                  <a:pt x="182879" y="263461"/>
                </a:lnTo>
                <a:lnTo>
                  <a:pt x="199114" y="299430"/>
                </a:lnTo>
                <a:lnTo>
                  <a:pt x="238379" y="321056"/>
                </a:lnTo>
                <a:lnTo>
                  <a:pt x="246634" y="321056"/>
                </a:lnTo>
                <a:lnTo>
                  <a:pt x="251333" y="292862"/>
                </a:lnTo>
                <a:lnTo>
                  <a:pt x="247142" y="292735"/>
                </a:lnTo>
                <a:lnTo>
                  <a:pt x="243078" y="292100"/>
                </a:lnTo>
                <a:lnTo>
                  <a:pt x="219075" y="273050"/>
                </a:lnTo>
                <a:lnTo>
                  <a:pt x="219201" y="264668"/>
                </a:lnTo>
                <a:lnTo>
                  <a:pt x="241125" y="229774"/>
                </a:lnTo>
                <a:lnTo>
                  <a:pt x="261366" y="223647"/>
                </a:lnTo>
                <a:lnTo>
                  <a:pt x="306895" y="223647"/>
                </a:lnTo>
                <a:lnTo>
                  <a:pt x="303911" y="217678"/>
                </a:lnTo>
                <a:lnTo>
                  <a:pt x="272012" y="194528"/>
                </a:lnTo>
                <a:lnTo>
                  <a:pt x="255821" y="190797"/>
                </a:lnTo>
                <a:lnTo>
                  <a:pt x="247586" y="190563"/>
                </a:lnTo>
                <a:close/>
              </a:path>
              <a:path w="427354" h="423545">
                <a:moveTo>
                  <a:pt x="396367" y="299085"/>
                </a:moveTo>
                <a:lnTo>
                  <a:pt x="333629" y="311276"/>
                </a:lnTo>
                <a:lnTo>
                  <a:pt x="410610" y="311276"/>
                </a:lnTo>
                <a:lnTo>
                  <a:pt x="396367" y="299085"/>
                </a:lnTo>
                <a:close/>
              </a:path>
              <a:path w="427354" h="423545">
                <a:moveTo>
                  <a:pt x="306895" y="223647"/>
                </a:moveTo>
                <a:lnTo>
                  <a:pt x="261366" y="223647"/>
                </a:lnTo>
                <a:lnTo>
                  <a:pt x="268859" y="225806"/>
                </a:lnTo>
                <a:lnTo>
                  <a:pt x="275590" y="231648"/>
                </a:lnTo>
                <a:lnTo>
                  <a:pt x="279781" y="235076"/>
                </a:lnTo>
                <a:lnTo>
                  <a:pt x="282448" y="240665"/>
                </a:lnTo>
                <a:lnTo>
                  <a:pt x="283845" y="248285"/>
                </a:lnTo>
                <a:lnTo>
                  <a:pt x="312800" y="241300"/>
                </a:lnTo>
                <a:lnTo>
                  <a:pt x="311658" y="235331"/>
                </a:lnTo>
                <a:lnTo>
                  <a:pt x="309753" y="229362"/>
                </a:lnTo>
                <a:lnTo>
                  <a:pt x="306895" y="223647"/>
                </a:lnTo>
                <a:close/>
              </a:path>
              <a:path w="427354" h="423545">
                <a:moveTo>
                  <a:pt x="194056" y="126237"/>
                </a:moveTo>
                <a:lnTo>
                  <a:pt x="112268" y="221869"/>
                </a:lnTo>
                <a:lnTo>
                  <a:pt x="140716" y="246125"/>
                </a:lnTo>
                <a:lnTo>
                  <a:pt x="222504" y="150368"/>
                </a:lnTo>
                <a:lnTo>
                  <a:pt x="194056" y="126237"/>
                </a:lnTo>
                <a:close/>
              </a:path>
              <a:path w="427354" h="423545">
                <a:moveTo>
                  <a:pt x="107442" y="0"/>
                </a:moveTo>
                <a:lnTo>
                  <a:pt x="0" y="125857"/>
                </a:lnTo>
                <a:lnTo>
                  <a:pt x="28321" y="149987"/>
                </a:lnTo>
                <a:lnTo>
                  <a:pt x="64770" y="107442"/>
                </a:lnTo>
                <a:lnTo>
                  <a:pt x="174621" y="107442"/>
                </a:lnTo>
                <a:lnTo>
                  <a:pt x="175132" y="106537"/>
                </a:lnTo>
                <a:lnTo>
                  <a:pt x="119522" y="106537"/>
                </a:lnTo>
                <a:lnTo>
                  <a:pt x="109083" y="104126"/>
                </a:lnTo>
                <a:lnTo>
                  <a:pt x="97917" y="96774"/>
                </a:lnTo>
                <a:lnTo>
                  <a:pt x="84074" y="84836"/>
                </a:lnTo>
                <a:lnTo>
                  <a:pt x="116459" y="46862"/>
                </a:lnTo>
                <a:lnTo>
                  <a:pt x="160872" y="46862"/>
                </a:lnTo>
                <a:lnTo>
                  <a:pt x="157216" y="42977"/>
                </a:lnTo>
                <a:lnTo>
                  <a:pt x="150622" y="36957"/>
                </a:lnTo>
                <a:lnTo>
                  <a:pt x="107442" y="0"/>
                </a:lnTo>
                <a:close/>
              </a:path>
              <a:path w="427354" h="423545">
                <a:moveTo>
                  <a:pt x="174621" y="107442"/>
                </a:moveTo>
                <a:lnTo>
                  <a:pt x="64770" y="107442"/>
                </a:lnTo>
                <a:lnTo>
                  <a:pt x="80391" y="120776"/>
                </a:lnTo>
                <a:lnTo>
                  <a:pt x="116232" y="139164"/>
                </a:lnTo>
                <a:lnTo>
                  <a:pt x="123729" y="140049"/>
                </a:lnTo>
                <a:lnTo>
                  <a:pt x="131179" y="139838"/>
                </a:lnTo>
                <a:lnTo>
                  <a:pt x="165989" y="120142"/>
                </a:lnTo>
                <a:lnTo>
                  <a:pt x="174621" y="107442"/>
                </a:lnTo>
                <a:close/>
              </a:path>
              <a:path w="427354" h="423545">
                <a:moveTo>
                  <a:pt x="235839" y="88392"/>
                </a:moveTo>
                <a:lnTo>
                  <a:pt x="230505" y="88646"/>
                </a:lnTo>
                <a:lnTo>
                  <a:pt x="225298" y="88773"/>
                </a:lnTo>
                <a:lnTo>
                  <a:pt x="220725" y="91059"/>
                </a:lnTo>
                <a:lnTo>
                  <a:pt x="216916" y="95631"/>
                </a:lnTo>
                <a:lnTo>
                  <a:pt x="213106" y="100075"/>
                </a:lnTo>
                <a:lnTo>
                  <a:pt x="211455" y="105029"/>
                </a:lnTo>
                <a:lnTo>
                  <a:pt x="212725" y="115443"/>
                </a:lnTo>
                <a:lnTo>
                  <a:pt x="215392" y="120142"/>
                </a:lnTo>
                <a:lnTo>
                  <a:pt x="220218" y="124206"/>
                </a:lnTo>
                <a:lnTo>
                  <a:pt x="224917" y="128270"/>
                </a:lnTo>
                <a:lnTo>
                  <a:pt x="229997" y="130175"/>
                </a:lnTo>
                <a:lnTo>
                  <a:pt x="235204" y="130048"/>
                </a:lnTo>
                <a:lnTo>
                  <a:pt x="240538" y="129794"/>
                </a:lnTo>
                <a:lnTo>
                  <a:pt x="245110" y="127508"/>
                </a:lnTo>
                <a:lnTo>
                  <a:pt x="248920" y="122936"/>
                </a:lnTo>
                <a:lnTo>
                  <a:pt x="252730" y="118491"/>
                </a:lnTo>
                <a:lnTo>
                  <a:pt x="254381" y="113665"/>
                </a:lnTo>
                <a:lnTo>
                  <a:pt x="253111" y="103124"/>
                </a:lnTo>
                <a:lnTo>
                  <a:pt x="250317" y="98551"/>
                </a:lnTo>
                <a:lnTo>
                  <a:pt x="245618" y="94487"/>
                </a:lnTo>
                <a:lnTo>
                  <a:pt x="240792" y="90424"/>
                </a:lnTo>
                <a:lnTo>
                  <a:pt x="235839" y="88392"/>
                </a:lnTo>
                <a:close/>
              </a:path>
              <a:path w="427354" h="423545">
                <a:moveTo>
                  <a:pt x="160872" y="46862"/>
                </a:moveTo>
                <a:lnTo>
                  <a:pt x="116459" y="46862"/>
                </a:lnTo>
                <a:lnTo>
                  <a:pt x="129667" y="58038"/>
                </a:lnTo>
                <a:lnTo>
                  <a:pt x="137287" y="64643"/>
                </a:lnTo>
                <a:lnTo>
                  <a:pt x="142113" y="71120"/>
                </a:lnTo>
                <a:lnTo>
                  <a:pt x="143891" y="77343"/>
                </a:lnTo>
                <a:lnTo>
                  <a:pt x="145669" y="83438"/>
                </a:lnTo>
                <a:lnTo>
                  <a:pt x="143764" y="89916"/>
                </a:lnTo>
                <a:lnTo>
                  <a:pt x="138175" y="96393"/>
                </a:lnTo>
                <a:lnTo>
                  <a:pt x="129224" y="103971"/>
                </a:lnTo>
                <a:lnTo>
                  <a:pt x="119522" y="106537"/>
                </a:lnTo>
                <a:lnTo>
                  <a:pt x="175132" y="106537"/>
                </a:lnTo>
                <a:lnTo>
                  <a:pt x="175975" y="105029"/>
                </a:lnTo>
                <a:lnTo>
                  <a:pt x="178669" y="97657"/>
                </a:lnTo>
                <a:lnTo>
                  <a:pt x="179711" y="91059"/>
                </a:lnTo>
                <a:lnTo>
                  <a:pt x="179665" y="83054"/>
                </a:lnTo>
                <a:lnTo>
                  <a:pt x="163083" y="49212"/>
                </a:lnTo>
                <a:lnTo>
                  <a:pt x="160872" y="46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61">
            <a:extLst>
              <a:ext uri="{FF2B5EF4-FFF2-40B4-BE49-F238E27FC236}">
                <a16:creationId xmlns:a16="http://schemas.microsoft.com/office/drawing/2014/main" id="{DF96B09A-4B07-4E9E-B278-9E9F00CBD151}"/>
              </a:ext>
            </a:extLst>
          </p:cNvPr>
          <p:cNvSpPr txBox="1"/>
          <p:nvPr/>
        </p:nvSpPr>
        <p:spPr>
          <a:xfrm>
            <a:off x="7762815" y="3080806"/>
            <a:ext cx="1622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3333CC"/>
                </a:solidFill>
                <a:latin typeface="Calibri"/>
                <a:cs typeface="Calibri"/>
              </a:rPr>
              <a:t>Cost</a:t>
            </a:r>
            <a:r>
              <a:rPr sz="1800" b="1" spc="-1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b="1" spc="65" dirty="0">
                <a:solidFill>
                  <a:srgbClr val="3333CC"/>
                </a:solidFill>
                <a:latin typeface="Calibri"/>
                <a:cs typeface="Calibri"/>
              </a:rPr>
              <a:t>Estimation  </a:t>
            </a:r>
            <a:r>
              <a:rPr sz="1800" b="1" spc="-5" dirty="0">
                <a:solidFill>
                  <a:srgbClr val="3333CC"/>
                </a:solid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163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539552" y="1610436"/>
            <a:ext cx="8153400" cy="4626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/>
              <a:t>Preliminaries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Challenge and Setting</a:t>
            </a:r>
            <a:r>
              <a:rPr lang="zh-CN" altLang="zh-CN" dirty="0"/>
              <a:t>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spc="65" dirty="0">
                <a:cs typeface="Calibri"/>
              </a:rPr>
              <a:t>BENU</a:t>
            </a:r>
            <a:r>
              <a:rPr lang="en-US" altLang="zh-CN" sz="2800" spc="-80" dirty="0">
                <a:cs typeface="Calibri"/>
              </a:rPr>
              <a:t> </a:t>
            </a:r>
            <a:r>
              <a:rPr lang="en-US" altLang="zh-CN" sz="2800" spc="45" dirty="0">
                <a:cs typeface="Calibri"/>
              </a:rPr>
              <a:t>Framework</a:t>
            </a:r>
            <a:endParaRPr lang="en-US" altLang="zh-CN" sz="2800" dirty="0">
              <a:cs typeface="Calibri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b="1" spc="65" dirty="0">
                <a:solidFill>
                  <a:srgbClr val="00B050"/>
                </a:solidFill>
                <a:cs typeface="Calibri"/>
              </a:rPr>
              <a:t>Implementation Techniques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spc="70" dirty="0">
                <a:cs typeface="Calibri"/>
              </a:rPr>
              <a:t>Highlights </a:t>
            </a:r>
            <a:r>
              <a:rPr lang="en-US" altLang="zh-CN" sz="2800" spc="60" dirty="0">
                <a:cs typeface="Calibri"/>
              </a:rPr>
              <a:t>in</a:t>
            </a:r>
            <a:r>
              <a:rPr lang="en-US" altLang="zh-CN" sz="2800" spc="-245" dirty="0">
                <a:cs typeface="Calibri"/>
              </a:rPr>
              <a:t> </a:t>
            </a:r>
            <a:r>
              <a:rPr lang="en-US" altLang="zh-CN" sz="2800" spc="60" dirty="0">
                <a:cs typeface="Calibri"/>
              </a:rPr>
              <a:t>Evaluation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99035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7A82409-6D52-47B2-B335-0CB18A1D543E}"/>
              </a:ext>
            </a:extLst>
          </p:cNvPr>
          <p:cNvSpPr/>
          <p:nvPr/>
        </p:nvSpPr>
        <p:spPr>
          <a:xfrm>
            <a:off x="213676" y="1259586"/>
            <a:ext cx="8916162" cy="4335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7503D6C-FAF0-434C-B125-9E1ED5592FA4}"/>
              </a:ext>
            </a:extLst>
          </p:cNvPr>
          <p:cNvSpPr txBox="1">
            <a:spLocks/>
          </p:cNvSpPr>
          <p:nvPr/>
        </p:nvSpPr>
        <p:spPr>
          <a:xfrm>
            <a:off x="248538" y="521970"/>
            <a:ext cx="7422515" cy="665480"/>
          </a:xfrm>
          <a:prstGeom prst="rect">
            <a:avLst/>
          </a:prstGeom>
        </p:spPr>
        <p:txBody>
          <a:bodyPr vert="horz" wrap="square" lIns="0" tIns="12700" rIns="0" bIns="0" rtlCol="0" anchor="b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spc="180" dirty="0"/>
              <a:t>Locality </a:t>
            </a:r>
            <a:r>
              <a:rPr lang="en-US" sz="4200" spc="135" dirty="0"/>
              <a:t>in </a:t>
            </a:r>
            <a:r>
              <a:rPr lang="en-US" sz="4200" spc="190" dirty="0"/>
              <a:t>Backtracking</a:t>
            </a:r>
            <a:r>
              <a:rPr lang="en-US" sz="4200" spc="-675" dirty="0"/>
              <a:t> </a:t>
            </a:r>
            <a:r>
              <a:rPr lang="en-US" sz="4200" spc="175" dirty="0"/>
              <a:t>Search</a:t>
            </a:r>
            <a:endParaRPr lang="en-US" sz="42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CB24E8D-52A8-449A-9E15-95DDE8E2ED1F}"/>
              </a:ext>
            </a:extLst>
          </p:cNvPr>
          <p:cNvSpPr/>
          <p:nvPr/>
        </p:nvSpPr>
        <p:spPr>
          <a:xfrm>
            <a:off x="2087054" y="3189351"/>
            <a:ext cx="556260" cy="576580"/>
          </a:xfrm>
          <a:custGeom>
            <a:avLst/>
            <a:gdLst/>
            <a:ahLst/>
            <a:cxnLst/>
            <a:rect l="l" t="t" r="r" b="b"/>
            <a:pathLst>
              <a:path w="556260" h="576579">
                <a:moveTo>
                  <a:pt x="0" y="288036"/>
                </a:moveTo>
                <a:lnTo>
                  <a:pt x="3638" y="241302"/>
                </a:lnTo>
                <a:lnTo>
                  <a:pt x="14173" y="196973"/>
                </a:lnTo>
                <a:lnTo>
                  <a:pt x="31032" y="155643"/>
                </a:lnTo>
                <a:lnTo>
                  <a:pt x="53644" y="117902"/>
                </a:lnTo>
                <a:lnTo>
                  <a:pt x="81438" y="84343"/>
                </a:lnTo>
                <a:lnTo>
                  <a:pt x="113842" y="55558"/>
                </a:lnTo>
                <a:lnTo>
                  <a:pt x="150285" y="32140"/>
                </a:lnTo>
                <a:lnTo>
                  <a:pt x="190195" y="14679"/>
                </a:lnTo>
                <a:lnTo>
                  <a:pt x="233000" y="3768"/>
                </a:lnTo>
                <a:lnTo>
                  <a:pt x="278129" y="0"/>
                </a:lnTo>
                <a:lnTo>
                  <a:pt x="323259" y="3768"/>
                </a:lnTo>
                <a:lnTo>
                  <a:pt x="366064" y="14679"/>
                </a:lnTo>
                <a:lnTo>
                  <a:pt x="405974" y="32140"/>
                </a:lnTo>
                <a:lnTo>
                  <a:pt x="442417" y="55558"/>
                </a:lnTo>
                <a:lnTo>
                  <a:pt x="474821" y="84343"/>
                </a:lnTo>
                <a:lnTo>
                  <a:pt x="502615" y="117902"/>
                </a:lnTo>
                <a:lnTo>
                  <a:pt x="525227" y="155643"/>
                </a:lnTo>
                <a:lnTo>
                  <a:pt x="542086" y="196973"/>
                </a:lnTo>
                <a:lnTo>
                  <a:pt x="552621" y="241302"/>
                </a:lnTo>
                <a:lnTo>
                  <a:pt x="556259" y="288036"/>
                </a:lnTo>
                <a:lnTo>
                  <a:pt x="552621" y="334769"/>
                </a:lnTo>
                <a:lnTo>
                  <a:pt x="542086" y="379098"/>
                </a:lnTo>
                <a:lnTo>
                  <a:pt x="525227" y="420428"/>
                </a:lnTo>
                <a:lnTo>
                  <a:pt x="502615" y="458169"/>
                </a:lnTo>
                <a:lnTo>
                  <a:pt x="474821" y="491728"/>
                </a:lnTo>
                <a:lnTo>
                  <a:pt x="442417" y="520513"/>
                </a:lnTo>
                <a:lnTo>
                  <a:pt x="405974" y="543931"/>
                </a:lnTo>
                <a:lnTo>
                  <a:pt x="366064" y="561392"/>
                </a:lnTo>
                <a:lnTo>
                  <a:pt x="323259" y="572303"/>
                </a:lnTo>
                <a:lnTo>
                  <a:pt x="278129" y="576072"/>
                </a:lnTo>
                <a:lnTo>
                  <a:pt x="233000" y="572303"/>
                </a:lnTo>
                <a:lnTo>
                  <a:pt x="190195" y="561392"/>
                </a:lnTo>
                <a:lnTo>
                  <a:pt x="150285" y="543931"/>
                </a:lnTo>
                <a:lnTo>
                  <a:pt x="113842" y="520513"/>
                </a:lnTo>
                <a:lnTo>
                  <a:pt x="81438" y="491728"/>
                </a:lnTo>
                <a:lnTo>
                  <a:pt x="53644" y="458169"/>
                </a:lnTo>
                <a:lnTo>
                  <a:pt x="31032" y="420428"/>
                </a:lnTo>
                <a:lnTo>
                  <a:pt x="14173" y="379098"/>
                </a:lnTo>
                <a:lnTo>
                  <a:pt x="3638" y="334769"/>
                </a:lnTo>
                <a:lnTo>
                  <a:pt x="0" y="288036"/>
                </a:lnTo>
                <a:close/>
              </a:path>
            </a:pathLst>
          </a:custGeom>
          <a:ln w="57150">
            <a:solidFill>
              <a:srgbClr val="33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61888CE-4F6B-4F1C-9721-68CEE2D12BF1}"/>
              </a:ext>
            </a:extLst>
          </p:cNvPr>
          <p:cNvSpPr/>
          <p:nvPr/>
        </p:nvSpPr>
        <p:spPr>
          <a:xfrm>
            <a:off x="3383216" y="3189351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288036"/>
                </a:moveTo>
                <a:lnTo>
                  <a:pt x="3768" y="241302"/>
                </a:lnTo>
                <a:lnTo>
                  <a:pt x="14679" y="196973"/>
                </a:lnTo>
                <a:lnTo>
                  <a:pt x="32140" y="155643"/>
                </a:lnTo>
                <a:lnTo>
                  <a:pt x="55558" y="117902"/>
                </a:lnTo>
                <a:lnTo>
                  <a:pt x="84343" y="84343"/>
                </a:lnTo>
                <a:lnTo>
                  <a:pt x="117902" y="55558"/>
                </a:lnTo>
                <a:lnTo>
                  <a:pt x="155643" y="32140"/>
                </a:lnTo>
                <a:lnTo>
                  <a:pt x="196973" y="14679"/>
                </a:lnTo>
                <a:lnTo>
                  <a:pt x="241302" y="3768"/>
                </a:lnTo>
                <a:lnTo>
                  <a:pt x="288036" y="0"/>
                </a:lnTo>
                <a:lnTo>
                  <a:pt x="334769" y="3768"/>
                </a:lnTo>
                <a:lnTo>
                  <a:pt x="379098" y="14679"/>
                </a:lnTo>
                <a:lnTo>
                  <a:pt x="420428" y="32140"/>
                </a:lnTo>
                <a:lnTo>
                  <a:pt x="458169" y="55558"/>
                </a:lnTo>
                <a:lnTo>
                  <a:pt x="491728" y="84343"/>
                </a:lnTo>
                <a:lnTo>
                  <a:pt x="520513" y="117902"/>
                </a:lnTo>
                <a:lnTo>
                  <a:pt x="543931" y="155643"/>
                </a:lnTo>
                <a:lnTo>
                  <a:pt x="561392" y="196973"/>
                </a:lnTo>
                <a:lnTo>
                  <a:pt x="572303" y="241302"/>
                </a:lnTo>
                <a:lnTo>
                  <a:pt x="576071" y="288036"/>
                </a:lnTo>
                <a:lnTo>
                  <a:pt x="572303" y="334769"/>
                </a:lnTo>
                <a:lnTo>
                  <a:pt x="561392" y="379098"/>
                </a:lnTo>
                <a:lnTo>
                  <a:pt x="543931" y="420428"/>
                </a:lnTo>
                <a:lnTo>
                  <a:pt x="520513" y="458169"/>
                </a:lnTo>
                <a:lnTo>
                  <a:pt x="491728" y="491728"/>
                </a:lnTo>
                <a:lnTo>
                  <a:pt x="458169" y="520513"/>
                </a:lnTo>
                <a:lnTo>
                  <a:pt x="420428" y="543931"/>
                </a:lnTo>
                <a:lnTo>
                  <a:pt x="379098" y="561392"/>
                </a:lnTo>
                <a:lnTo>
                  <a:pt x="334769" y="572303"/>
                </a:lnTo>
                <a:lnTo>
                  <a:pt x="288036" y="576072"/>
                </a:lnTo>
                <a:lnTo>
                  <a:pt x="241302" y="572303"/>
                </a:lnTo>
                <a:lnTo>
                  <a:pt x="196973" y="561392"/>
                </a:lnTo>
                <a:lnTo>
                  <a:pt x="155643" y="543931"/>
                </a:lnTo>
                <a:lnTo>
                  <a:pt x="117902" y="520513"/>
                </a:lnTo>
                <a:lnTo>
                  <a:pt x="84343" y="491728"/>
                </a:lnTo>
                <a:lnTo>
                  <a:pt x="55558" y="458169"/>
                </a:lnTo>
                <a:lnTo>
                  <a:pt x="32140" y="420428"/>
                </a:lnTo>
                <a:lnTo>
                  <a:pt x="14679" y="379098"/>
                </a:lnTo>
                <a:lnTo>
                  <a:pt x="3768" y="334769"/>
                </a:lnTo>
                <a:lnTo>
                  <a:pt x="0" y="288036"/>
                </a:lnTo>
                <a:close/>
              </a:path>
            </a:pathLst>
          </a:custGeom>
          <a:ln w="57149">
            <a:solidFill>
              <a:srgbClr val="338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5921227-E6B1-4B34-8C7E-E07271BE7C68}"/>
              </a:ext>
            </a:extLst>
          </p:cNvPr>
          <p:cNvSpPr/>
          <p:nvPr/>
        </p:nvSpPr>
        <p:spPr>
          <a:xfrm>
            <a:off x="8064182" y="2657475"/>
            <a:ext cx="576580" cy="604520"/>
          </a:xfrm>
          <a:custGeom>
            <a:avLst/>
            <a:gdLst/>
            <a:ahLst/>
            <a:cxnLst/>
            <a:rect l="l" t="t" r="r" b="b"/>
            <a:pathLst>
              <a:path w="576579" h="604520">
                <a:moveTo>
                  <a:pt x="0" y="302132"/>
                </a:moveTo>
                <a:lnTo>
                  <a:pt x="3768" y="253121"/>
                </a:lnTo>
                <a:lnTo>
                  <a:pt x="14679" y="206630"/>
                </a:lnTo>
                <a:lnTo>
                  <a:pt x="32140" y="163279"/>
                </a:lnTo>
                <a:lnTo>
                  <a:pt x="55558" y="123690"/>
                </a:lnTo>
                <a:lnTo>
                  <a:pt x="84343" y="88487"/>
                </a:lnTo>
                <a:lnTo>
                  <a:pt x="117902" y="58289"/>
                </a:lnTo>
                <a:lnTo>
                  <a:pt x="155643" y="33720"/>
                </a:lnTo>
                <a:lnTo>
                  <a:pt x="196973" y="15401"/>
                </a:lnTo>
                <a:lnTo>
                  <a:pt x="241302" y="3954"/>
                </a:lnTo>
                <a:lnTo>
                  <a:pt x="288035" y="0"/>
                </a:lnTo>
                <a:lnTo>
                  <a:pt x="334769" y="3954"/>
                </a:lnTo>
                <a:lnTo>
                  <a:pt x="379098" y="15401"/>
                </a:lnTo>
                <a:lnTo>
                  <a:pt x="420428" y="33720"/>
                </a:lnTo>
                <a:lnTo>
                  <a:pt x="458169" y="58289"/>
                </a:lnTo>
                <a:lnTo>
                  <a:pt x="491728" y="88487"/>
                </a:lnTo>
                <a:lnTo>
                  <a:pt x="520513" y="123690"/>
                </a:lnTo>
                <a:lnTo>
                  <a:pt x="543931" y="163279"/>
                </a:lnTo>
                <a:lnTo>
                  <a:pt x="561392" y="206630"/>
                </a:lnTo>
                <a:lnTo>
                  <a:pt x="572303" y="253121"/>
                </a:lnTo>
                <a:lnTo>
                  <a:pt x="576072" y="302132"/>
                </a:lnTo>
                <a:lnTo>
                  <a:pt x="572303" y="351144"/>
                </a:lnTo>
                <a:lnTo>
                  <a:pt x="561392" y="397635"/>
                </a:lnTo>
                <a:lnTo>
                  <a:pt x="543931" y="440986"/>
                </a:lnTo>
                <a:lnTo>
                  <a:pt x="520513" y="480575"/>
                </a:lnTo>
                <a:lnTo>
                  <a:pt x="491728" y="515778"/>
                </a:lnTo>
                <a:lnTo>
                  <a:pt x="458169" y="545976"/>
                </a:lnTo>
                <a:lnTo>
                  <a:pt x="420428" y="570545"/>
                </a:lnTo>
                <a:lnTo>
                  <a:pt x="379098" y="588864"/>
                </a:lnTo>
                <a:lnTo>
                  <a:pt x="334769" y="600311"/>
                </a:lnTo>
                <a:lnTo>
                  <a:pt x="288035" y="604265"/>
                </a:lnTo>
                <a:lnTo>
                  <a:pt x="241302" y="600311"/>
                </a:lnTo>
                <a:lnTo>
                  <a:pt x="196973" y="588864"/>
                </a:lnTo>
                <a:lnTo>
                  <a:pt x="155643" y="570545"/>
                </a:lnTo>
                <a:lnTo>
                  <a:pt x="117902" y="545976"/>
                </a:lnTo>
                <a:lnTo>
                  <a:pt x="84343" y="515778"/>
                </a:lnTo>
                <a:lnTo>
                  <a:pt x="55558" y="480575"/>
                </a:lnTo>
                <a:lnTo>
                  <a:pt x="32140" y="440986"/>
                </a:lnTo>
                <a:lnTo>
                  <a:pt x="14679" y="397635"/>
                </a:lnTo>
                <a:lnTo>
                  <a:pt x="3768" y="351144"/>
                </a:lnTo>
                <a:lnTo>
                  <a:pt x="0" y="302132"/>
                </a:lnTo>
                <a:close/>
              </a:path>
            </a:pathLst>
          </a:custGeom>
          <a:ln w="5715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1E6656A-0F7A-41A1-9F33-C25018D5AFC6}"/>
              </a:ext>
            </a:extLst>
          </p:cNvPr>
          <p:cNvSpPr txBox="1"/>
          <p:nvPr/>
        </p:nvSpPr>
        <p:spPr>
          <a:xfrm>
            <a:off x="1870264" y="5407406"/>
            <a:ext cx="2508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0" dirty="0">
                <a:solidFill>
                  <a:srgbClr val="3380FF"/>
                </a:solidFill>
                <a:latin typeface="Calibri"/>
                <a:cs typeface="Calibri"/>
              </a:rPr>
              <a:t>Intra-task</a:t>
            </a:r>
            <a:r>
              <a:rPr sz="2400" b="1" spc="-95" dirty="0">
                <a:solidFill>
                  <a:srgbClr val="3380FF"/>
                </a:solidFill>
                <a:latin typeface="Calibri"/>
                <a:cs typeface="Calibri"/>
              </a:rPr>
              <a:t> </a:t>
            </a:r>
            <a:r>
              <a:rPr sz="2400" b="1" spc="100" dirty="0">
                <a:solidFill>
                  <a:srgbClr val="3380FF"/>
                </a:solidFill>
                <a:latin typeface="Calibri"/>
                <a:cs typeface="Calibri"/>
              </a:rPr>
              <a:t>Locality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B54BCCE-3394-47EC-A1D9-47B985F47DD0}"/>
              </a:ext>
            </a:extLst>
          </p:cNvPr>
          <p:cNvSpPr/>
          <p:nvPr/>
        </p:nvSpPr>
        <p:spPr>
          <a:xfrm>
            <a:off x="2357055" y="3765042"/>
            <a:ext cx="785495" cy="1678939"/>
          </a:xfrm>
          <a:custGeom>
            <a:avLst/>
            <a:gdLst/>
            <a:ahLst/>
            <a:cxnLst/>
            <a:rect l="l" t="t" r="r" b="b"/>
            <a:pathLst>
              <a:path w="785495" h="1678939">
                <a:moveTo>
                  <a:pt x="104019" y="165528"/>
                </a:moveTo>
                <a:lnTo>
                  <a:pt x="69357" y="181298"/>
                </a:lnTo>
                <a:lnTo>
                  <a:pt x="750697" y="1678813"/>
                </a:lnTo>
                <a:lnTo>
                  <a:pt x="785367" y="1663065"/>
                </a:lnTo>
                <a:lnTo>
                  <a:pt x="104019" y="165528"/>
                </a:lnTo>
                <a:close/>
              </a:path>
              <a:path w="785495" h="1678939">
                <a:moveTo>
                  <a:pt x="7746" y="0"/>
                </a:moveTo>
                <a:lnTo>
                  <a:pt x="0" y="212851"/>
                </a:lnTo>
                <a:lnTo>
                  <a:pt x="69357" y="181298"/>
                </a:lnTo>
                <a:lnTo>
                  <a:pt x="61468" y="163957"/>
                </a:lnTo>
                <a:lnTo>
                  <a:pt x="96138" y="148209"/>
                </a:lnTo>
                <a:lnTo>
                  <a:pt x="142089" y="148209"/>
                </a:lnTo>
                <a:lnTo>
                  <a:pt x="173355" y="133985"/>
                </a:lnTo>
                <a:lnTo>
                  <a:pt x="7746" y="0"/>
                </a:lnTo>
                <a:close/>
              </a:path>
              <a:path w="785495" h="1678939">
                <a:moveTo>
                  <a:pt x="96138" y="148209"/>
                </a:moveTo>
                <a:lnTo>
                  <a:pt x="61468" y="163957"/>
                </a:lnTo>
                <a:lnTo>
                  <a:pt x="69357" y="181298"/>
                </a:lnTo>
                <a:lnTo>
                  <a:pt x="104019" y="165528"/>
                </a:lnTo>
                <a:lnTo>
                  <a:pt x="96138" y="148209"/>
                </a:lnTo>
                <a:close/>
              </a:path>
              <a:path w="785495" h="1678939">
                <a:moveTo>
                  <a:pt x="142089" y="148209"/>
                </a:moveTo>
                <a:lnTo>
                  <a:pt x="96138" y="148209"/>
                </a:lnTo>
                <a:lnTo>
                  <a:pt x="104019" y="165528"/>
                </a:lnTo>
                <a:lnTo>
                  <a:pt x="142089" y="148209"/>
                </a:lnTo>
                <a:close/>
              </a:path>
            </a:pathLst>
          </a:custGeom>
          <a:solidFill>
            <a:srgbClr val="33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08B0A31-4D2E-4C5F-992E-A3DA8D7A932D}"/>
              </a:ext>
            </a:extLst>
          </p:cNvPr>
          <p:cNvSpPr/>
          <p:nvPr/>
        </p:nvSpPr>
        <p:spPr>
          <a:xfrm>
            <a:off x="3107117" y="3765042"/>
            <a:ext cx="595630" cy="1677035"/>
          </a:xfrm>
          <a:custGeom>
            <a:avLst/>
            <a:gdLst/>
            <a:ahLst/>
            <a:cxnLst/>
            <a:rect l="l" t="t" r="r" b="b"/>
            <a:pathLst>
              <a:path w="595629" h="1677035">
                <a:moveTo>
                  <a:pt x="486723" y="175186"/>
                </a:moveTo>
                <a:lnTo>
                  <a:pt x="0" y="1664970"/>
                </a:lnTo>
                <a:lnTo>
                  <a:pt x="36322" y="1676908"/>
                </a:lnTo>
                <a:lnTo>
                  <a:pt x="522915" y="187013"/>
                </a:lnTo>
                <a:lnTo>
                  <a:pt x="486723" y="175186"/>
                </a:lnTo>
                <a:close/>
              </a:path>
              <a:path w="595629" h="1677035">
                <a:moveTo>
                  <a:pt x="587396" y="157099"/>
                </a:moveTo>
                <a:lnTo>
                  <a:pt x="492633" y="157099"/>
                </a:lnTo>
                <a:lnTo>
                  <a:pt x="528827" y="168910"/>
                </a:lnTo>
                <a:lnTo>
                  <a:pt x="522915" y="187013"/>
                </a:lnTo>
                <a:lnTo>
                  <a:pt x="595376" y="210693"/>
                </a:lnTo>
                <a:lnTo>
                  <a:pt x="587396" y="157099"/>
                </a:lnTo>
                <a:close/>
              </a:path>
              <a:path w="595629" h="1677035">
                <a:moveTo>
                  <a:pt x="492633" y="157099"/>
                </a:moveTo>
                <a:lnTo>
                  <a:pt x="486723" y="175186"/>
                </a:lnTo>
                <a:lnTo>
                  <a:pt x="522915" y="187013"/>
                </a:lnTo>
                <a:lnTo>
                  <a:pt x="528827" y="168910"/>
                </a:lnTo>
                <a:lnTo>
                  <a:pt x="492633" y="157099"/>
                </a:lnTo>
                <a:close/>
              </a:path>
              <a:path w="595629" h="1677035">
                <a:moveTo>
                  <a:pt x="564006" y="0"/>
                </a:moveTo>
                <a:lnTo>
                  <a:pt x="414274" y="151511"/>
                </a:lnTo>
                <a:lnTo>
                  <a:pt x="486723" y="175186"/>
                </a:lnTo>
                <a:lnTo>
                  <a:pt x="492633" y="157099"/>
                </a:lnTo>
                <a:lnTo>
                  <a:pt x="587396" y="157099"/>
                </a:lnTo>
                <a:lnTo>
                  <a:pt x="564006" y="0"/>
                </a:lnTo>
                <a:close/>
              </a:path>
            </a:pathLst>
          </a:custGeom>
          <a:solidFill>
            <a:srgbClr val="338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3BEE9862-91D0-4FE4-8A37-C56FC777A8C5}"/>
              </a:ext>
            </a:extLst>
          </p:cNvPr>
          <p:cNvSpPr txBox="1"/>
          <p:nvPr/>
        </p:nvSpPr>
        <p:spPr>
          <a:xfrm>
            <a:off x="5577648" y="5376672"/>
            <a:ext cx="250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BE8500"/>
                </a:solidFill>
                <a:latin typeface="Calibri"/>
                <a:cs typeface="Calibri"/>
              </a:rPr>
              <a:t>Inter-task</a:t>
            </a:r>
            <a:r>
              <a:rPr sz="2400" b="1" spc="-90" dirty="0">
                <a:solidFill>
                  <a:srgbClr val="BE8500"/>
                </a:solidFill>
                <a:latin typeface="Calibri"/>
                <a:cs typeface="Calibri"/>
              </a:rPr>
              <a:t> </a:t>
            </a:r>
            <a:r>
              <a:rPr sz="2400" b="1" spc="100" dirty="0">
                <a:solidFill>
                  <a:srgbClr val="BE8500"/>
                </a:solidFill>
                <a:latin typeface="Calibri"/>
                <a:cs typeface="Calibri"/>
              </a:rPr>
              <a:t>Locality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82F7ED14-39DE-4CA7-A757-F96ED3DD6A49}"/>
              </a:ext>
            </a:extLst>
          </p:cNvPr>
          <p:cNvSpPr/>
          <p:nvPr/>
        </p:nvSpPr>
        <p:spPr>
          <a:xfrm>
            <a:off x="3670871" y="3765042"/>
            <a:ext cx="3168650" cy="1657350"/>
          </a:xfrm>
          <a:custGeom>
            <a:avLst/>
            <a:gdLst/>
            <a:ahLst/>
            <a:cxnLst/>
            <a:rect l="l" t="t" r="r" b="b"/>
            <a:pathLst>
              <a:path w="3168650" h="1657350">
                <a:moveTo>
                  <a:pt x="177847" y="70895"/>
                </a:moveTo>
                <a:lnTo>
                  <a:pt x="160321" y="104678"/>
                </a:lnTo>
                <a:lnTo>
                  <a:pt x="3150616" y="1657096"/>
                </a:lnTo>
                <a:lnTo>
                  <a:pt x="3168268" y="1623187"/>
                </a:lnTo>
                <a:lnTo>
                  <a:pt x="177847" y="70895"/>
                </a:lnTo>
                <a:close/>
              </a:path>
              <a:path w="3168650" h="1657350">
                <a:moveTo>
                  <a:pt x="0" y="0"/>
                </a:moveTo>
                <a:lnTo>
                  <a:pt x="125222" y="172338"/>
                </a:lnTo>
                <a:lnTo>
                  <a:pt x="160321" y="104678"/>
                </a:lnTo>
                <a:lnTo>
                  <a:pt x="143383" y="95885"/>
                </a:lnTo>
                <a:lnTo>
                  <a:pt x="160909" y="62102"/>
                </a:lnTo>
                <a:lnTo>
                  <a:pt x="182408" y="62102"/>
                </a:lnTo>
                <a:lnTo>
                  <a:pt x="212978" y="3175"/>
                </a:lnTo>
                <a:lnTo>
                  <a:pt x="0" y="0"/>
                </a:lnTo>
                <a:close/>
              </a:path>
              <a:path w="3168650" h="1657350">
                <a:moveTo>
                  <a:pt x="160909" y="62102"/>
                </a:moveTo>
                <a:lnTo>
                  <a:pt x="143383" y="95885"/>
                </a:lnTo>
                <a:lnTo>
                  <a:pt x="160321" y="104678"/>
                </a:lnTo>
                <a:lnTo>
                  <a:pt x="177847" y="70895"/>
                </a:lnTo>
                <a:lnTo>
                  <a:pt x="160909" y="62102"/>
                </a:lnTo>
                <a:close/>
              </a:path>
              <a:path w="3168650" h="1657350">
                <a:moveTo>
                  <a:pt x="182408" y="62102"/>
                </a:moveTo>
                <a:lnTo>
                  <a:pt x="160909" y="62102"/>
                </a:lnTo>
                <a:lnTo>
                  <a:pt x="177847" y="70895"/>
                </a:lnTo>
                <a:lnTo>
                  <a:pt x="182408" y="62102"/>
                </a:lnTo>
                <a:close/>
              </a:path>
            </a:pathLst>
          </a:custGeom>
          <a:solidFill>
            <a:srgbClr val="B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EEC20B6D-D4B8-4B91-BD3C-3DAA588C1712}"/>
              </a:ext>
            </a:extLst>
          </p:cNvPr>
          <p:cNvSpPr/>
          <p:nvPr/>
        </p:nvSpPr>
        <p:spPr>
          <a:xfrm>
            <a:off x="6814628" y="3261360"/>
            <a:ext cx="1536700" cy="2155190"/>
          </a:xfrm>
          <a:custGeom>
            <a:avLst/>
            <a:gdLst/>
            <a:ahLst/>
            <a:cxnLst/>
            <a:rect l="l" t="t" r="r" b="b"/>
            <a:pathLst>
              <a:path w="1536700" h="2155190">
                <a:moveTo>
                  <a:pt x="1410852" y="144340"/>
                </a:moveTo>
                <a:lnTo>
                  <a:pt x="0" y="2133218"/>
                </a:lnTo>
                <a:lnTo>
                  <a:pt x="30987" y="2155190"/>
                </a:lnTo>
                <a:lnTo>
                  <a:pt x="1441898" y="166356"/>
                </a:lnTo>
                <a:lnTo>
                  <a:pt x="1410852" y="144340"/>
                </a:lnTo>
                <a:close/>
              </a:path>
              <a:path w="1536700" h="2155190">
                <a:moveTo>
                  <a:pt x="1516677" y="128777"/>
                </a:moveTo>
                <a:lnTo>
                  <a:pt x="1421892" y="128777"/>
                </a:lnTo>
                <a:lnTo>
                  <a:pt x="1452879" y="150875"/>
                </a:lnTo>
                <a:lnTo>
                  <a:pt x="1441898" y="166356"/>
                </a:lnTo>
                <a:lnTo>
                  <a:pt x="1504060" y="210438"/>
                </a:lnTo>
                <a:lnTo>
                  <a:pt x="1516677" y="128777"/>
                </a:lnTo>
                <a:close/>
              </a:path>
              <a:path w="1536700" h="2155190">
                <a:moveTo>
                  <a:pt x="1421892" y="128777"/>
                </a:moveTo>
                <a:lnTo>
                  <a:pt x="1410852" y="144340"/>
                </a:lnTo>
                <a:lnTo>
                  <a:pt x="1441898" y="166356"/>
                </a:lnTo>
                <a:lnTo>
                  <a:pt x="1452879" y="150875"/>
                </a:lnTo>
                <a:lnTo>
                  <a:pt x="1421892" y="128777"/>
                </a:lnTo>
                <a:close/>
              </a:path>
              <a:path w="1536700" h="2155190">
                <a:moveTo>
                  <a:pt x="1536573" y="0"/>
                </a:moveTo>
                <a:lnTo>
                  <a:pt x="1348612" y="100202"/>
                </a:lnTo>
                <a:lnTo>
                  <a:pt x="1410852" y="144340"/>
                </a:lnTo>
                <a:lnTo>
                  <a:pt x="1421892" y="128777"/>
                </a:lnTo>
                <a:lnTo>
                  <a:pt x="1516677" y="128777"/>
                </a:lnTo>
                <a:lnTo>
                  <a:pt x="1536573" y="0"/>
                </a:lnTo>
                <a:close/>
              </a:path>
            </a:pathLst>
          </a:custGeom>
          <a:solidFill>
            <a:srgbClr val="BE8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B3F7114E-D4AE-4A07-9360-288E57CFB36A}"/>
              </a:ext>
            </a:extLst>
          </p:cNvPr>
          <p:cNvSpPr txBox="1"/>
          <p:nvPr/>
        </p:nvSpPr>
        <p:spPr>
          <a:xfrm>
            <a:off x="107504" y="6079744"/>
            <a:ext cx="9509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local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search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task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finds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matches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spc="95" dirty="0">
                <a:solidFill>
                  <a:srgbClr val="3333CC"/>
                </a:solidFill>
                <a:latin typeface="Calibri"/>
                <a:cs typeface="Calibri"/>
              </a:rPr>
              <a:t>small</a:t>
            </a:r>
            <a:r>
              <a:rPr sz="2400" b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neighborhood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around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the</a:t>
            </a:r>
            <a:endParaRPr lang="en-US" altLang="zh-CN" sz="2400" spc="1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start  </a:t>
            </a:r>
            <a:r>
              <a:rPr sz="2400" spc="5" dirty="0">
                <a:latin typeface="Calibri"/>
                <a:cs typeface="Calibri"/>
              </a:rPr>
              <a:t>vertex.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222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39582"/>
            <a:ext cx="10767480" cy="5963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5080" indent="-638175">
              <a:lnSpc>
                <a:spcPts val="4770"/>
              </a:lnSpc>
              <a:spcBef>
                <a:spcPts val="484"/>
              </a:spcBef>
            </a:pPr>
            <a:r>
              <a:rPr lang="en-US" altLang="zh-CN" sz="3600" spc="145" dirty="0"/>
              <a:t>Best </a:t>
            </a:r>
            <a:r>
              <a:rPr lang="en-US" altLang="zh-CN" sz="3600" spc="150" dirty="0"/>
              <a:t>Execution </a:t>
            </a:r>
            <a:r>
              <a:rPr lang="en-US" altLang="zh-CN" sz="3600" spc="180" dirty="0"/>
              <a:t>Plan</a:t>
            </a:r>
            <a:r>
              <a:rPr lang="en-US" altLang="zh-CN" sz="3600" spc="-640" dirty="0"/>
              <a:t> </a:t>
            </a:r>
            <a:r>
              <a:rPr lang="en-US" altLang="zh-CN" sz="3600" spc="105" dirty="0"/>
              <a:t>Generation</a:t>
            </a:r>
            <a:endParaRPr lang="en-US" altLang="zh-CN" sz="3600" dirty="0"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14F816B-B6D3-4DE7-B6BA-DC0F156C02C5}"/>
              </a:ext>
            </a:extLst>
          </p:cNvPr>
          <p:cNvSpPr txBox="1"/>
          <p:nvPr/>
        </p:nvSpPr>
        <p:spPr>
          <a:xfrm>
            <a:off x="755576" y="5981192"/>
            <a:ext cx="75787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5" dirty="0">
                <a:solidFill>
                  <a:srgbClr val="3333CC"/>
                </a:solidFill>
                <a:latin typeface="Calibri"/>
                <a:cs typeface="Calibri"/>
              </a:rPr>
              <a:t>Trade</a:t>
            </a:r>
            <a:r>
              <a:rPr sz="2800" b="1" spc="-8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25" dirty="0">
                <a:solidFill>
                  <a:srgbClr val="3333CC"/>
                </a:solidFill>
                <a:latin typeface="Calibri"/>
                <a:cs typeface="Calibri"/>
              </a:rPr>
              <a:t>Memory</a:t>
            </a:r>
            <a:r>
              <a:rPr sz="2800" b="1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75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800" b="1" spc="-9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90" dirty="0">
                <a:solidFill>
                  <a:srgbClr val="3333CC"/>
                </a:solidFill>
                <a:latin typeface="Calibri"/>
                <a:cs typeface="Calibri"/>
              </a:rPr>
              <a:t>Reduction</a:t>
            </a:r>
            <a:r>
              <a:rPr sz="2800" b="1" spc="-9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90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800" b="1" spc="-8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95" dirty="0">
                <a:solidFill>
                  <a:srgbClr val="3333CC"/>
                </a:solidFill>
                <a:latin typeface="Calibri"/>
                <a:cs typeface="Calibri"/>
              </a:rPr>
              <a:t>Communication!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83A44C6-0363-4743-9F06-408D68545499}"/>
              </a:ext>
            </a:extLst>
          </p:cNvPr>
          <p:cNvSpPr/>
          <p:nvPr/>
        </p:nvSpPr>
        <p:spPr>
          <a:xfrm>
            <a:off x="1484430" y="3526155"/>
            <a:ext cx="3834765" cy="1460500"/>
          </a:xfrm>
          <a:custGeom>
            <a:avLst/>
            <a:gdLst/>
            <a:ahLst/>
            <a:cxnLst/>
            <a:rect l="l" t="t" r="r" b="b"/>
            <a:pathLst>
              <a:path w="3834765" h="1460500">
                <a:moveTo>
                  <a:pt x="0" y="1459992"/>
                </a:moveTo>
                <a:lnTo>
                  <a:pt x="3834383" y="1459992"/>
                </a:lnTo>
                <a:lnTo>
                  <a:pt x="3834383" y="0"/>
                </a:lnTo>
                <a:lnTo>
                  <a:pt x="0" y="0"/>
                </a:lnTo>
                <a:lnTo>
                  <a:pt x="0" y="1459992"/>
                </a:lnTo>
                <a:close/>
              </a:path>
            </a:pathLst>
          </a:custGeom>
          <a:solidFill>
            <a:srgbClr val="D5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D751EE8-B9AB-4746-8AC2-E2BF187F72A5}"/>
              </a:ext>
            </a:extLst>
          </p:cNvPr>
          <p:cNvSpPr/>
          <p:nvPr/>
        </p:nvSpPr>
        <p:spPr>
          <a:xfrm>
            <a:off x="1484430" y="3526155"/>
            <a:ext cx="3834765" cy="1460500"/>
          </a:xfrm>
          <a:custGeom>
            <a:avLst/>
            <a:gdLst/>
            <a:ahLst/>
            <a:cxnLst/>
            <a:rect l="l" t="t" r="r" b="b"/>
            <a:pathLst>
              <a:path w="3834765" h="1460500">
                <a:moveTo>
                  <a:pt x="0" y="1459992"/>
                </a:moveTo>
                <a:lnTo>
                  <a:pt x="3834383" y="1459992"/>
                </a:lnTo>
                <a:lnTo>
                  <a:pt x="3834383" y="0"/>
                </a:lnTo>
                <a:lnTo>
                  <a:pt x="0" y="0"/>
                </a:lnTo>
                <a:lnTo>
                  <a:pt x="0" y="145999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164E19E-8BBB-48D4-8568-205F18CE418E}"/>
              </a:ext>
            </a:extLst>
          </p:cNvPr>
          <p:cNvSpPr/>
          <p:nvPr/>
        </p:nvSpPr>
        <p:spPr>
          <a:xfrm>
            <a:off x="1575489" y="3526282"/>
            <a:ext cx="2009520" cy="330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01AFDA2-35F6-4413-A2F9-A089995EACEA}"/>
              </a:ext>
            </a:extLst>
          </p:cNvPr>
          <p:cNvSpPr/>
          <p:nvPr/>
        </p:nvSpPr>
        <p:spPr>
          <a:xfrm>
            <a:off x="1697027" y="3869055"/>
            <a:ext cx="695325" cy="317500"/>
          </a:xfrm>
          <a:custGeom>
            <a:avLst/>
            <a:gdLst/>
            <a:ahLst/>
            <a:cxnLst/>
            <a:rect l="l" t="t" r="r" b="b"/>
            <a:pathLst>
              <a:path w="695325" h="317500">
                <a:moveTo>
                  <a:pt x="347471" y="0"/>
                </a:moveTo>
                <a:lnTo>
                  <a:pt x="285015" y="2554"/>
                </a:lnTo>
                <a:lnTo>
                  <a:pt x="226230" y="9919"/>
                </a:lnTo>
                <a:lnTo>
                  <a:pt x="172099" y="21646"/>
                </a:lnTo>
                <a:lnTo>
                  <a:pt x="123602" y="37286"/>
                </a:lnTo>
                <a:lnTo>
                  <a:pt x="81723" y="56392"/>
                </a:lnTo>
                <a:lnTo>
                  <a:pt x="47441" y="78514"/>
                </a:lnTo>
                <a:lnTo>
                  <a:pt x="5598" y="130014"/>
                </a:lnTo>
                <a:lnTo>
                  <a:pt x="0" y="158496"/>
                </a:lnTo>
                <a:lnTo>
                  <a:pt x="5598" y="186977"/>
                </a:lnTo>
                <a:lnTo>
                  <a:pt x="47441" y="238477"/>
                </a:lnTo>
                <a:lnTo>
                  <a:pt x="81723" y="260599"/>
                </a:lnTo>
                <a:lnTo>
                  <a:pt x="123602" y="279705"/>
                </a:lnTo>
                <a:lnTo>
                  <a:pt x="172099" y="295345"/>
                </a:lnTo>
                <a:lnTo>
                  <a:pt x="226230" y="307072"/>
                </a:lnTo>
                <a:lnTo>
                  <a:pt x="285015" y="314437"/>
                </a:lnTo>
                <a:lnTo>
                  <a:pt x="347471" y="316992"/>
                </a:lnTo>
                <a:lnTo>
                  <a:pt x="409928" y="314437"/>
                </a:lnTo>
                <a:lnTo>
                  <a:pt x="468713" y="307072"/>
                </a:lnTo>
                <a:lnTo>
                  <a:pt x="522844" y="295345"/>
                </a:lnTo>
                <a:lnTo>
                  <a:pt x="571341" y="279705"/>
                </a:lnTo>
                <a:lnTo>
                  <a:pt x="613220" y="260599"/>
                </a:lnTo>
                <a:lnTo>
                  <a:pt x="647502" y="238477"/>
                </a:lnTo>
                <a:lnTo>
                  <a:pt x="689345" y="186977"/>
                </a:lnTo>
                <a:lnTo>
                  <a:pt x="694944" y="158496"/>
                </a:lnTo>
                <a:lnTo>
                  <a:pt x="689345" y="130014"/>
                </a:lnTo>
                <a:lnTo>
                  <a:pt x="647502" y="78514"/>
                </a:lnTo>
                <a:lnTo>
                  <a:pt x="613220" y="56392"/>
                </a:lnTo>
                <a:lnTo>
                  <a:pt x="571341" y="37286"/>
                </a:lnTo>
                <a:lnTo>
                  <a:pt x="522844" y="21646"/>
                </a:lnTo>
                <a:lnTo>
                  <a:pt x="468713" y="9919"/>
                </a:lnTo>
                <a:lnTo>
                  <a:pt x="409928" y="2554"/>
                </a:lnTo>
                <a:lnTo>
                  <a:pt x="347471" y="0"/>
                </a:lnTo>
                <a:close/>
              </a:path>
            </a:pathLst>
          </a:custGeom>
          <a:solidFill>
            <a:srgbClr val="FFE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9469B4F-3E79-4012-BD72-487F2E37B9AA}"/>
              </a:ext>
            </a:extLst>
          </p:cNvPr>
          <p:cNvSpPr/>
          <p:nvPr/>
        </p:nvSpPr>
        <p:spPr>
          <a:xfrm>
            <a:off x="1697027" y="3869055"/>
            <a:ext cx="695325" cy="317500"/>
          </a:xfrm>
          <a:custGeom>
            <a:avLst/>
            <a:gdLst/>
            <a:ahLst/>
            <a:cxnLst/>
            <a:rect l="l" t="t" r="r" b="b"/>
            <a:pathLst>
              <a:path w="695325" h="317500">
                <a:moveTo>
                  <a:pt x="0" y="158496"/>
                </a:moveTo>
                <a:lnTo>
                  <a:pt x="21739" y="103204"/>
                </a:lnTo>
                <a:lnTo>
                  <a:pt x="81723" y="56392"/>
                </a:lnTo>
                <a:lnTo>
                  <a:pt x="123602" y="37286"/>
                </a:lnTo>
                <a:lnTo>
                  <a:pt x="172099" y="21646"/>
                </a:lnTo>
                <a:lnTo>
                  <a:pt x="226230" y="9919"/>
                </a:lnTo>
                <a:lnTo>
                  <a:pt x="285015" y="2554"/>
                </a:lnTo>
                <a:lnTo>
                  <a:pt x="347471" y="0"/>
                </a:lnTo>
                <a:lnTo>
                  <a:pt x="409928" y="2554"/>
                </a:lnTo>
                <a:lnTo>
                  <a:pt x="468713" y="9919"/>
                </a:lnTo>
                <a:lnTo>
                  <a:pt x="522844" y="21646"/>
                </a:lnTo>
                <a:lnTo>
                  <a:pt x="571341" y="37286"/>
                </a:lnTo>
                <a:lnTo>
                  <a:pt x="613220" y="56392"/>
                </a:lnTo>
                <a:lnTo>
                  <a:pt x="647502" y="78514"/>
                </a:lnTo>
                <a:lnTo>
                  <a:pt x="689345" y="130014"/>
                </a:lnTo>
                <a:lnTo>
                  <a:pt x="694944" y="158496"/>
                </a:lnTo>
                <a:lnTo>
                  <a:pt x="689345" y="186977"/>
                </a:lnTo>
                <a:lnTo>
                  <a:pt x="647502" y="238477"/>
                </a:lnTo>
                <a:lnTo>
                  <a:pt x="613220" y="260599"/>
                </a:lnTo>
                <a:lnTo>
                  <a:pt x="571341" y="279705"/>
                </a:lnTo>
                <a:lnTo>
                  <a:pt x="522844" y="295345"/>
                </a:lnTo>
                <a:lnTo>
                  <a:pt x="468713" y="307072"/>
                </a:lnTo>
                <a:lnTo>
                  <a:pt x="409928" y="314437"/>
                </a:lnTo>
                <a:lnTo>
                  <a:pt x="347471" y="316992"/>
                </a:lnTo>
                <a:lnTo>
                  <a:pt x="285015" y="314437"/>
                </a:lnTo>
                <a:lnTo>
                  <a:pt x="226230" y="307072"/>
                </a:lnTo>
                <a:lnTo>
                  <a:pt x="172099" y="295345"/>
                </a:lnTo>
                <a:lnTo>
                  <a:pt x="123602" y="279705"/>
                </a:lnTo>
                <a:lnTo>
                  <a:pt x="81723" y="260599"/>
                </a:lnTo>
                <a:lnTo>
                  <a:pt x="47441" y="238477"/>
                </a:lnTo>
                <a:lnTo>
                  <a:pt x="5598" y="186977"/>
                </a:lnTo>
                <a:lnTo>
                  <a:pt x="0" y="15849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CBC9A61-626F-4A0B-A5D0-9ABEA230C8C8}"/>
              </a:ext>
            </a:extLst>
          </p:cNvPr>
          <p:cNvSpPr/>
          <p:nvPr/>
        </p:nvSpPr>
        <p:spPr>
          <a:xfrm>
            <a:off x="1977062" y="3844544"/>
            <a:ext cx="268224" cy="330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8E23CD2-CC3D-48AA-B950-16CC96E584AC}"/>
              </a:ext>
            </a:extLst>
          </p:cNvPr>
          <p:cNvSpPr/>
          <p:nvPr/>
        </p:nvSpPr>
        <p:spPr>
          <a:xfrm>
            <a:off x="3813101" y="3682365"/>
            <a:ext cx="1134745" cy="575310"/>
          </a:xfrm>
          <a:custGeom>
            <a:avLst/>
            <a:gdLst/>
            <a:ahLst/>
            <a:cxnLst/>
            <a:rect l="l" t="t" r="r" b="b"/>
            <a:pathLst>
              <a:path w="1134745" h="575310">
                <a:moveTo>
                  <a:pt x="0" y="575310"/>
                </a:moveTo>
                <a:lnTo>
                  <a:pt x="1134617" y="575310"/>
                </a:lnTo>
                <a:lnTo>
                  <a:pt x="1134617" y="0"/>
                </a:lnTo>
                <a:lnTo>
                  <a:pt x="0" y="0"/>
                </a:lnTo>
                <a:lnTo>
                  <a:pt x="0" y="57531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36333DA-86F2-4B4C-8B1F-AEF6EE723FAF}"/>
              </a:ext>
            </a:extLst>
          </p:cNvPr>
          <p:cNvSpPr/>
          <p:nvPr/>
        </p:nvSpPr>
        <p:spPr>
          <a:xfrm>
            <a:off x="3813101" y="3682365"/>
            <a:ext cx="1134745" cy="575310"/>
          </a:xfrm>
          <a:custGeom>
            <a:avLst/>
            <a:gdLst/>
            <a:ahLst/>
            <a:cxnLst/>
            <a:rect l="l" t="t" r="r" b="b"/>
            <a:pathLst>
              <a:path w="1134745" h="575310">
                <a:moveTo>
                  <a:pt x="0" y="575310"/>
                </a:moveTo>
                <a:lnTo>
                  <a:pt x="1134617" y="575310"/>
                </a:lnTo>
                <a:lnTo>
                  <a:pt x="1134617" y="0"/>
                </a:lnTo>
                <a:lnTo>
                  <a:pt x="0" y="0"/>
                </a:lnTo>
                <a:lnTo>
                  <a:pt x="0" y="57531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DCE9680-31BC-4D9B-997F-FFB33B416D10}"/>
              </a:ext>
            </a:extLst>
          </p:cNvPr>
          <p:cNvSpPr/>
          <p:nvPr/>
        </p:nvSpPr>
        <p:spPr>
          <a:xfrm>
            <a:off x="3947594" y="3650234"/>
            <a:ext cx="1018539" cy="330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3D3049A-EE3C-47C4-BAE8-01E3EA02A1C3}"/>
              </a:ext>
            </a:extLst>
          </p:cNvPr>
          <p:cNvSpPr/>
          <p:nvPr/>
        </p:nvSpPr>
        <p:spPr>
          <a:xfrm>
            <a:off x="4051988" y="3924554"/>
            <a:ext cx="787298" cy="330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FE4E332-6A8B-4FB4-AD53-C602E95844C9}"/>
              </a:ext>
            </a:extLst>
          </p:cNvPr>
          <p:cNvSpPr/>
          <p:nvPr/>
        </p:nvSpPr>
        <p:spPr>
          <a:xfrm>
            <a:off x="3577263" y="4025633"/>
            <a:ext cx="1590294" cy="1031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A1525EF-CB0C-44D2-B751-9356E4D2ED5E}"/>
              </a:ext>
            </a:extLst>
          </p:cNvPr>
          <p:cNvSpPr/>
          <p:nvPr/>
        </p:nvSpPr>
        <p:spPr>
          <a:xfrm>
            <a:off x="3813101" y="4261485"/>
            <a:ext cx="1134745" cy="575310"/>
          </a:xfrm>
          <a:custGeom>
            <a:avLst/>
            <a:gdLst/>
            <a:ahLst/>
            <a:cxnLst/>
            <a:rect l="l" t="t" r="r" b="b"/>
            <a:pathLst>
              <a:path w="1134745" h="575310">
                <a:moveTo>
                  <a:pt x="0" y="575309"/>
                </a:moveTo>
                <a:lnTo>
                  <a:pt x="1134617" y="575309"/>
                </a:lnTo>
                <a:lnTo>
                  <a:pt x="1134617" y="0"/>
                </a:lnTo>
                <a:lnTo>
                  <a:pt x="0" y="0"/>
                </a:lnTo>
                <a:lnTo>
                  <a:pt x="0" y="57530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163B73B-9376-444C-B804-5AD88D251338}"/>
              </a:ext>
            </a:extLst>
          </p:cNvPr>
          <p:cNvSpPr/>
          <p:nvPr/>
        </p:nvSpPr>
        <p:spPr>
          <a:xfrm>
            <a:off x="3813101" y="4261485"/>
            <a:ext cx="1134745" cy="575310"/>
          </a:xfrm>
          <a:custGeom>
            <a:avLst/>
            <a:gdLst/>
            <a:ahLst/>
            <a:cxnLst/>
            <a:rect l="l" t="t" r="r" b="b"/>
            <a:pathLst>
              <a:path w="1134745" h="575310">
                <a:moveTo>
                  <a:pt x="0" y="575309"/>
                </a:moveTo>
                <a:lnTo>
                  <a:pt x="1134617" y="575309"/>
                </a:lnTo>
                <a:lnTo>
                  <a:pt x="1134617" y="0"/>
                </a:lnTo>
                <a:lnTo>
                  <a:pt x="0" y="0"/>
                </a:lnTo>
                <a:lnTo>
                  <a:pt x="0" y="575309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B920ACD-81E4-487D-8195-C950DDE94453}"/>
              </a:ext>
            </a:extLst>
          </p:cNvPr>
          <p:cNvSpPr/>
          <p:nvPr/>
        </p:nvSpPr>
        <p:spPr>
          <a:xfrm>
            <a:off x="4226487" y="4229354"/>
            <a:ext cx="478536" cy="330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C411BC4-C0CE-490E-BED3-762341D22035}"/>
              </a:ext>
            </a:extLst>
          </p:cNvPr>
          <p:cNvSpPr/>
          <p:nvPr/>
        </p:nvSpPr>
        <p:spPr>
          <a:xfrm>
            <a:off x="4051988" y="4503673"/>
            <a:ext cx="787298" cy="3307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4F389A8-C678-4756-9532-CAD9D80A8980}"/>
              </a:ext>
            </a:extLst>
          </p:cNvPr>
          <p:cNvSpPr/>
          <p:nvPr/>
        </p:nvSpPr>
        <p:spPr>
          <a:xfrm>
            <a:off x="2515415" y="4566285"/>
            <a:ext cx="1198880" cy="163195"/>
          </a:xfrm>
          <a:custGeom>
            <a:avLst/>
            <a:gdLst/>
            <a:ahLst/>
            <a:cxnLst/>
            <a:rect l="l" t="t" r="r" b="b"/>
            <a:pathLst>
              <a:path w="1198879" h="163195">
                <a:moveTo>
                  <a:pt x="0" y="65278"/>
                </a:moveTo>
                <a:lnTo>
                  <a:pt x="31118" y="93013"/>
                </a:lnTo>
                <a:lnTo>
                  <a:pt x="65024" y="116189"/>
                </a:lnTo>
                <a:lnTo>
                  <a:pt x="104548" y="130196"/>
                </a:lnTo>
                <a:lnTo>
                  <a:pt x="152526" y="130429"/>
                </a:lnTo>
                <a:lnTo>
                  <a:pt x="190626" y="116895"/>
                </a:lnTo>
                <a:lnTo>
                  <a:pt x="233256" y="91421"/>
                </a:lnTo>
                <a:lnTo>
                  <a:pt x="279209" y="60499"/>
                </a:lnTo>
                <a:lnTo>
                  <a:pt x="327278" y="30625"/>
                </a:lnTo>
                <a:lnTo>
                  <a:pt x="376258" y="8294"/>
                </a:lnTo>
                <a:lnTo>
                  <a:pt x="424942" y="0"/>
                </a:lnTo>
                <a:lnTo>
                  <a:pt x="467392" y="8296"/>
                </a:lnTo>
                <a:lnTo>
                  <a:pt x="511658" y="28489"/>
                </a:lnTo>
                <a:lnTo>
                  <a:pt x="556880" y="55820"/>
                </a:lnTo>
                <a:lnTo>
                  <a:pt x="602196" y="85530"/>
                </a:lnTo>
                <a:lnTo>
                  <a:pt x="646749" y="112861"/>
                </a:lnTo>
                <a:lnTo>
                  <a:pt x="689678" y="133054"/>
                </a:lnTo>
                <a:lnTo>
                  <a:pt x="730122" y="141351"/>
                </a:lnTo>
                <a:lnTo>
                  <a:pt x="773980" y="132051"/>
                </a:lnTo>
                <a:lnTo>
                  <a:pt x="815255" y="107507"/>
                </a:lnTo>
                <a:lnTo>
                  <a:pt x="854710" y="75422"/>
                </a:lnTo>
                <a:lnTo>
                  <a:pt x="893106" y="43495"/>
                </a:lnTo>
                <a:lnTo>
                  <a:pt x="931206" y="19428"/>
                </a:lnTo>
                <a:lnTo>
                  <a:pt x="969771" y="10922"/>
                </a:lnTo>
                <a:lnTo>
                  <a:pt x="1008614" y="18267"/>
                </a:lnTo>
                <a:lnTo>
                  <a:pt x="1047082" y="35437"/>
                </a:lnTo>
                <a:lnTo>
                  <a:pt x="1085246" y="60467"/>
                </a:lnTo>
                <a:lnTo>
                  <a:pt x="1123178" y="91392"/>
                </a:lnTo>
                <a:lnTo>
                  <a:pt x="1160948" y="126247"/>
                </a:lnTo>
                <a:lnTo>
                  <a:pt x="1198626" y="163068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FE284EA-69D9-4690-BF51-1BE05722A5CA}"/>
              </a:ext>
            </a:extLst>
          </p:cNvPr>
          <p:cNvSpPr/>
          <p:nvPr/>
        </p:nvSpPr>
        <p:spPr>
          <a:xfrm>
            <a:off x="2515415" y="4358259"/>
            <a:ext cx="1198880" cy="163195"/>
          </a:xfrm>
          <a:custGeom>
            <a:avLst/>
            <a:gdLst/>
            <a:ahLst/>
            <a:cxnLst/>
            <a:rect l="l" t="t" r="r" b="b"/>
            <a:pathLst>
              <a:path w="1198879" h="163195">
                <a:moveTo>
                  <a:pt x="0" y="65278"/>
                </a:moveTo>
                <a:lnTo>
                  <a:pt x="31118" y="93013"/>
                </a:lnTo>
                <a:lnTo>
                  <a:pt x="65024" y="116189"/>
                </a:lnTo>
                <a:lnTo>
                  <a:pt x="104548" y="130196"/>
                </a:lnTo>
                <a:lnTo>
                  <a:pt x="152526" y="130429"/>
                </a:lnTo>
                <a:lnTo>
                  <a:pt x="190626" y="116895"/>
                </a:lnTo>
                <a:lnTo>
                  <a:pt x="233256" y="91421"/>
                </a:lnTo>
                <a:lnTo>
                  <a:pt x="279209" y="60499"/>
                </a:lnTo>
                <a:lnTo>
                  <a:pt x="327278" y="30625"/>
                </a:lnTo>
                <a:lnTo>
                  <a:pt x="376258" y="8294"/>
                </a:lnTo>
                <a:lnTo>
                  <a:pt x="424942" y="0"/>
                </a:lnTo>
                <a:lnTo>
                  <a:pt x="467392" y="8296"/>
                </a:lnTo>
                <a:lnTo>
                  <a:pt x="511658" y="28489"/>
                </a:lnTo>
                <a:lnTo>
                  <a:pt x="556880" y="55820"/>
                </a:lnTo>
                <a:lnTo>
                  <a:pt x="602196" y="85530"/>
                </a:lnTo>
                <a:lnTo>
                  <a:pt x="646749" y="112861"/>
                </a:lnTo>
                <a:lnTo>
                  <a:pt x="689678" y="133054"/>
                </a:lnTo>
                <a:lnTo>
                  <a:pt x="730122" y="141351"/>
                </a:lnTo>
                <a:lnTo>
                  <a:pt x="773980" y="132051"/>
                </a:lnTo>
                <a:lnTo>
                  <a:pt x="815255" y="107507"/>
                </a:lnTo>
                <a:lnTo>
                  <a:pt x="854710" y="75422"/>
                </a:lnTo>
                <a:lnTo>
                  <a:pt x="893106" y="43495"/>
                </a:lnTo>
                <a:lnTo>
                  <a:pt x="931206" y="19428"/>
                </a:lnTo>
                <a:lnTo>
                  <a:pt x="969771" y="10922"/>
                </a:lnTo>
                <a:lnTo>
                  <a:pt x="1008614" y="18267"/>
                </a:lnTo>
                <a:lnTo>
                  <a:pt x="1047082" y="35437"/>
                </a:lnTo>
                <a:lnTo>
                  <a:pt x="1085246" y="60467"/>
                </a:lnTo>
                <a:lnTo>
                  <a:pt x="1123178" y="91392"/>
                </a:lnTo>
                <a:lnTo>
                  <a:pt x="1160948" y="126247"/>
                </a:lnTo>
                <a:lnTo>
                  <a:pt x="1198626" y="163068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3B30871A-E22E-4DED-BF21-3D136DC5D777}"/>
              </a:ext>
            </a:extLst>
          </p:cNvPr>
          <p:cNvSpPr/>
          <p:nvPr/>
        </p:nvSpPr>
        <p:spPr>
          <a:xfrm>
            <a:off x="2507795" y="4147185"/>
            <a:ext cx="1198880" cy="163195"/>
          </a:xfrm>
          <a:custGeom>
            <a:avLst/>
            <a:gdLst/>
            <a:ahLst/>
            <a:cxnLst/>
            <a:rect l="l" t="t" r="r" b="b"/>
            <a:pathLst>
              <a:path w="1198879" h="163195">
                <a:moveTo>
                  <a:pt x="0" y="65277"/>
                </a:moveTo>
                <a:lnTo>
                  <a:pt x="31118" y="93013"/>
                </a:lnTo>
                <a:lnTo>
                  <a:pt x="65024" y="116189"/>
                </a:lnTo>
                <a:lnTo>
                  <a:pt x="104548" y="130196"/>
                </a:lnTo>
                <a:lnTo>
                  <a:pt x="152526" y="130428"/>
                </a:lnTo>
                <a:lnTo>
                  <a:pt x="190626" y="116895"/>
                </a:lnTo>
                <a:lnTo>
                  <a:pt x="233256" y="91421"/>
                </a:lnTo>
                <a:lnTo>
                  <a:pt x="279209" y="60499"/>
                </a:lnTo>
                <a:lnTo>
                  <a:pt x="327279" y="30625"/>
                </a:lnTo>
                <a:lnTo>
                  <a:pt x="376258" y="8294"/>
                </a:lnTo>
                <a:lnTo>
                  <a:pt x="424941" y="0"/>
                </a:lnTo>
                <a:lnTo>
                  <a:pt x="467392" y="8296"/>
                </a:lnTo>
                <a:lnTo>
                  <a:pt x="511658" y="28489"/>
                </a:lnTo>
                <a:lnTo>
                  <a:pt x="556880" y="55820"/>
                </a:lnTo>
                <a:lnTo>
                  <a:pt x="602196" y="85530"/>
                </a:lnTo>
                <a:lnTo>
                  <a:pt x="646749" y="112861"/>
                </a:lnTo>
                <a:lnTo>
                  <a:pt x="689678" y="133054"/>
                </a:lnTo>
                <a:lnTo>
                  <a:pt x="730123" y="141350"/>
                </a:lnTo>
                <a:lnTo>
                  <a:pt x="773980" y="132051"/>
                </a:lnTo>
                <a:lnTo>
                  <a:pt x="815255" y="107507"/>
                </a:lnTo>
                <a:lnTo>
                  <a:pt x="854710" y="75422"/>
                </a:lnTo>
                <a:lnTo>
                  <a:pt x="893106" y="43495"/>
                </a:lnTo>
                <a:lnTo>
                  <a:pt x="931206" y="19428"/>
                </a:lnTo>
                <a:lnTo>
                  <a:pt x="969772" y="10921"/>
                </a:lnTo>
                <a:lnTo>
                  <a:pt x="1008614" y="18267"/>
                </a:lnTo>
                <a:lnTo>
                  <a:pt x="1047082" y="35437"/>
                </a:lnTo>
                <a:lnTo>
                  <a:pt x="1085246" y="60467"/>
                </a:lnTo>
                <a:lnTo>
                  <a:pt x="1123178" y="91392"/>
                </a:lnTo>
                <a:lnTo>
                  <a:pt x="1160948" y="126247"/>
                </a:lnTo>
                <a:lnTo>
                  <a:pt x="1198626" y="16306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614EC72-65B0-42F7-BE94-07338F2F650C}"/>
              </a:ext>
            </a:extLst>
          </p:cNvPr>
          <p:cNvSpPr/>
          <p:nvPr/>
        </p:nvSpPr>
        <p:spPr>
          <a:xfrm>
            <a:off x="2507795" y="3917823"/>
            <a:ext cx="1198880" cy="163195"/>
          </a:xfrm>
          <a:custGeom>
            <a:avLst/>
            <a:gdLst/>
            <a:ahLst/>
            <a:cxnLst/>
            <a:rect l="l" t="t" r="r" b="b"/>
            <a:pathLst>
              <a:path w="1198879" h="163195">
                <a:moveTo>
                  <a:pt x="0" y="65277"/>
                </a:moveTo>
                <a:lnTo>
                  <a:pt x="31118" y="93013"/>
                </a:lnTo>
                <a:lnTo>
                  <a:pt x="65024" y="116189"/>
                </a:lnTo>
                <a:lnTo>
                  <a:pt x="104548" y="130196"/>
                </a:lnTo>
                <a:lnTo>
                  <a:pt x="152526" y="130428"/>
                </a:lnTo>
                <a:lnTo>
                  <a:pt x="190626" y="116895"/>
                </a:lnTo>
                <a:lnTo>
                  <a:pt x="233256" y="91421"/>
                </a:lnTo>
                <a:lnTo>
                  <a:pt x="279209" y="60499"/>
                </a:lnTo>
                <a:lnTo>
                  <a:pt x="327279" y="30625"/>
                </a:lnTo>
                <a:lnTo>
                  <a:pt x="376258" y="8294"/>
                </a:lnTo>
                <a:lnTo>
                  <a:pt x="424941" y="0"/>
                </a:lnTo>
                <a:lnTo>
                  <a:pt x="467392" y="8296"/>
                </a:lnTo>
                <a:lnTo>
                  <a:pt x="511658" y="28489"/>
                </a:lnTo>
                <a:lnTo>
                  <a:pt x="556880" y="55820"/>
                </a:lnTo>
                <a:lnTo>
                  <a:pt x="602196" y="85530"/>
                </a:lnTo>
                <a:lnTo>
                  <a:pt x="646749" y="112861"/>
                </a:lnTo>
                <a:lnTo>
                  <a:pt x="689678" y="133054"/>
                </a:lnTo>
                <a:lnTo>
                  <a:pt x="730123" y="141350"/>
                </a:lnTo>
                <a:lnTo>
                  <a:pt x="773980" y="132051"/>
                </a:lnTo>
                <a:lnTo>
                  <a:pt x="815255" y="107507"/>
                </a:lnTo>
                <a:lnTo>
                  <a:pt x="854710" y="75422"/>
                </a:lnTo>
                <a:lnTo>
                  <a:pt x="893106" y="43495"/>
                </a:lnTo>
                <a:lnTo>
                  <a:pt x="931206" y="19428"/>
                </a:lnTo>
                <a:lnTo>
                  <a:pt x="969772" y="10921"/>
                </a:lnTo>
                <a:lnTo>
                  <a:pt x="1008614" y="18267"/>
                </a:lnTo>
                <a:lnTo>
                  <a:pt x="1047082" y="35437"/>
                </a:lnTo>
                <a:lnTo>
                  <a:pt x="1085246" y="60467"/>
                </a:lnTo>
                <a:lnTo>
                  <a:pt x="1123178" y="91392"/>
                </a:lnTo>
                <a:lnTo>
                  <a:pt x="1160948" y="126247"/>
                </a:lnTo>
                <a:lnTo>
                  <a:pt x="1198626" y="16306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5AA3B686-6470-4FAD-811C-CA66AD5DCFDA}"/>
              </a:ext>
            </a:extLst>
          </p:cNvPr>
          <p:cNvSpPr/>
          <p:nvPr/>
        </p:nvSpPr>
        <p:spPr>
          <a:xfrm>
            <a:off x="1494336" y="1698879"/>
            <a:ext cx="3824604" cy="1459230"/>
          </a:xfrm>
          <a:custGeom>
            <a:avLst/>
            <a:gdLst/>
            <a:ahLst/>
            <a:cxnLst/>
            <a:rect l="l" t="t" r="r" b="b"/>
            <a:pathLst>
              <a:path w="3824604" h="1459230">
                <a:moveTo>
                  <a:pt x="0" y="1459230"/>
                </a:moveTo>
                <a:lnTo>
                  <a:pt x="3824478" y="1459230"/>
                </a:lnTo>
                <a:lnTo>
                  <a:pt x="3824478" y="0"/>
                </a:lnTo>
                <a:lnTo>
                  <a:pt x="0" y="0"/>
                </a:lnTo>
                <a:lnTo>
                  <a:pt x="0" y="1459230"/>
                </a:lnTo>
                <a:close/>
              </a:path>
            </a:pathLst>
          </a:custGeom>
          <a:solidFill>
            <a:srgbClr val="D5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C99020D-9D2A-4C2A-ACE0-6F31BF5863BF}"/>
              </a:ext>
            </a:extLst>
          </p:cNvPr>
          <p:cNvSpPr/>
          <p:nvPr/>
        </p:nvSpPr>
        <p:spPr>
          <a:xfrm>
            <a:off x="1494336" y="1698879"/>
            <a:ext cx="3824604" cy="1459230"/>
          </a:xfrm>
          <a:custGeom>
            <a:avLst/>
            <a:gdLst/>
            <a:ahLst/>
            <a:cxnLst/>
            <a:rect l="l" t="t" r="r" b="b"/>
            <a:pathLst>
              <a:path w="3824604" h="1459230">
                <a:moveTo>
                  <a:pt x="0" y="1459230"/>
                </a:moveTo>
                <a:lnTo>
                  <a:pt x="3824478" y="1459230"/>
                </a:lnTo>
                <a:lnTo>
                  <a:pt x="3824478" y="0"/>
                </a:lnTo>
                <a:lnTo>
                  <a:pt x="0" y="0"/>
                </a:lnTo>
                <a:lnTo>
                  <a:pt x="0" y="145923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E688843-B335-489E-B065-7AE66182E1E6}"/>
              </a:ext>
            </a:extLst>
          </p:cNvPr>
          <p:cNvSpPr/>
          <p:nvPr/>
        </p:nvSpPr>
        <p:spPr>
          <a:xfrm>
            <a:off x="1585395" y="1698498"/>
            <a:ext cx="2009775" cy="3307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6B4025A-5CFD-4DAD-BA6F-8A81D031CE1B}"/>
              </a:ext>
            </a:extLst>
          </p:cNvPr>
          <p:cNvSpPr/>
          <p:nvPr/>
        </p:nvSpPr>
        <p:spPr>
          <a:xfrm>
            <a:off x="1706933" y="2041779"/>
            <a:ext cx="695325" cy="316230"/>
          </a:xfrm>
          <a:custGeom>
            <a:avLst/>
            <a:gdLst/>
            <a:ahLst/>
            <a:cxnLst/>
            <a:rect l="l" t="t" r="r" b="b"/>
            <a:pathLst>
              <a:path w="695325" h="316230">
                <a:moveTo>
                  <a:pt x="347471" y="0"/>
                </a:moveTo>
                <a:lnTo>
                  <a:pt x="285015" y="2545"/>
                </a:lnTo>
                <a:lnTo>
                  <a:pt x="226230" y="9886"/>
                </a:lnTo>
                <a:lnTo>
                  <a:pt x="172099" y="21575"/>
                </a:lnTo>
                <a:lnTo>
                  <a:pt x="123602" y="37169"/>
                </a:lnTo>
                <a:lnTo>
                  <a:pt x="81723" y="56222"/>
                </a:lnTo>
                <a:lnTo>
                  <a:pt x="47441" y="78288"/>
                </a:lnTo>
                <a:lnTo>
                  <a:pt x="5598" y="129680"/>
                </a:lnTo>
                <a:lnTo>
                  <a:pt x="0" y="158114"/>
                </a:lnTo>
                <a:lnTo>
                  <a:pt x="5598" y="186549"/>
                </a:lnTo>
                <a:lnTo>
                  <a:pt x="47441" y="237941"/>
                </a:lnTo>
                <a:lnTo>
                  <a:pt x="81723" y="260007"/>
                </a:lnTo>
                <a:lnTo>
                  <a:pt x="123602" y="279060"/>
                </a:lnTo>
                <a:lnTo>
                  <a:pt x="172099" y="294654"/>
                </a:lnTo>
                <a:lnTo>
                  <a:pt x="226230" y="306343"/>
                </a:lnTo>
                <a:lnTo>
                  <a:pt x="285015" y="313684"/>
                </a:lnTo>
                <a:lnTo>
                  <a:pt x="347471" y="316230"/>
                </a:lnTo>
                <a:lnTo>
                  <a:pt x="409928" y="313684"/>
                </a:lnTo>
                <a:lnTo>
                  <a:pt x="468713" y="306343"/>
                </a:lnTo>
                <a:lnTo>
                  <a:pt x="522844" y="294654"/>
                </a:lnTo>
                <a:lnTo>
                  <a:pt x="571341" y="279060"/>
                </a:lnTo>
                <a:lnTo>
                  <a:pt x="613220" y="260007"/>
                </a:lnTo>
                <a:lnTo>
                  <a:pt x="647502" y="237941"/>
                </a:lnTo>
                <a:lnTo>
                  <a:pt x="689345" y="186549"/>
                </a:lnTo>
                <a:lnTo>
                  <a:pt x="694944" y="158114"/>
                </a:lnTo>
                <a:lnTo>
                  <a:pt x="689345" y="129680"/>
                </a:lnTo>
                <a:lnTo>
                  <a:pt x="647502" y="78288"/>
                </a:lnTo>
                <a:lnTo>
                  <a:pt x="613220" y="56222"/>
                </a:lnTo>
                <a:lnTo>
                  <a:pt x="571341" y="37169"/>
                </a:lnTo>
                <a:lnTo>
                  <a:pt x="522844" y="21575"/>
                </a:lnTo>
                <a:lnTo>
                  <a:pt x="468713" y="9886"/>
                </a:lnTo>
                <a:lnTo>
                  <a:pt x="409928" y="2545"/>
                </a:lnTo>
                <a:lnTo>
                  <a:pt x="347471" y="0"/>
                </a:lnTo>
                <a:close/>
              </a:path>
            </a:pathLst>
          </a:custGeom>
          <a:solidFill>
            <a:srgbClr val="FFE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A7F484E8-C0C1-41E1-B0E5-B9BCB9B38CE1}"/>
              </a:ext>
            </a:extLst>
          </p:cNvPr>
          <p:cNvSpPr/>
          <p:nvPr/>
        </p:nvSpPr>
        <p:spPr>
          <a:xfrm>
            <a:off x="1706933" y="2041779"/>
            <a:ext cx="695325" cy="316230"/>
          </a:xfrm>
          <a:custGeom>
            <a:avLst/>
            <a:gdLst/>
            <a:ahLst/>
            <a:cxnLst/>
            <a:rect l="l" t="t" r="r" b="b"/>
            <a:pathLst>
              <a:path w="695325" h="316230">
                <a:moveTo>
                  <a:pt x="0" y="158114"/>
                </a:moveTo>
                <a:lnTo>
                  <a:pt x="21739" y="102922"/>
                </a:lnTo>
                <a:lnTo>
                  <a:pt x="81723" y="56222"/>
                </a:lnTo>
                <a:lnTo>
                  <a:pt x="123602" y="37169"/>
                </a:lnTo>
                <a:lnTo>
                  <a:pt x="172099" y="21575"/>
                </a:lnTo>
                <a:lnTo>
                  <a:pt x="226230" y="9886"/>
                </a:lnTo>
                <a:lnTo>
                  <a:pt x="285015" y="2545"/>
                </a:lnTo>
                <a:lnTo>
                  <a:pt x="347471" y="0"/>
                </a:lnTo>
                <a:lnTo>
                  <a:pt x="409928" y="2545"/>
                </a:lnTo>
                <a:lnTo>
                  <a:pt x="468713" y="9886"/>
                </a:lnTo>
                <a:lnTo>
                  <a:pt x="522844" y="21575"/>
                </a:lnTo>
                <a:lnTo>
                  <a:pt x="571341" y="37169"/>
                </a:lnTo>
                <a:lnTo>
                  <a:pt x="613220" y="56222"/>
                </a:lnTo>
                <a:lnTo>
                  <a:pt x="647502" y="78288"/>
                </a:lnTo>
                <a:lnTo>
                  <a:pt x="689345" y="129680"/>
                </a:lnTo>
                <a:lnTo>
                  <a:pt x="694944" y="158114"/>
                </a:lnTo>
                <a:lnTo>
                  <a:pt x="689345" y="186549"/>
                </a:lnTo>
                <a:lnTo>
                  <a:pt x="647502" y="237941"/>
                </a:lnTo>
                <a:lnTo>
                  <a:pt x="613220" y="260007"/>
                </a:lnTo>
                <a:lnTo>
                  <a:pt x="571341" y="279060"/>
                </a:lnTo>
                <a:lnTo>
                  <a:pt x="522844" y="294654"/>
                </a:lnTo>
                <a:lnTo>
                  <a:pt x="468713" y="306343"/>
                </a:lnTo>
                <a:lnTo>
                  <a:pt x="409928" y="313684"/>
                </a:lnTo>
                <a:lnTo>
                  <a:pt x="347471" y="316230"/>
                </a:lnTo>
                <a:lnTo>
                  <a:pt x="285015" y="313684"/>
                </a:lnTo>
                <a:lnTo>
                  <a:pt x="226230" y="306343"/>
                </a:lnTo>
                <a:lnTo>
                  <a:pt x="172099" y="294654"/>
                </a:lnTo>
                <a:lnTo>
                  <a:pt x="123602" y="279060"/>
                </a:lnTo>
                <a:lnTo>
                  <a:pt x="81723" y="260007"/>
                </a:lnTo>
                <a:lnTo>
                  <a:pt x="47441" y="237941"/>
                </a:lnTo>
                <a:lnTo>
                  <a:pt x="5598" y="186549"/>
                </a:lnTo>
                <a:lnTo>
                  <a:pt x="0" y="158114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34FD760-2654-4B52-8A70-BC47FDD4E2CE}"/>
              </a:ext>
            </a:extLst>
          </p:cNvPr>
          <p:cNvSpPr/>
          <p:nvPr/>
        </p:nvSpPr>
        <p:spPr>
          <a:xfrm>
            <a:off x="1987223" y="2017014"/>
            <a:ext cx="268224" cy="330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4AB8A6D-4786-4B9E-B821-3852AAE53009}"/>
              </a:ext>
            </a:extLst>
          </p:cNvPr>
          <p:cNvSpPr/>
          <p:nvPr/>
        </p:nvSpPr>
        <p:spPr>
          <a:xfrm>
            <a:off x="1684836" y="2439543"/>
            <a:ext cx="775335" cy="598170"/>
          </a:xfrm>
          <a:custGeom>
            <a:avLst/>
            <a:gdLst/>
            <a:ahLst/>
            <a:cxnLst/>
            <a:rect l="l" t="t" r="r" b="b"/>
            <a:pathLst>
              <a:path w="775335" h="598169">
                <a:moveTo>
                  <a:pt x="0" y="598170"/>
                </a:moveTo>
                <a:lnTo>
                  <a:pt x="774954" y="598170"/>
                </a:lnTo>
                <a:lnTo>
                  <a:pt x="774954" y="0"/>
                </a:lnTo>
                <a:lnTo>
                  <a:pt x="0" y="0"/>
                </a:lnTo>
                <a:lnTo>
                  <a:pt x="0" y="598170"/>
                </a:lnTo>
                <a:close/>
              </a:path>
            </a:pathLst>
          </a:custGeom>
          <a:solidFill>
            <a:srgbClr val="CD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42574403-82EA-48D2-B154-137C18A72AE1}"/>
              </a:ext>
            </a:extLst>
          </p:cNvPr>
          <p:cNvSpPr/>
          <p:nvPr/>
        </p:nvSpPr>
        <p:spPr>
          <a:xfrm>
            <a:off x="1684836" y="2439543"/>
            <a:ext cx="775335" cy="598170"/>
          </a:xfrm>
          <a:custGeom>
            <a:avLst/>
            <a:gdLst/>
            <a:ahLst/>
            <a:cxnLst/>
            <a:rect l="l" t="t" r="r" b="b"/>
            <a:pathLst>
              <a:path w="775335" h="598169">
                <a:moveTo>
                  <a:pt x="0" y="598170"/>
                </a:moveTo>
                <a:lnTo>
                  <a:pt x="774954" y="598170"/>
                </a:lnTo>
                <a:lnTo>
                  <a:pt x="774954" y="0"/>
                </a:lnTo>
                <a:lnTo>
                  <a:pt x="0" y="0"/>
                </a:lnTo>
                <a:lnTo>
                  <a:pt x="0" y="59817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C302E14B-1735-4E73-83EA-9B282F2EC893}"/>
              </a:ext>
            </a:extLst>
          </p:cNvPr>
          <p:cNvSpPr/>
          <p:nvPr/>
        </p:nvSpPr>
        <p:spPr>
          <a:xfrm>
            <a:off x="1831774" y="2418588"/>
            <a:ext cx="601027" cy="3307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EC17EF8F-B909-4A81-B9C4-BD605CC0AE2B}"/>
              </a:ext>
            </a:extLst>
          </p:cNvPr>
          <p:cNvSpPr/>
          <p:nvPr/>
        </p:nvSpPr>
        <p:spPr>
          <a:xfrm>
            <a:off x="1831012" y="2692908"/>
            <a:ext cx="601980" cy="330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0E2D38C1-F0CD-4676-87D2-359D73174897}"/>
              </a:ext>
            </a:extLst>
          </p:cNvPr>
          <p:cNvSpPr/>
          <p:nvPr/>
        </p:nvSpPr>
        <p:spPr>
          <a:xfrm>
            <a:off x="3823007" y="1855089"/>
            <a:ext cx="1125855" cy="575310"/>
          </a:xfrm>
          <a:custGeom>
            <a:avLst/>
            <a:gdLst/>
            <a:ahLst/>
            <a:cxnLst/>
            <a:rect l="l" t="t" r="r" b="b"/>
            <a:pathLst>
              <a:path w="1125854" h="575310">
                <a:moveTo>
                  <a:pt x="0" y="575310"/>
                </a:moveTo>
                <a:lnTo>
                  <a:pt x="1125474" y="575310"/>
                </a:lnTo>
                <a:lnTo>
                  <a:pt x="1125474" y="0"/>
                </a:lnTo>
                <a:lnTo>
                  <a:pt x="0" y="0"/>
                </a:lnTo>
                <a:lnTo>
                  <a:pt x="0" y="57531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1C8E296F-6EA2-4C64-85CE-127AA7B71061}"/>
              </a:ext>
            </a:extLst>
          </p:cNvPr>
          <p:cNvSpPr/>
          <p:nvPr/>
        </p:nvSpPr>
        <p:spPr>
          <a:xfrm>
            <a:off x="3823007" y="1855089"/>
            <a:ext cx="1125855" cy="575310"/>
          </a:xfrm>
          <a:custGeom>
            <a:avLst/>
            <a:gdLst/>
            <a:ahLst/>
            <a:cxnLst/>
            <a:rect l="l" t="t" r="r" b="b"/>
            <a:pathLst>
              <a:path w="1125854" h="575310">
                <a:moveTo>
                  <a:pt x="0" y="575310"/>
                </a:moveTo>
                <a:lnTo>
                  <a:pt x="1125474" y="575310"/>
                </a:lnTo>
                <a:lnTo>
                  <a:pt x="1125474" y="0"/>
                </a:lnTo>
                <a:lnTo>
                  <a:pt x="0" y="0"/>
                </a:lnTo>
                <a:lnTo>
                  <a:pt x="0" y="5753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5718376-72CA-4359-A9CC-D93495FFF02A}"/>
              </a:ext>
            </a:extLst>
          </p:cNvPr>
          <p:cNvSpPr/>
          <p:nvPr/>
        </p:nvSpPr>
        <p:spPr>
          <a:xfrm>
            <a:off x="3952929" y="1822450"/>
            <a:ext cx="1018819" cy="330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7ED6EDAC-CC76-408D-8A78-570A4AD99612}"/>
              </a:ext>
            </a:extLst>
          </p:cNvPr>
          <p:cNvSpPr/>
          <p:nvPr/>
        </p:nvSpPr>
        <p:spPr>
          <a:xfrm>
            <a:off x="4057323" y="2096770"/>
            <a:ext cx="787603" cy="3307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ACBB5C98-B5DB-4008-8C82-9F96BCC6C1B6}"/>
              </a:ext>
            </a:extLst>
          </p:cNvPr>
          <p:cNvSpPr/>
          <p:nvPr/>
        </p:nvSpPr>
        <p:spPr>
          <a:xfrm>
            <a:off x="3587169" y="2198357"/>
            <a:ext cx="1580388" cy="10311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DEC90F7-7C05-45B0-A724-B28614F40E22}"/>
              </a:ext>
            </a:extLst>
          </p:cNvPr>
          <p:cNvSpPr/>
          <p:nvPr/>
        </p:nvSpPr>
        <p:spPr>
          <a:xfrm>
            <a:off x="3823007" y="2434209"/>
            <a:ext cx="1125220" cy="575310"/>
          </a:xfrm>
          <a:custGeom>
            <a:avLst/>
            <a:gdLst/>
            <a:ahLst/>
            <a:cxnLst/>
            <a:rect l="l" t="t" r="r" b="b"/>
            <a:pathLst>
              <a:path w="1125220" h="575310">
                <a:moveTo>
                  <a:pt x="0" y="575310"/>
                </a:moveTo>
                <a:lnTo>
                  <a:pt x="1124712" y="575310"/>
                </a:lnTo>
                <a:lnTo>
                  <a:pt x="1124712" y="0"/>
                </a:lnTo>
                <a:lnTo>
                  <a:pt x="0" y="0"/>
                </a:lnTo>
                <a:lnTo>
                  <a:pt x="0" y="57531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A19404F-C453-44B6-9DA7-F99960980EA9}"/>
              </a:ext>
            </a:extLst>
          </p:cNvPr>
          <p:cNvSpPr/>
          <p:nvPr/>
        </p:nvSpPr>
        <p:spPr>
          <a:xfrm>
            <a:off x="3823007" y="2434209"/>
            <a:ext cx="1125220" cy="575310"/>
          </a:xfrm>
          <a:custGeom>
            <a:avLst/>
            <a:gdLst/>
            <a:ahLst/>
            <a:cxnLst/>
            <a:rect l="l" t="t" r="r" b="b"/>
            <a:pathLst>
              <a:path w="1125220" h="575310">
                <a:moveTo>
                  <a:pt x="0" y="575310"/>
                </a:moveTo>
                <a:lnTo>
                  <a:pt x="1124712" y="575310"/>
                </a:lnTo>
                <a:lnTo>
                  <a:pt x="1124712" y="0"/>
                </a:lnTo>
                <a:lnTo>
                  <a:pt x="0" y="0"/>
                </a:lnTo>
                <a:lnTo>
                  <a:pt x="0" y="575310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0CDCA8A3-DF7E-41AA-BD8C-79F3C0ACDFB0}"/>
              </a:ext>
            </a:extLst>
          </p:cNvPr>
          <p:cNvSpPr/>
          <p:nvPr/>
        </p:nvSpPr>
        <p:spPr>
          <a:xfrm>
            <a:off x="4231567" y="2401570"/>
            <a:ext cx="478536" cy="3307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829E648A-8553-4CCB-AABB-0DDFEB53CFED}"/>
              </a:ext>
            </a:extLst>
          </p:cNvPr>
          <p:cNvSpPr/>
          <p:nvPr/>
        </p:nvSpPr>
        <p:spPr>
          <a:xfrm>
            <a:off x="4057069" y="2675890"/>
            <a:ext cx="787603" cy="330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D7E00CF2-64CA-49C9-993C-5A01637AB0D3}"/>
              </a:ext>
            </a:extLst>
          </p:cNvPr>
          <p:cNvSpPr/>
          <p:nvPr/>
        </p:nvSpPr>
        <p:spPr>
          <a:xfrm>
            <a:off x="2525321" y="2739009"/>
            <a:ext cx="1198880" cy="162560"/>
          </a:xfrm>
          <a:custGeom>
            <a:avLst/>
            <a:gdLst/>
            <a:ahLst/>
            <a:cxnLst/>
            <a:rect l="l" t="t" r="r" b="b"/>
            <a:pathLst>
              <a:path w="1198879" h="162560">
                <a:moveTo>
                  <a:pt x="0" y="64896"/>
                </a:moveTo>
                <a:lnTo>
                  <a:pt x="31118" y="92539"/>
                </a:lnTo>
                <a:lnTo>
                  <a:pt x="65024" y="115633"/>
                </a:lnTo>
                <a:lnTo>
                  <a:pt x="104548" y="129583"/>
                </a:lnTo>
                <a:lnTo>
                  <a:pt x="152526" y="129793"/>
                </a:lnTo>
                <a:lnTo>
                  <a:pt x="190626" y="116307"/>
                </a:lnTo>
                <a:lnTo>
                  <a:pt x="233256" y="90950"/>
                </a:lnTo>
                <a:lnTo>
                  <a:pt x="279209" y="60182"/>
                </a:lnTo>
                <a:lnTo>
                  <a:pt x="327279" y="30461"/>
                </a:lnTo>
                <a:lnTo>
                  <a:pt x="376258" y="8247"/>
                </a:lnTo>
                <a:lnTo>
                  <a:pt x="424941" y="0"/>
                </a:lnTo>
                <a:lnTo>
                  <a:pt x="467392" y="8254"/>
                </a:lnTo>
                <a:lnTo>
                  <a:pt x="511658" y="28341"/>
                </a:lnTo>
                <a:lnTo>
                  <a:pt x="556880" y="55530"/>
                </a:lnTo>
                <a:lnTo>
                  <a:pt x="602196" y="85092"/>
                </a:lnTo>
                <a:lnTo>
                  <a:pt x="646749" y="112296"/>
                </a:lnTo>
                <a:lnTo>
                  <a:pt x="689678" y="132414"/>
                </a:lnTo>
                <a:lnTo>
                  <a:pt x="730123" y="140715"/>
                </a:lnTo>
                <a:lnTo>
                  <a:pt x="773980" y="131462"/>
                </a:lnTo>
                <a:lnTo>
                  <a:pt x="815255" y="107032"/>
                </a:lnTo>
                <a:lnTo>
                  <a:pt x="854710" y="75088"/>
                </a:lnTo>
                <a:lnTo>
                  <a:pt x="893106" y="43292"/>
                </a:lnTo>
                <a:lnTo>
                  <a:pt x="931206" y="19307"/>
                </a:lnTo>
                <a:lnTo>
                  <a:pt x="969772" y="10794"/>
                </a:lnTo>
                <a:lnTo>
                  <a:pt x="1008614" y="18163"/>
                </a:lnTo>
                <a:lnTo>
                  <a:pt x="1047082" y="35287"/>
                </a:lnTo>
                <a:lnTo>
                  <a:pt x="1085246" y="60213"/>
                </a:lnTo>
                <a:lnTo>
                  <a:pt x="1123178" y="90993"/>
                </a:lnTo>
                <a:lnTo>
                  <a:pt x="1160948" y="125674"/>
                </a:lnTo>
                <a:lnTo>
                  <a:pt x="1198626" y="162305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427EF1ED-E34D-4D2C-8BAD-9E12FAD6EB14}"/>
              </a:ext>
            </a:extLst>
          </p:cNvPr>
          <p:cNvSpPr/>
          <p:nvPr/>
        </p:nvSpPr>
        <p:spPr>
          <a:xfrm>
            <a:off x="2525321" y="2530221"/>
            <a:ext cx="1198880" cy="163195"/>
          </a:xfrm>
          <a:custGeom>
            <a:avLst/>
            <a:gdLst/>
            <a:ahLst/>
            <a:cxnLst/>
            <a:rect l="l" t="t" r="r" b="b"/>
            <a:pathLst>
              <a:path w="1198879" h="163194">
                <a:moveTo>
                  <a:pt x="0" y="65277"/>
                </a:moveTo>
                <a:lnTo>
                  <a:pt x="31118" y="93013"/>
                </a:lnTo>
                <a:lnTo>
                  <a:pt x="65024" y="116189"/>
                </a:lnTo>
                <a:lnTo>
                  <a:pt x="104548" y="130196"/>
                </a:lnTo>
                <a:lnTo>
                  <a:pt x="152526" y="130428"/>
                </a:lnTo>
                <a:lnTo>
                  <a:pt x="190626" y="116895"/>
                </a:lnTo>
                <a:lnTo>
                  <a:pt x="233256" y="91421"/>
                </a:lnTo>
                <a:lnTo>
                  <a:pt x="279209" y="60499"/>
                </a:lnTo>
                <a:lnTo>
                  <a:pt x="327279" y="30625"/>
                </a:lnTo>
                <a:lnTo>
                  <a:pt x="376258" y="8294"/>
                </a:lnTo>
                <a:lnTo>
                  <a:pt x="424941" y="0"/>
                </a:lnTo>
                <a:lnTo>
                  <a:pt x="467392" y="8296"/>
                </a:lnTo>
                <a:lnTo>
                  <a:pt x="511658" y="28489"/>
                </a:lnTo>
                <a:lnTo>
                  <a:pt x="556880" y="55820"/>
                </a:lnTo>
                <a:lnTo>
                  <a:pt x="602196" y="85530"/>
                </a:lnTo>
                <a:lnTo>
                  <a:pt x="646749" y="112861"/>
                </a:lnTo>
                <a:lnTo>
                  <a:pt x="689678" y="133054"/>
                </a:lnTo>
                <a:lnTo>
                  <a:pt x="730123" y="141350"/>
                </a:lnTo>
                <a:lnTo>
                  <a:pt x="773980" y="132051"/>
                </a:lnTo>
                <a:lnTo>
                  <a:pt x="815255" y="107507"/>
                </a:lnTo>
                <a:lnTo>
                  <a:pt x="854710" y="75422"/>
                </a:lnTo>
                <a:lnTo>
                  <a:pt x="893106" y="43495"/>
                </a:lnTo>
                <a:lnTo>
                  <a:pt x="931206" y="19428"/>
                </a:lnTo>
                <a:lnTo>
                  <a:pt x="969772" y="10921"/>
                </a:lnTo>
                <a:lnTo>
                  <a:pt x="1008614" y="18267"/>
                </a:lnTo>
                <a:lnTo>
                  <a:pt x="1047082" y="35437"/>
                </a:lnTo>
                <a:lnTo>
                  <a:pt x="1085246" y="60467"/>
                </a:lnTo>
                <a:lnTo>
                  <a:pt x="1123178" y="91392"/>
                </a:lnTo>
                <a:lnTo>
                  <a:pt x="1160948" y="126247"/>
                </a:lnTo>
                <a:lnTo>
                  <a:pt x="1198626" y="16306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92B7F1EA-74BC-4DD0-908B-869C2383F94A}"/>
              </a:ext>
            </a:extLst>
          </p:cNvPr>
          <p:cNvSpPr/>
          <p:nvPr/>
        </p:nvSpPr>
        <p:spPr>
          <a:xfrm>
            <a:off x="2517702" y="2319909"/>
            <a:ext cx="1198880" cy="163195"/>
          </a:xfrm>
          <a:custGeom>
            <a:avLst/>
            <a:gdLst/>
            <a:ahLst/>
            <a:cxnLst/>
            <a:rect l="l" t="t" r="r" b="b"/>
            <a:pathLst>
              <a:path w="1198879" h="163194">
                <a:moveTo>
                  <a:pt x="0" y="65277"/>
                </a:moveTo>
                <a:lnTo>
                  <a:pt x="31118" y="93013"/>
                </a:lnTo>
                <a:lnTo>
                  <a:pt x="65023" y="116189"/>
                </a:lnTo>
                <a:lnTo>
                  <a:pt x="104548" y="130196"/>
                </a:lnTo>
                <a:lnTo>
                  <a:pt x="152526" y="130428"/>
                </a:lnTo>
                <a:lnTo>
                  <a:pt x="190626" y="116895"/>
                </a:lnTo>
                <a:lnTo>
                  <a:pt x="233256" y="91421"/>
                </a:lnTo>
                <a:lnTo>
                  <a:pt x="279209" y="60499"/>
                </a:lnTo>
                <a:lnTo>
                  <a:pt x="327279" y="30625"/>
                </a:lnTo>
                <a:lnTo>
                  <a:pt x="376258" y="8294"/>
                </a:lnTo>
                <a:lnTo>
                  <a:pt x="424942" y="0"/>
                </a:lnTo>
                <a:lnTo>
                  <a:pt x="467392" y="8296"/>
                </a:lnTo>
                <a:lnTo>
                  <a:pt x="511658" y="28489"/>
                </a:lnTo>
                <a:lnTo>
                  <a:pt x="556880" y="55820"/>
                </a:lnTo>
                <a:lnTo>
                  <a:pt x="602196" y="85530"/>
                </a:lnTo>
                <a:lnTo>
                  <a:pt x="646749" y="112861"/>
                </a:lnTo>
                <a:lnTo>
                  <a:pt x="689678" y="133054"/>
                </a:lnTo>
                <a:lnTo>
                  <a:pt x="730122" y="141350"/>
                </a:lnTo>
                <a:lnTo>
                  <a:pt x="773980" y="132051"/>
                </a:lnTo>
                <a:lnTo>
                  <a:pt x="815255" y="107507"/>
                </a:lnTo>
                <a:lnTo>
                  <a:pt x="854709" y="75422"/>
                </a:lnTo>
                <a:lnTo>
                  <a:pt x="893106" y="43495"/>
                </a:lnTo>
                <a:lnTo>
                  <a:pt x="931206" y="19428"/>
                </a:lnTo>
                <a:lnTo>
                  <a:pt x="969771" y="10921"/>
                </a:lnTo>
                <a:lnTo>
                  <a:pt x="1008614" y="18267"/>
                </a:lnTo>
                <a:lnTo>
                  <a:pt x="1047082" y="35437"/>
                </a:lnTo>
                <a:lnTo>
                  <a:pt x="1085246" y="60467"/>
                </a:lnTo>
                <a:lnTo>
                  <a:pt x="1123178" y="91392"/>
                </a:lnTo>
                <a:lnTo>
                  <a:pt x="1160948" y="126247"/>
                </a:lnTo>
                <a:lnTo>
                  <a:pt x="1198625" y="16306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73417532-9C08-4D8A-A5CD-5EFB6493937C}"/>
              </a:ext>
            </a:extLst>
          </p:cNvPr>
          <p:cNvSpPr/>
          <p:nvPr/>
        </p:nvSpPr>
        <p:spPr>
          <a:xfrm>
            <a:off x="2517702" y="2090547"/>
            <a:ext cx="1198880" cy="162560"/>
          </a:xfrm>
          <a:custGeom>
            <a:avLst/>
            <a:gdLst/>
            <a:ahLst/>
            <a:cxnLst/>
            <a:rect l="l" t="t" r="r" b="b"/>
            <a:pathLst>
              <a:path w="1198879" h="162560">
                <a:moveTo>
                  <a:pt x="0" y="64896"/>
                </a:moveTo>
                <a:lnTo>
                  <a:pt x="31118" y="92539"/>
                </a:lnTo>
                <a:lnTo>
                  <a:pt x="65023" y="115633"/>
                </a:lnTo>
                <a:lnTo>
                  <a:pt x="104548" y="129583"/>
                </a:lnTo>
                <a:lnTo>
                  <a:pt x="152526" y="129793"/>
                </a:lnTo>
                <a:lnTo>
                  <a:pt x="190626" y="116307"/>
                </a:lnTo>
                <a:lnTo>
                  <a:pt x="233256" y="90950"/>
                </a:lnTo>
                <a:lnTo>
                  <a:pt x="279209" y="60182"/>
                </a:lnTo>
                <a:lnTo>
                  <a:pt x="327279" y="30461"/>
                </a:lnTo>
                <a:lnTo>
                  <a:pt x="376258" y="8247"/>
                </a:lnTo>
                <a:lnTo>
                  <a:pt x="424942" y="0"/>
                </a:lnTo>
                <a:lnTo>
                  <a:pt x="467392" y="8254"/>
                </a:lnTo>
                <a:lnTo>
                  <a:pt x="511658" y="28341"/>
                </a:lnTo>
                <a:lnTo>
                  <a:pt x="556880" y="55530"/>
                </a:lnTo>
                <a:lnTo>
                  <a:pt x="602196" y="85092"/>
                </a:lnTo>
                <a:lnTo>
                  <a:pt x="646749" y="112296"/>
                </a:lnTo>
                <a:lnTo>
                  <a:pt x="689678" y="132414"/>
                </a:lnTo>
                <a:lnTo>
                  <a:pt x="730122" y="140715"/>
                </a:lnTo>
                <a:lnTo>
                  <a:pt x="773980" y="131462"/>
                </a:lnTo>
                <a:lnTo>
                  <a:pt x="815255" y="107032"/>
                </a:lnTo>
                <a:lnTo>
                  <a:pt x="854709" y="75088"/>
                </a:lnTo>
                <a:lnTo>
                  <a:pt x="893106" y="43292"/>
                </a:lnTo>
                <a:lnTo>
                  <a:pt x="931206" y="19307"/>
                </a:lnTo>
                <a:lnTo>
                  <a:pt x="969771" y="10794"/>
                </a:lnTo>
                <a:lnTo>
                  <a:pt x="1008614" y="18163"/>
                </a:lnTo>
                <a:lnTo>
                  <a:pt x="1047082" y="35287"/>
                </a:lnTo>
                <a:lnTo>
                  <a:pt x="1085246" y="60213"/>
                </a:lnTo>
                <a:lnTo>
                  <a:pt x="1123178" y="90993"/>
                </a:lnTo>
                <a:lnTo>
                  <a:pt x="1160948" y="125674"/>
                </a:lnTo>
                <a:lnTo>
                  <a:pt x="1198625" y="162305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7C61E82E-2E43-47B0-9FDB-24D83197D30A}"/>
              </a:ext>
            </a:extLst>
          </p:cNvPr>
          <p:cNvSpPr/>
          <p:nvPr/>
        </p:nvSpPr>
        <p:spPr>
          <a:xfrm>
            <a:off x="6476291" y="2611755"/>
            <a:ext cx="1473200" cy="1698625"/>
          </a:xfrm>
          <a:custGeom>
            <a:avLst/>
            <a:gdLst/>
            <a:ahLst/>
            <a:cxnLst/>
            <a:rect l="l" t="t" r="r" b="b"/>
            <a:pathLst>
              <a:path w="1473200" h="1698625">
                <a:moveTo>
                  <a:pt x="736473" y="0"/>
                </a:moveTo>
                <a:lnTo>
                  <a:pt x="669433" y="1156"/>
                </a:lnTo>
                <a:lnTo>
                  <a:pt x="604080" y="4561"/>
                </a:lnTo>
                <a:lnTo>
                  <a:pt x="540676" y="10112"/>
                </a:lnTo>
                <a:lnTo>
                  <a:pt x="479478" y="17711"/>
                </a:lnTo>
                <a:lnTo>
                  <a:pt x="420747" y="27256"/>
                </a:lnTo>
                <a:lnTo>
                  <a:pt x="364743" y="38650"/>
                </a:lnTo>
                <a:lnTo>
                  <a:pt x="311727" y="51791"/>
                </a:lnTo>
                <a:lnTo>
                  <a:pt x="261957" y="66579"/>
                </a:lnTo>
                <a:lnTo>
                  <a:pt x="215693" y="82915"/>
                </a:lnTo>
                <a:lnTo>
                  <a:pt x="173196" y="100698"/>
                </a:lnTo>
                <a:lnTo>
                  <a:pt x="134726" y="119829"/>
                </a:lnTo>
                <a:lnTo>
                  <a:pt x="100541" y="140208"/>
                </a:lnTo>
                <a:lnTo>
                  <a:pt x="46071" y="184308"/>
                </a:lnTo>
                <a:lnTo>
                  <a:pt x="11864" y="232199"/>
                </a:lnTo>
                <a:lnTo>
                  <a:pt x="0" y="283083"/>
                </a:lnTo>
                <a:lnTo>
                  <a:pt x="0" y="1415414"/>
                </a:lnTo>
                <a:lnTo>
                  <a:pt x="11864" y="1466298"/>
                </a:lnTo>
                <a:lnTo>
                  <a:pt x="46071" y="1514189"/>
                </a:lnTo>
                <a:lnTo>
                  <a:pt x="100541" y="1558290"/>
                </a:lnTo>
                <a:lnTo>
                  <a:pt x="134726" y="1578668"/>
                </a:lnTo>
                <a:lnTo>
                  <a:pt x="173196" y="1597799"/>
                </a:lnTo>
                <a:lnTo>
                  <a:pt x="215693" y="1615582"/>
                </a:lnTo>
                <a:lnTo>
                  <a:pt x="261957" y="1631918"/>
                </a:lnTo>
                <a:lnTo>
                  <a:pt x="311727" y="1646706"/>
                </a:lnTo>
                <a:lnTo>
                  <a:pt x="364744" y="1659847"/>
                </a:lnTo>
                <a:lnTo>
                  <a:pt x="420747" y="1671241"/>
                </a:lnTo>
                <a:lnTo>
                  <a:pt x="479478" y="1680786"/>
                </a:lnTo>
                <a:lnTo>
                  <a:pt x="540676" y="1688385"/>
                </a:lnTo>
                <a:lnTo>
                  <a:pt x="604080" y="1693936"/>
                </a:lnTo>
                <a:lnTo>
                  <a:pt x="669433" y="1697341"/>
                </a:lnTo>
                <a:lnTo>
                  <a:pt x="736473" y="1698498"/>
                </a:lnTo>
                <a:lnTo>
                  <a:pt x="803512" y="1697341"/>
                </a:lnTo>
                <a:lnTo>
                  <a:pt x="868865" y="1693936"/>
                </a:lnTo>
                <a:lnTo>
                  <a:pt x="932269" y="1688385"/>
                </a:lnTo>
                <a:lnTo>
                  <a:pt x="993467" y="1680786"/>
                </a:lnTo>
                <a:lnTo>
                  <a:pt x="1052198" y="1671241"/>
                </a:lnTo>
                <a:lnTo>
                  <a:pt x="1108201" y="1659847"/>
                </a:lnTo>
                <a:lnTo>
                  <a:pt x="1161218" y="1646706"/>
                </a:lnTo>
                <a:lnTo>
                  <a:pt x="1210988" y="1631918"/>
                </a:lnTo>
                <a:lnTo>
                  <a:pt x="1257252" y="1615582"/>
                </a:lnTo>
                <a:lnTo>
                  <a:pt x="1299749" y="1597799"/>
                </a:lnTo>
                <a:lnTo>
                  <a:pt x="1338219" y="1578668"/>
                </a:lnTo>
                <a:lnTo>
                  <a:pt x="1372404" y="1558290"/>
                </a:lnTo>
                <a:lnTo>
                  <a:pt x="1426874" y="1514189"/>
                </a:lnTo>
                <a:lnTo>
                  <a:pt x="1461081" y="1466298"/>
                </a:lnTo>
                <a:lnTo>
                  <a:pt x="1472946" y="1415414"/>
                </a:lnTo>
                <a:lnTo>
                  <a:pt x="1472946" y="283083"/>
                </a:lnTo>
                <a:lnTo>
                  <a:pt x="1461081" y="232199"/>
                </a:lnTo>
                <a:lnTo>
                  <a:pt x="1426874" y="184308"/>
                </a:lnTo>
                <a:lnTo>
                  <a:pt x="1372404" y="140208"/>
                </a:lnTo>
                <a:lnTo>
                  <a:pt x="1338219" y="119829"/>
                </a:lnTo>
                <a:lnTo>
                  <a:pt x="1299749" y="100698"/>
                </a:lnTo>
                <a:lnTo>
                  <a:pt x="1257252" y="82915"/>
                </a:lnTo>
                <a:lnTo>
                  <a:pt x="1210988" y="66579"/>
                </a:lnTo>
                <a:lnTo>
                  <a:pt x="1161218" y="51791"/>
                </a:lnTo>
                <a:lnTo>
                  <a:pt x="1108202" y="38650"/>
                </a:lnTo>
                <a:lnTo>
                  <a:pt x="1052198" y="27256"/>
                </a:lnTo>
                <a:lnTo>
                  <a:pt x="993467" y="17711"/>
                </a:lnTo>
                <a:lnTo>
                  <a:pt x="932269" y="10112"/>
                </a:lnTo>
                <a:lnTo>
                  <a:pt x="868865" y="4561"/>
                </a:lnTo>
                <a:lnTo>
                  <a:pt x="803512" y="1156"/>
                </a:lnTo>
                <a:lnTo>
                  <a:pt x="736473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F981C7D5-8043-4B5E-B036-5904E63A85E6}"/>
              </a:ext>
            </a:extLst>
          </p:cNvPr>
          <p:cNvSpPr/>
          <p:nvPr/>
        </p:nvSpPr>
        <p:spPr>
          <a:xfrm>
            <a:off x="6476291" y="2894838"/>
            <a:ext cx="1473200" cy="283210"/>
          </a:xfrm>
          <a:custGeom>
            <a:avLst/>
            <a:gdLst/>
            <a:ahLst/>
            <a:cxnLst/>
            <a:rect l="l" t="t" r="r" b="b"/>
            <a:pathLst>
              <a:path w="1473200" h="283210">
                <a:moveTo>
                  <a:pt x="1472946" y="0"/>
                </a:moveTo>
                <a:lnTo>
                  <a:pt x="1461081" y="50883"/>
                </a:lnTo>
                <a:lnTo>
                  <a:pt x="1426874" y="98774"/>
                </a:lnTo>
                <a:lnTo>
                  <a:pt x="1372404" y="142875"/>
                </a:lnTo>
                <a:lnTo>
                  <a:pt x="1338219" y="163253"/>
                </a:lnTo>
                <a:lnTo>
                  <a:pt x="1299749" y="182384"/>
                </a:lnTo>
                <a:lnTo>
                  <a:pt x="1257252" y="200167"/>
                </a:lnTo>
                <a:lnTo>
                  <a:pt x="1210988" y="216503"/>
                </a:lnTo>
                <a:lnTo>
                  <a:pt x="1161218" y="231291"/>
                </a:lnTo>
                <a:lnTo>
                  <a:pt x="1108201" y="244432"/>
                </a:lnTo>
                <a:lnTo>
                  <a:pt x="1052198" y="255826"/>
                </a:lnTo>
                <a:lnTo>
                  <a:pt x="993467" y="265371"/>
                </a:lnTo>
                <a:lnTo>
                  <a:pt x="932269" y="272970"/>
                </a:lnTo>
                <a:lnTo>
                  <a:pt x="868865" y="278521"/>
                </a:lnTo>
                <a:lnTo>
                  <a:pt x="803512" y="281926"/>
                </a:lnTo>
                <a:lnTo>
                  <a:pt x="736473" y="283083"/>
                </a:lnTo>
                <a:lnTo>
                  <a:pt x="669433" y="281926"/>
                </a:lnTo>
                <a:lnTo>
                  <a:pt x="604080" y="278521"/>
                </a:lnTo>
                <a:lnTo>
                  <a:pt x="540676" y="272970"/>
                </a:lnTo>
                <a:lnTo>
                  <a:pt x="479478" y="265371"/>
                </a:lnTo>
                <a:lnTo>
                  <a:pt x="420747" y="255826"/>
                </a:lnTo>
                <a:lnTo>
                  <a:pt x="364743" y="244432"/>
                </a:lnTo>
                <a:lnTo>
                  <a:pt x="311727" y="231291"/>
                </a:lnTo>
                <a:lnTo>
                  <a:pt x="261957" y="216503"/>
                </a:lnTo>
                <a:lnTo>
                  <a:pt x="215693" y="200167"/>
                </a:lnTo>
                <a:lnTo>
                  <a:pt x="173196" y="182384"/>
                </a:lnTo>
                <a:lnTo>
                  <a:pt x="134726" y="163253"/>
                </a:lnTo>
                <a:lnTo>
                  <a:pt x="100541" y="142874"/>
                </a:lnTo>
                <a:lnTo>
                  <a:pt x="46071" y="98774"/>
                </a:lnTo>
                <a:lnTo>
                  <a:pt x="11864" y="50883"/>
                </a:lnTo>
                <a:lnTo>
                  <a:pt x="3009" y="25765"/>
                </a:lnTo>
                <a:lnTo>
                  <a:pt x="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6437F3BF-1C40-4A84-86E5-D2B0E4BD2BCC}"/>
              </a:ext>
            </a:extLst>
          </p:cNvPr>
          <p:cNvSpPr/>
          <p:nvPr/>
        </p:nvSpPr>
        <p:spPr>
          <a:xfrm>
            <a:off x="6476291" y="2611755"/>
            <a:ext cx="1473200" cy="1698625"/>
          </a:xfrm>
          <a:custGeom>
            <a:avLst/>
            <a:gdLst/>
            <a:ahLst/>
            <a:cxnLst/>
            <a:rect l="l" t="t" r="r" b="b"/>
            <a:pathLst>
              <a:path w="1473200" h="1698625">
                <a:moveTo>
                  <a:pt x="0" y="283083"/>
                </a:moveTo>
                <a:lnTo>
                  <a:pt x="11864" y="232199"/>
                </a:lnTo>
                <a:lnTo>
                  <a:pt x="46071" y="184308"/>
                </a:lnTo>
                <a:lnTo>
                  <a:pt x="100541" y="140207"/>
                </a:lnTo>
                <a:lnTo>
                  <a:pt x="134726" y="119829"/>
                </a:lnTo>
                <a:lnTo>
                  <a:pt x="173196" y="100698"/>
                </a:lnTo>
                <a:lnTo>
                  <a:pt x="215693" y="82915"/>
                </a:lnTo>
                <a:lnTo>
                  <a:pt x="261957" y="66579"/>
                </a:lnTo>
                <a:lnTo>
                  <a:pt x="311727" y="51791"/>
                </a:lnTo>
                <a:lnTo>
                  <a:pt x="364744" y="38650"/>
                </a:lnTo>
                <a:lnTo>
                  <a:pt x="420747" y="27256"/>
                </a:lnTo>
                <a:lnTo>
                  <a:pt x="479478" y="17711"/>
                </a:lnTo>
                <a:lnTo>
                  <a:pt x="540676" y="10112"/>
                </a:lnTo>
                <a:lnTo>
                  <a:pt x="604080" y="4561"/>
                </a:lnTo>
                <a:lnTo>
                  <a:pt x="669433" y="1156"/>
                </a:lnTo>
                <a:lnTo>
                  <a:pt x="736473" y="0"/>
                </a:lnTo>
                <a:lnTo>
                  <a:pt x="803512" y="1156"/>
                </a:lnTo>
                <a:lnTo>
                  <a:pt x="868865" y="4561"/>
                </a:lnTo>
                <a:lnTo>
                  <a:pt x="932269" y="10112"/>
                </a:lnTo>
                <a:lnTo>
                  <a:pt x="993467" y="17711"/>
                </a:lnTo>
                <a:lnTo>
                  <a:pt x="1052198" y="27256"/>
                </a:lnTo>
                <a:lnTo>
                  <a:pt x="1108202" y="38650"/>
                </a:lnTo>
                <a:lnTo>
                  <a:pt x="1161218" y="51791"/>
                </a:lnTo>
                <a:lnTo>
                  <a:pt x="1210988" y="66579"/>
                </a:lnTo>
                <a:lnTo>
                  <a:pt x="1257252" y="82915"/>
                </a:lnTo>
                <a:lnTo>
                  <a:pt x="1299749" y="100698"/>
                </a:lnTo>
                <a:lnTo>
                  <a:pt x="1338219" y="119829"/>
                </a:lnTo>
                <a:lnTo>
                  <a:pt x="1372404" y="140208"/>
                </a:lnTo>
                <a:lnTo>
                  <a:pt x="1426874" y="184308"/>
                </a:lnTo>
                <a:lnTo>
                  <a:pt x="1461081" y="232199"/>
                </a:lnTo>
                <a:lnTo>
                  <a:pt x="1472946" y="283083"/>
                </a:lnTo>
                <a:lnTo>
                  <a:pt x="1472946" y="1415414"/>
                </a:lnTo>
                <a:lnTo>
                  <a:pt x="1461081" y="1466298"/>
                </a:lnTo>
                <a:lnTo>
                  <a:pt x="1426874" y="1514189"/>
                </a:lnTo>
                <a:lnTo>
                  <a:pt x="1372404" y="1558290"/>
                </a:lnTo>
                <a:lnTo>
                  <a:pt x="1338219" y="1578668"/>
                </a:lnTo>
                <a:lnTo>
                  <a:pt x="1299749" y="1597799"/>
                </a:lnTo>
                <a:lnTo>
                  <a:pt x="1257252" y="1615582"/>
                </a:lnTo>
                <a:lnTo>
                  <a:pt x="1210988" y="1631918"/>
                </a:lnTo>
                <a:lnTo>
                  <a:pt x="1161218" y="1646706"/>
                </a:lnTo>
                <a:lnTo>
                  <a:pt x="1108201" y="1659847"/>
                </a:lnTo>
                <a:lnTo>
                  <a:pt x="1052198" y="1671241"/>
                </a:lnTo>
                <a:lnTo>
                  <a:pt x="993467" y="1680786"/>
                </a:lnTo>
                <a:lnTo>
                  <a:pt x="932269" y="1688385"/>
                </a:lnTo>
                <a:lnTo>
                  <a:pt x="868865" y="1693936"/>
                </a:lnTo>
                <a:lnTo>
                  <a:pt x="803512" y="1697341"/>
                </a:lnTo>
                <a:lnTo>
                  <a:pt x="736473" y="1698498"/>
                </a:lnTo>
                <a:lnTo>
                  <a:pt x="669433" y="1697341"/>
                </a:lnTo>
                <a:lnTo>
                  <a:pt x="604080" y="1693936"/>
                </a:lnTo>
                <a:lnTo>
                  <a:pt x="540676" y="1688385"/>
                </a:lnTo>
                <a:lnTo>
                  <a:pt x="479478" y="1680786"/>
                </a:lnTo>
                <a:lnTo>
                  <a:pt x="420747" y="1671241"/>
                </a:lnTo>
                <a:lnTo>
                  <a:pt x="364743" y="1659847"/>
                </a:lnTo>
                <a:lnTo>
                  <a:pt x="311727" y="1646706"/>
                </a:lnTo>
                <a:lnTo>
                  <a:pt x="261957" y="1631918"/>
                </a:lnTo>
                <a:lnTo>
                  <a:pt x="215693" y="1615582"/>
                </a:lnTo>
                <a:lnTo>
                  <a:pt x="173196" y="1597799"/>
                </a:lnTo>
                <a:lnTo>
                  <a:pt x="134726" y="1578668"/>
                </a:lnTo>
                <a:lnTo>
                  <a:pt x="100541" y="1558289"/>
                </a:lnTo>
                <a:lnTo>
                  <a:pt x="46071" y="1514189"/>
                </a:lnTo>
                <a:lnTo>
                  <a:pt x="11864" y="1466298"/>
                </a:lnTo>
                <a:lnTo>
                  <a:pt x="0" y="1415414"/>
                </a:lnTo>
                <a:lnTo>
                  <a:pt x="0" y="283083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01489933-95BF-43AF-BBFC-A59F5762937D}"/>
              </a:ext>
            </a:extLst>
          </p:cNvPr>
          <p:cNvSpPr/>
          <p:nvPr/>
        </p:nvSpPr>
        <p:spPr>
          <a:xfrm>
            <a:off x="6617896" y="3282188"/>
            <a:ext cx="1297558" cy="3309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812809F6-2F9E-4303-BC6A-CFA25D33FE65}"/>
              </a:ext>
            </a:extLst>
          </p:cNvPr>
          <p:cNvSpPr/>
          <p:nvPr/>
        </p:nvSpPr>
        <p:spPr>
          <a:xfrm>
            <a:off x="6717718" y="3557016"/>
            <a:ext cx="1114425" cy="3307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05E0B017-95DA-47D7-93AB-5C0936901F9F}"/>
              </a:ext>
            </a:extLst>
          </p:cNvPr>
          <p:cNvSpPr/>
          <p:nvPr/>
        </p:nvSpPr>
        <p:spPr>
          <a:xfrm>
            <a:off x="4947338" y="2719451"/>
            <a:ext cx="1528445" cy="742950"/>
          </a:xfrm>
          <a:custGeom>
            <a:avLst/>
            <a:gdLst/>
            <a:ahLst/>
            <a:cxnLst/>
            <a:rect l="l" t="t" r="r" b="b"/>
            <a:pathLst>
              <a:path w="1528445" h="742950">
                <a:moveTo>
                  <a:pt x="1416744" y="708458"/>
                </a:moveTo>
                <a:lnTo>
                  <a:pt x="1400175" y="742696"/>
                </a:lnTo>
                <a:lnTo>
                  <a:pt x="1528064" y="741045"/>
                </a:lnTo>
                <a:lnTo>
                  <a:pt x="1509346" y="716788"/>
                </a:lnTo>
                <a:lnTo>
                  <a:pt x="1433956" y="716788"/>
                </a:lnTo>
                <a:lnTo>
                  <a:pt x="1416744" y="708458"/>
                </a:lnTo>
                <a:close/>
              </a:path>
              <a:path w="1528445" h="742950">
                <a:moveTo>
                  <a:pt x="1433346" y="674152"/>
                </a:moveTo>
                <a:lnTo>
                  <a:pt x="1416744" y="708458"/>
                </a:lnTo>
                <a:lnTo>
                  <a:pt x="1433956" y="716788"/>
                </a:lnTo>
                <a:lnTo>
                  <a:pt x="1450594" y="682498"/>
                </a:lnTo>
                <a:lnTo>
                  <a:pt x="1433346" y="674152"/>
                </a:lnTo>
                <a:close/>
              </a:path>
              <a:path w="1528445" h="742950">
                <a:moveTo>
                  <a:pt x="1449959" y="639826"/>
                </a:moveTo>
                <a:lnTo>
                  <a:pt x="1433346" y="674152"/>
                </a:lnTo>
                <a:lnTo>
                  <a:pt x="1450594" y="682498"/>
                </a:lnTo>
                <a:lnTo>
                  <a:pt x="1433956" y="716788"/>
                </a:lnTo>
                <a:lnTo>
                  <a:pt x="1509346" y="716788"/>
                </a:lnTo>
                <a:lnTo>
                  <a:pt x="1449959" y="639826"/>
                </a:lnTo>
                <a:close/>
              </a:path>
              <a:path w="1528445" h="742950">
                <a:moveTo>
                  <a:pt x="111143" y="34340"/>
                </a:moveTo>
                <a:lnTo>
                  <a:pt x="94564" y="68597"/>
                </a:lnTo>
                <a:lnTo>
                  <a:pt x="1416744" y="708458"/>
                </a:lnTo>
                <a:lnTo>
                  <a:pt x="1433346" y="674152"/>
                </a:lnTo>
                <a:lnTo>
                  <a:pt x="111143" y="34340"/>
                </a:lnTo>
                <a:close/>
              </a:path>
              <a:path w="1528445" h="742950">
                <a:moveTo>
                  <a:pt x="127762" y="0"/>
                </a:moveTo>
                <a:lnTo>
                  <a:pt x="0" y="1650"/>
                </a:lnTo>
                <a:lnTo>
                  <a:pt x="77978" y="102870"/>
                </a:lnTo>
                <a:lnTo>
                  <a:pt x="94564" y="68597"/>
                </a:lnTo>
                <a:lnTo>
                  <a:pt x="77470" y="60325"/>
                </a:lnTo>
                <a:lnTo>
                  <a:pt x="93980" y="26035"/>
                </a:lnTo>
                <a:lnTo>
                  <a:pt x="115162" y="26035"/>
                </a:lnTo>
                <a:lnTo>
                  <a:pt x="127762" y="0"/>
                </a:lnTo>
                <a:close/>
              </a:path>
              <a:path w="1528445" h="742950">
                <a:moveTo>
                  <a:pt x="93980" y="26035"/>
                </a:moveTo>
                <a:lnTo>
                  <a:pt x="77470" y="60325"/>
                </a:lnTo>
                <a:lnTo>
                  <a:pt x="94564" y="68597"/>
                </a:lnTo>
                <a:lnTo>
                  <a:pt x="111143" y="34340"/>
                </a:lnTo>
                <a:lnTo>
                  <a:pt x="93980" y="26035"/>
                </a:lnTo>
                <a:close/>
              </a:path>
              <a:path w="1528445" h="742950">
                <a:moveTo>
                  <a:pt x="115162" y="26035"/>
                </a:moveTo>
                <a:lnTo>
                  <a:pt x="93980" y="26035"/>
                </a:lnTo>
                <a:lnTo>
                  <a:pt x="111143" y="34340"/>
                </a:lnTo>
                <a:lnTo>
                  <a:pt x="115162" y="26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1DA385A9-ACCC-4D9B-9B99-86526BF8B17C}"/>
              </a:ext>
            </a:extLst>
          </p:cNvPr>
          <p:cNvSpPr/>
          <p:nvPr/>
        </p:nvSpPr>
        <p:spPr>
          <a:xfrm>
            <a:off x="4947338" y="3480816"/>
            <a:ext cx="1528445" cy="1068070"/>
          </a:xfrm>
          <a:custGeom>
            <a:avLst/>
            <a:gdLst/>
            <a:ahLst/>
            <a:cxnLst/>
            <a:rect l="l" t="t" r="r" b="b"/>
            <a:pathLst>
              <a:path w="1528445" h="1068070">
                <a:moveTo>
                  <a:pt x="60960" y="955548"/>
                </a:moveTo>
                <a:lnTo>
                  <a:pt x="0" y="1067816"/>
                </a:lnTo>
                <a:lnTo>
                  <a:pt x="126365" y="1049274"/>
                </a:lnTo>
                <a:lnTo>
                  <a:pt x="112185" y="1028954"/>
                </a:lnTo>
                <a:lnTo>
                  <a:pt x="89026" y="1028954"/>
                </a:lnTo>
                <a:lnTo>
                  <a:pt x="67183" y="997712"/>
                </a:lnTo>
                <a:lnTo>
                  <a:pt x="82777" y="986813"/>
                </a:lnTo>
                <a:lnTo>
                  <a:pt x="60960" y="955548"/>
                </a:lnTo>
                <a:close/>
              </a:path>
              <a:path w="1528445" h="1068070">
                <a:moveTo>
                  <a:pt x="82777" y="986813"/>
                </a:moveTo>
                <a:lnTo>
                  <a:pt x="67183" y="997712"/>
                </a:lnTo>
                <a:lnTo>
                  <a:pt x="89026" y="1028954"/>
                </a:lnTo>
                <a:lnTo>
                  <a:pt x="104593" y="1018075"/>
                </a:lnTo>
                <a:lnTo>
                  <a:pt x="82777" y="986813"/>
                </a:lnTo>
                <a:close/>
              </a:path>
              <a:path w="1528445" h="1068070">
                <a:moveTo>
                  <a:pt x="104593" y="1018075"/>
                </a:moveTo>
                <a:lnTo>
                  <a:pt x="89026" y="1028954"/>
                </a:lnTo>
                <a:lnTo>
                  <a:pt x="112185" y="1028954"/>
                </a:lnTo>
                <a:lnTo>
                  <a:pt x="104593" y="1018075"/>
                </a:lnTo>
                <a:close/>
              </a:path>
              <a:path w="1528445" h="1068070">
                <a:moveTo>
                  <a:pt x="1423433" y="49893"/>
                </a:moveTo>
                <a:lnTo>
                  <a:pt x="82777" y="986813"/>
                </a:lnTo>
                <a:lnTo>
                  <a:pt x="104593" y="1018075"/>
                </a:lnTo>
                <a:lnTo>
                  <a:pt x="1445297" y="81121"/>
                </a:lnTo>
                <a:lnTo>
                  <a:pt x="1423433" y="49893"/>
                </a:lnTo>
                <a:close/>
              </a:path>
              <a:path w="1528445" h="1068070">
                <a:moveTo>
                  <a:pt x="1506893" y="38988"/>
                </a:moveTo>
                <a:lnTo>
                  <a:pt x="1439037" y="38988"/>
                </a:lnTo>
                <a:lnTo>
                  <a:pt x="1460880" y="70231"/>
                </a:lnTo>
                <a:lnTo>
                  <a:pt x="1445297" y="81121"/>
                </a:lnTo>
                <a:lnTo>
                  <a:pt x="1467103" y="112268"/>
                </a:lnTo>
                <a:lnTo>
                  <a:pt x="1506893" y="38988"/>
                </a:lnTo>
                <a:close/>
              </a:path>
              <a:path w="1528445" h="1068070">
                <a:moveTo>
                  <a:pt x="1439037" y="38988"/>
                </a:moveTo>
                <a:lnTo>
                  <a:pt x="1423433" y="49893"/>
                </a:lnTo>
                <a:lnTo>
                  <a:pt x="1445297" y="81121"/>
                </a:lnTo>
                <a:lnTo>
                  <a:pt x="1460880" y="70231"/>
                </a:lnTo>
                <a:lnTo>
                  <a:pt x="1439037" y="38988"/>
                </a:lnTo>
                <a:close/>
              </a:path>
              <a:path w="1528445" h="1068070">
                <a:moveTo>
                  <a:pt x="1528064" y="0"/>
                </a:moveTo>
                <a:lnTo>
                  <a:pt x="1401572" y="18669"/>
                </a:lnTo>
                <a:lnTo>
                  <a:pt x="1423433" y="49893"/>
                </a:lnTo>
                <a:lnTo>
                  <a:pt x="1439037" y="38988"/>
                </a:lnTo>
                <a:lnTo>
                  <a:pt x="1506893" y="38988"/>
                </a:lnTo>
                <a:lnTo>
                  <a:pt x="1528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2807334C-4E06-48B1-9E50-A92EEF156A7E}"/>
              </a:ext>
            </a:extLst>
          </p:cNvPr>
          <p:cNvSpPr/>
          <p:nvPr/>
        </p:nvSpPr>
        <p:spPr>
          <a:xfrm>
            <a:off x="3347900" y="5131561"/>
            <a:ext cx="1983232" cy="3307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AF9A209E-FF53-4F1B-9D2A-21ECC64B57D3}"/>
              </a:ext>
            </a:extLst>
          </p:cNvPr>
          <p:cNvSpPr/>
          <p:nvPr/>
        </p:nvSpPr>
        <p:spPr>
          <a:xfrm>
            <a:off x="1664261" y="4290441"/>
            <a:ext cx="774700" cy="599440"/>
          </a:xfrm>
          <a:custGeom>
            <a:avLst/>
            <a:gdLst/>
            <a:ahLst/>
            <a:cxnLst/>
            <a:rect l="l" t="t" r="r" b="b"/>
            <a:pathLst>
              <a:path w="774700" h="599439">
                <a:moveTo>
                  <a:pt x="0" y="598932"/>
                </a:moveTo>
                <a:lnTo>
                  <a:pt x="774192" y="598932"/>
                </a:lnTo>
                <a:lnTo>
                  <a:pt x="774192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solidFill>
            <a:srgbClr val="CDE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961B5B56-08E8-4AA0-9BA5-9799EA60FC43}"/>
              </a:ext>
            </a:extLst>
          </p:cNvPr>
          <p:cNvSpPr/>
          <p:nvPr/>
        </p:nvSpPr>
        <p:spPr>
          <a:xfrm>
            <a:off x="1664261" y="4290441"/>
            <a:ext cx="774700" cy="599440"/>
          </a:xfrm>
          <a:custGeom>
            <a:avLst/>
            <a:gdLst/>
            <a:ahLst/>
            <a:cxnLst/>
            <a:rect l="l" t="t" r="r" b="b"/>
            <a:pathLst>
              <a:path w="774700" h="599439">
                <a:moveTo>
                  <a:pt x="0" y="598932"/>
                </a:moveTo>
                <a:lnTo>
                  <a:pt x="774192" y="598932"/>
                </a:lnTo>
                <a:lnTo>
                  <a:pt x="774192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66EFA6CA-AD39-41BB-824E-139C3431505A}"/>
              </a:ext>
            </a:extLst>
          </p:cNvPr>
          <p:cNvSpPr/>
          <p:nvPr/>
        </p:nvSpPr>
        <p:spPr>
          <a:xfrm>
            <a:off x="1810946" y="4269994"/>
            <a:ext cx="601027" cy="3307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E1CA7504-2EF7-4C77-BC80-244AE61D0854}"/>
              </a:ext>
            </a:extLst>
          </p:cNvPr>
          <p:cNvSpPr/>
          <p:nvPr/>
        </p:nvSpPr>
        <p:spPr>
          <a:xfrm>
            <a:off x="1810185" y="4544314"/>
            <a:ext cx="601980" cy="3307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BB4A93CE-E60F-464A-819B-4B2C870FEDDA}"/>
              </a:ext>
            </a:extLst>
          </p:cNvPr>
          <p:cNvSpPr/>
          <p:nvPr/>
        </p:nvSpPr>
        <p:spPr>
          <a:xfrm>
            <a:off x="3358950" y="4775454"/>
            <a:ext cx="634365" cy="408940"/>
          </a:xfrm>
          <a:custGeom>
            <a:avLst/>
            <a:gdLst/>
            <a:ahLst/>
            <a:cxnLst/>
            <a:rect l="l" t="t" r="r" b="b"/>
            <a:pathLst>
              <a:path w="634364" h="408939">
                <a:moveTo>
                  <a:pt x="76419" y="32085"/>
                </a:moveTo>
                <a:lnTo>
                  <a:pt x="75253" y="44740"/>
                </a:lnTo>
                <a:lnTo>
                  <a:pt x="86613" y="46228"/>
                </a:lnTo>
                <a:lnTo>
                  <a:pt x="114554" y="52831"/>
                </a:lnTo>
                <a:lnTo>
                  <a:pt x="167259" y="70993"/>
                </a:lnTo>
                <a:lnTo>
                  <a:pt x="214502" y="94234"/>
                </a:lnTo>
                <a:lnTo>
                  <a:pt x="254254" y="121920"/>
                </a:lnTo>
                <a:lnTo>
                  <a:pt x="284607" y="152273"/>
                </a:lnTo>
                <a:lnTo>
                  <a:pt x="306705" y="192150"/>
                </a:lnTo>
                <a:lnTo>
                  <a:pt x="310514" y="216916"/>
                </a:lnTo>
                <a:lnTo>
                  <a:pt x="311150" y="226187"/>
                </a:lnTo>
                <a:lnTo>
                  <a:pt x="322325" y="262763"/>
                </a:lnTo>
                <a:lnTo>
                  <a:pt x="346329" y="297180"/>
                </a:lnTo>
                <a:lnTo>
                  <a:pt x="381000" y="328675"/>
                </a:lnTo>
                <a:lnTo>
                  <a:pt x="412876" y="349885"/>
                </a:lnTo>
                <a:lnTo>
                  <a:pt x="461645" y="373888"/>
                </a:lnTo>
                <a:lnTo>
                  <a:pt x="515874" y="392430"/>
                </a:lnTo>
                <a:lnTo>
                  <a:pt x="573913" y="404368"/>
                </a:lnTo>
                <a:lnTo>
                  <a:pt x="633476" y="408559"/>
                </a:lnTo>
                <a:lnTo>
                  <a:pt x="633984" y="395859"/>
                </a:lnTo>
                <a:lnTo>
                  <a:pt x="604265" y="394843"/>
                </a:lnTo>
                <a:lnTo>
                  <a:pt x="575310" y="391795"/>
                </a:lnTo>
                <a:lnTo>
                  <a:pt x="518922" y="380111"/>
                </a:lnTo>
                <a:lnTo>
                  <a:pt x="466089" y="361950"/>
                </a:lnTo>
                <a:lnTo>
                  <a:pt x="418846" y="338581"/>
                </a:lnTo>
                <a:lnTo>
                  <a:pt x="379349" y="311150"/>
                </a:lnTo>
                <a:lnTo>
                  <a:pt x="348996" y="280543"/>
                </a:lnTo>
                <a:lnTo>
                  <a:pt x="326898" y="240411"/>
                </a:lnTo>
                <a:lnTo>
                  <a:pt x="323214" y="216281"/>
                </a:lnTo>
                <a:lnTo>
                  <a:pt x="322707" y="207645"/>
                </a:lnTo>
                <a:lnTo>
                  <a:pt x="311785" y="170815"/>
                </a:lnTo>
                <a:lnTo>
                  <a:pt x="287655" y="136144"/>
                </a:lnTo>
                <a:lnTo>
                  <a:pt x="252984" y="104648"/>
                </a:lnTo>
                <a:lnTo>
                  <a:pt x="197738" y="70739"/>
                </a:lnTo>
                <a:lnTo>
                  <a:pt x="145923" y="49275"/>
                </a:lnTo>
                <a:lnTo>
                  <a:pt x="89535" y="33781"/>
                </a:lnTo>
                <a:lnTo>
                  <a:pt x="76419" y="32085"/>
                </a:lnTo>
                <a:close/>
              </a:path>
              <a:path w="634364" h="408939">
                <a:moveTo>
                  <a:pt x="79375" y="0"/>
                </a:moveTo>
                <a:lnTo>
                  <a:pt x="0" y="30861"/>
                </a:lnTo>
                <a:lnTo>
                  <a:pt x="72389" y="75818"/>
                </a:lnTo>
                <a:lnTo>
                  <a:pt x="75253" y="44740"/>
                </a:lnTo>
                <a:lnTo>
                  <a:pt x="62357" y="43053"/>
                </a:lnTo>
                <a:lnTo>
                  <a:pt x="64008" y="30480"/>
                </a:lnTo>
                <a:lnTo>
                  <a:pt x="76566" y="30480"/>
                </a:lnTo>
                <a:lnTo>
                  <a:pt x="79375" y="0"/>
                </a:lnTo>
                <a:close/>
              </a:path>
              <a:path w="634364" h="408939">
                <a:moveTo>
                  <a:pt x="64008" y="30480"/>
                </a:moveTo>
                <a:lnTo>
                  <a:pt x="62357" y="43053"/>
                </a:lnTo>
                <a:lnTo>
                  <a:pt x="75253" y="44740"/>
                </a:lnTo>
                <a:lnTo>
                  <a:pt x="76419" y="32085"/>
                </a:lnTo>
                <a:lnTo>
                  <a:pt x="64008" y="30480"/>
                </a:lnTo>
                <a:close/>
              </a:path>
              <a:path w="634364" h="408939">
                <a:moveTo>
                  <a:pt x="76566" y="30480"/>
                </a:moveTo>
                <a:lnTo>
                  <a:pt x="64008" y="30480"/>
                </a:lnTo>
                <a:lnTo>
                  <a:pt x="76419" y="32085"/>
                </a:lnTo>
                <a:lnTo>
                  <a:pt x="7656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CC73B49E-E67B-4CB0-8E32-78CA6C8A8A12}"/>
              </a:ext>
            </a:extLst>
          </p:cNvPr>
          <p:cNvSpPr/>
          <p:nvPr/>
        </p:nvSpPr>
        <p:spPr>
          <a:xfrm>
            <a:off x="2715186" y="5139182"/>
            <a:ext cx="685800" cy="3307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056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39582"/>
            <a:ext cx="10767480" cy="5963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5080" indent="-638175">
              <a:lnSpc>
                <a:spcPts val="4770"/>
              </a:lnSpc>
              <a:spcBef>
                <a:spcPts val="484"/>
              </a:spcBef>
            </a:pPr>
            <a:r>
              <a:rPr lang="en-US" altLang="zh-CN" sz="3600" spc="140" dirty="0"/>
              <a:t>Technique </a:t>
            </a:r>
            <a:r>
              <a:rPr lang="en-US" altLang="zh-CN" sz="3600" spc="95" dirty="0"/>
              <a:t>2: </a:t>
            </a:r>
            <a:r>
              <a:rPr lang="en-US" altLang="zh-CN" sz="3600" spc="215" dirty="0"/>
              <a:t>Task</a:t>
            </a:r>
            <a:r>
              <a:rPr lang="en-US" altLang="zh-CN" sz="3600" spc="-585" dirty="0"/>
              <a:t> </a:t>
            </a:r>
            <a:r>
              <a:rPr lang="en-US" altLang="zh-CN" sz="3600" spc="175" dirty="0"/>
              <a:t>Splitting</a:t>
            </a:r>
            <a:endParaRPr lang="en-US" altLang="zh-CN" sz="3600" dirty="0">
              <a:cs typeface="Calibri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389434-65F1-48E0-B4FC-1AA6D08B4168}"/>
              </a:ext>
            </a:extLst>
          </p:cNvPr>
          <p:cNvSpPr/>
          <p:nvPr/>
        </p:nvSpPr>
        <p:spPr>
          <a:xfrm>
            <a:off x="981812" y="1916832"/>
            <a:ext cx="73346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</a:t>
            </a:r>
            <a:r>
              <a:rPr lang="zh-CN" altLang="en-US" sz="2000" dirty="0"/>
              <a:t>omputation and communication costs of a local search task in BENU are positively correlated with the degree of the start vertex.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real-world graphs often follow the power-law degree distribution, causing the workloads of local search tasks skewed.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split Ck2 into |Ck2|/τ  nonoverlapping equal-sized subsets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8007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26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/>
              <a:t>Preliminaries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Challenge and Setting</a:t>
            </a:r>
            <a:r>
              <a:rPr lang="zh-CN" altLang="zh-CN" dirty="0"/>
              <a:t>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spc="65" dirty="0">
                <a:cs typeface="Calibri"/>
              </a:rPr>
              <a:t>BENU</a:t>
            </a:r>
            <a:r>
              <a:rPr lang="en-US" altLang="zh-CN" sz="2800" spc="-80" dirty="0">
                <a:cs typeface="Calibri"/>
              </a:rPr>
              <a:t> </a:t>
            </a:r>
            <a:r>
              <a:rPr lang="en-US" altLang="zh-CN" sz="2800" spc="45" dirty="0">
                <a:cs typeface="Calibri"/>
              </a:rPr>
              <a:t>Framework</a:t>
            </a:r>
            <a:endParaRPr lang="en-US" altLang="zh-CN" sz="2800" dirty="0">
              <a:cs typeface="Calibri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b="1" spc="65" dirty="0">
                <a:cs typeface="Calibri"/>
              </a:rPr>
              <a:t>Implementation Techniques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spc="70" dirty="0">
                <a:solidFill>
                  <a:srgbClr val="79ED84"/>
                </a:solidFill>
                <a:cs typeface="Calibri"/>
              </a:rPr>
              <a:t>Experiments</a:t>
            </a:r>
            <a:endParaRPr lang="en-US" altLang="zh-CN" dirty="0">
              <a:solidFill>
                <a:srgbClr val="79ED84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9462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39582"/>
            <a:ext cx="10767480" cy="5963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240" marR="5080" indent="-638175">
              <a:lnSpc>
                <a:spcPts val="4770"/>
              </a:lnSpc>
              <a:spcBef>
                <a:spcPts val="484"/>
              </a:spcBef>
            </a:pPr>
            <a:endParaRPr lang="en-US" altLang="zh-CN" sz="3600" dirty="0">
              <a:cs typeface="Calibri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85CA7E-814A-42A1-AA26-6A3B966FEB8C}"/>
              </a:ext>
            </a:extLst>
          </p:cNvPr>
          <p:cNvSpPr/>
          <p:nvPr/>
        </p:nvSpPr>
        <p:spPr>
          <a:xfrm>
            <a:off x="395536" y="1970909"/>
            <a:ext cx="8424936" cy="100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7840" marR="5080" indent="-457834">
              <a:lnSpc>
                <a:spcPts val="3650"/>
              </a:lnSpc>
              <a:spcBef>
                <a:spcPts val="1989"/>
              </a:spcBef>
              <a:buClr>
                <a:srgbClr val="053A64"/>
              </a:buClr>
              <a:buSzPct val="60937"/>
              <a:buFont typeface="Wingdings"/>
              <a:buChar char=""/>
              <a:tabLst>
                <a:tab pos="498475" algn="l"/>
                <a:tab pos="499109" algn="l"/>
              </a:tabLst>
            </a:pPr>
            <a:r>
              <a:rPr lang="en-US" altLang="zh-CN" sz="2400" b="1" spc="-35" dirty="0"/>
              <a:t>1</a:t>
            </a:r>
            <a:r>
              <a:rPr lang="en-US" altLang="zh-CN" sz="2400" b="1" spc="-90" dirty="0"/>
              <a:t> </a:t>
            </a:r>
            <a:r>
              <a:rPr lang="en-US" altLang="zh-CN" sz="2400" b="1" spc="-45" dirty="0"/>
              <a:t>Master</a:t>
            </a:r>
            <a:r>
              <a:rPr lang="en-US" altLang="zh-CN" sz="2400" b="1" spc="-85" dirty="0"/>
              <a:t> </a:t>
            </a:r>
            <a:r>
              <a:rPr lang="en-US" altLang="zh-CN" sz="2400" b="1" spc="-5" dirty="0"/>
              <a:t>+</a:t>
            </a:r>
            <a:r>
              <a:rPr lang="en-US" altLang="zh-CN" sz="2400" b="1" spc="-85" dirty="0"/>
              <a:t> </a:t>
            </a:r>
            <a:r>
              <a:rPr lang="en-US" altLang="zh-CN" sz="2400" b="1" spc="-35" dirty="0"/>
              <a:t>16</a:t>
            </a:r>
            <a:r>
              <a:rPr lang="en-US" altLang="zh-CN" sz="2400" b="1" spc="-90" dirty="0"/>
              <a:t> </a:t>
            </a:r>
            <a:r>
              <a:rPr lang="en-US" altLang="zh-CN" sz="2400" b="1" spc="-15" dirty="0"/>
              <a:t>Workers,</a:t>
            </a:r>
            <a:r>
              <a:rPr lang="en-US" altLang="zh-CN" sz="2400" b="1" spc="-85" dirty="0"/>
              <a:t> </a:t>
            </a:r>
            <a:r>
              <a:rPr lang="en-US" altLang="zh-CN" sz="2400" b="1" spc="15" dirty="0"/>
              <a:t>50Gbytes</a:t>
            </a:r>
            <a:r>
              <a:rPr lang="en-US" altLang="zh-CN" sz="2400" b="1" spc="-85" dirty="0"/>
              <a:t> </a:t>
            </a:r>
            <a:r>
              <a:rPr lang="en-US" altLang="zh-CN" sz="2400" b="1" spc="45" dirty="0"/>
              <a:t>memory</a:t>
            </a:r>
            <a:r>
              <a:rPr lang="en-US" altLang="zh-CN" sz="2400" b="1" spc="-85" dirty="0"/>
              <a:t> </a:t>
            </a:r>
            <a:r>
              <a:rPr lang="en-US" altLang="zh-CN" sz="2400" b="1" spc="25" dirty="0"/>
              <a:t>per</a:t>
            </a:r>
            <a:r>
              <a:rPr lang="en-US" altLang="zh-CN" sz="2400" b="1" spc="-90" dirty="0"/>
              <a:t> </a:t>
            </a:r>
            <a:r>
              <a:rPr lang="en-US" altLang="zh-CN" sz="2400" b="1" spc="40" dirty="0"/>
              <a:t>node,  </a:t>
            </a:r>
            <a:r>
              <a:rPr lang="en-US" altLang="zh-CN" sz="2400" b="1" spc="-35" dirty="0"/>
              <a:t>12 </a:t>
            </a:r>
            <a:r>
              <a:rPr lang="en-US" altLang="zh-CN" sz="2400" b="1" spc="40" dirty="0"/>
              <a:t>cores </a:t>
            </a:r>
            <a:r>
              <a:rPr lang="en-US" altLang="zh-CN" sz="2400" b="1" spc="25" dirty="0"/>
              <a:t>per </a:t>
            </a:r>
            <a:r>
              <a:rPr lang="en-US" altLang="zh-CN" sz="2400" b="1" spc="35" dirty="0"/>
              <a:t>node, 1Gbps </a:t>
            </a:r>
            <a:r>
              <a:rPr lang="en-US" altLang="zh-CN" sz="2400" b="1" spc="25" dirty="0"/>
              <a:t>Ethernet, </a:t>
            </a:r>
            <a:r>
              <a:rPr lang="en-US" altLang="zh-CN" sz="2400" b="1" spc="75" dirty="0"/>
              <a:t>HBase </a:t>
            </a:r>
            <a:r>
              <a:rPr lang="en-US" altLang="zh-CN" sz="2400" b="1" spc="-5" dirty="0"/>
              <a:t>+  </a:t>
            </a:r>
            <a:r>
              <a:rPr lang="en-US" altLang="zh-CN" sz="2400" b="1" spc="75" dirty="0"/>
              <a:t>Hadoop</a:t>
            </a:r>
            <a:r>
              <a:rPr lang="en-US" altLang="zh-CN" sz="2400" b="1" spc="-90" dirty="0"/>
              <a:t> </a:t>
            </a:r>
            <a:r>
              <a:rPr lang="en-US" altLang="zh-CN" sz="2400" b="1" spc="5" dirty="0"/>
              <a:t>MapReduce.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5BBF958-CBD3-4F06-8FE9-F45D9621DD5A}"/>
              </a:ext>
            </a:extLst>
          </p:cNvPr>
          <p:cNvSpPr/>
          <p:nvPr/>
        </p:nvSpPr>
        <p:spPr>
          <a:xfrm>
            <a:off x="316801" y="4920001"/>
            <a:ext cx="8582406" cy="158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A46DA95-10BB-4426-AB49-890FA348D1AE}"/>
              </a:ext>
            </a:extLst>
          </p:cNvPr>
          <p:cNvSpPr txBox="1"/>
          <p:nvPr/>
        </p:nvSpPr>
        <p:spPr>
          <a:xfrm>
            <a:off x="3603943" y="6466840"/>
            <a:ext cx="19361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Calibri"/>
                <a:cs typeface="Calibri"/>
              </a:rPr>
              <a:t>Query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Patterns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418BD5-6D1E-41AD-A961-07D70EF5C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181127"/>
            <a:ext cx="6015170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00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69142"/>
            <a:ext cx="10767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zh-CN" sz="3600" spc="140" dirty="0"/>
              <a:t>Effectiveness </a:t>
            </a:r>
            <a:r>
              <a:rPr lang="en-US" altLang="zh-CN" sz="3600" spc="85" dirty="0"/>
              <a:t>of</a:t>
            </a:r>
            <a:r>
              <a:rPr lang="en-US" altLang="zh-CN" sz="3600" spc="-400" dirty="0"/>
              <a:t> </a:t>
            </a:r>
            <a:r>
              <a:rPr lang="en-US" altLang="zh-CN" sz="3600" spc="140" dirty="0"/>
              <a:t>Optimization</a:t>
            </a:r>
            <a:endParaRPr lang="zh-CN" altLang="en-US" sz="360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FD0577B9-638F-4260-89F5-191F1C0DF172}"/>
              </a:ext>
            </a:extLst>
          </p:cNvPr>
          <p:cNvSpPr/>
          <p:nvPr/>
        </p:nvSpPr>
        <p:spPr>
          <a:xfrm>
            <a:off x="251520" y="2404257"/>
            <a:ext cx="9030022" cy="2295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C4359082-42E1-40E9-85F7-CB72DB07B3AC}"/>
              </a:ext>
            </a:extLst>
          </p:cNvPr>
          <p:cNvSpPr txBox="1"/>
          <p:nvPr/>
        </p:nvSpPr>
        <p:spPr>
          <a:xfrm>
            <a:off x="1005082" y="1511159"/>
            <a:ext cx="47448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3333CC"/>
                </a:solidFill>
                <a:latin typeface="Calibri"/>
                <a:cs typeface="Calibri"/>
              </a:rPr>
              <a:t>Opt1</a:t>
            </a:r>
            <a:r>
              <a:rPr sz="2800" spc="-8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60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800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333CC"/>
                </a:solidFill>
                <a:latin typeface="Calibri"/>
                <a:cs typeface="Calibri"/>
              </a:rPr>
              <a:t>effective</a:t>
            </a:r>
            <a:r>
              <a:rPr sz="2800" spc="-10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800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3333CC"/>
                </a:solidFill>
                <a:latin typeface="Calibri"/>
                <a:cs typeface="Calibri"/>
              </a:rPr>
              <a:t>some</a:t>
            </a:r>
            <a:r>
              <a:rPr sz="2800" spc="-8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3333CC"/>
                </a:solidFill>
                <a:latin typeface="Calibri"/>
                <a:cs typeface="Calibri"/>
              </a:rPr>
              <a:t>cases.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74F782D1-E6E5-484D-8863-E693AB139766}"/>
              </a:ext>
            </a:extLst>
          </p:cNvPr>
          <p:cNvSpPr/>
          <p:nvPr/>
        </p:nvSpPr>
        <p:spPr>
          <a:xfrm>
            <a:off x="4141633" y="1976011"/>
            <a:ext cx="394426" cy="786873"/>
          </a:xfrm>
          <a:custGeom>
            <a:avLst/>
            <a:gdLst/>
            <a:ahLst/>
            <a:cxnLst/>
            <a:rect l="l" t="t" r="r" b="b"/>
            <a:pathLst>
              <a:path w="384175" h="833119">
                <a:moveTo>
                  <a:pt x="314236" y="735603"/>
                </a:moveTo>
                <a:lnTo>
                  <a:pt x="279400" y="750824"/>
                </a:lnTo>
                <a:lnTo>
                  <a:pt x="377444" y="832612"/>
                </a:lnTo>
                <a:lnTo>
                  <a:pt x="381568" y="752982"/>
                </a:lnTo>
                <a:lnTo>
                  <a:pt x="321818" y="752982"/>
                </a:lnTo>
                <a:lnTo>
                  <a:pt x="314236" y="735603"/>
                </a:lnTo>
                <a:close/>
              </a:path>
              <a:path w="384175" h="833119">
                <a:moveTo>
                  <a:pt x="349152" y="720349"/>
                </a:moveTo>
                <a:lnTo>
                  <a:pt x="314236" y="735603"/>
                </a:lnTo>
                <a:lnTo>
                  <a:pt x="321818" y="752982"/>
                </a:lnTo>
                <a:lnTo>
                  <a:pt x="356743" y="737742"/>
                </a:lnTo>
                <a:lnTo>
                  <a:pt x="349152" y="720349"/>
                </a:lnTo>
                <a:close/>
              </a:path>
              <a:path w="384175" h="833119">
                <a:moveTo>
                  <a:pt x="384048" y="705103"/>
                </a:moveTo>
                <a:lnTo>
                  <a:pt x="349152" y="720349"/>
                </a:lnTo>
                <a:lnTo>
                  <a:pt x="356743" y="737742"/>
                </a:lnTo>
                <a:lnTo>
                  <a:pt x="321818" y="752982"/>
                </a:lnTo>
                <a:lnTo>
                  <a:pt x="381568" y="752982"/>
                </a:lnTo>
                <a:lnTo>
                  <a:pt x="384048" y="705103"/>
                </a:lnTo>
                <a:close/>
              </a:path>
              <a:path w="384175" h="833119">
                <a:moveTo>
                  <a:pt x="34798" y="0"/>
                </a:moveTo>
                <a:lnTo>
                  <a:pt x="0" y="15239"/>
                </a:lnTo>
                <a:lnTo>
                  <a:pt x="314236" y="735603"/>
                </a:lnTo>
                <a:lnTo>
                  <a:pt x="349152" y="720349"/>
                </a:lnTo>
                <a:lnTo>
                  <a:pt x="3479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0C804B8E-91CF-4F70-9435-3C6BF7EB2E1F}"/>
              </a:ext>
            </a:extLst>
          </p:cNvPr>
          <p:cNvSpPr/>
          <p:nvPr/>
        </p:nvSpPr>
        <p:spPr>
          <a:xfrm>
            <a:off x="1891944" y="4784221"/>
            <a:ext cx="1719174" cy="773679"/>
          </a:xfrm>
          <a:custGeom>
            <a:avLst/>
            <a:gdLst/>
            <a:ahLst/>
            <a:cxnLst/>
            <a:rect l="l" t="t" r="r" b="b"/>
            <a:pathLst>
              <a:path w="1674495" h="819150">
                <a:moveTo>
                  <a:pt x="111312" y="34295"/>
                </a:moveTo>
                <a:lnTo>
                  <a:pt x="94803" y="68712"/>
                </a:lnTo>
                <a:lnTo>
                  <a:pt x="1657984" y="819150"/>
                </a:lnTo>
                <a:lnTo>
                  <a:pt x="1674368" y="784733"/>
                </a:lnTo>
                <a:lnTo>
                  <a:pt x="111312" y="34295"/>
                </a:lnTo>
                <a:close/>
              </a:path>
              <a:path w="1674495" h="819150">
                <a:moveTo>
                  <a:pt x="127761" y="0"/>
                </a:moveTo>
                <a:lnTo>
                  <a:pt x="0" y="2032"/>
                </a:lnTo>
                <a:lnTo>
                  <a:pt x="78358" y="102997"/>
                </a:lnTo>
                <a:lnTo>
                  <a:pt x="94803" y="68712"/>
                </a:lnTo>
                <a:lnTo>
                  <a:pt x="77596" y="60452"/>
                </a:lnTo>
                <a:lnTo>
                  <a:pt x="94106" y="26035"/>
                </a:lnTo>
                <a:lnTo>
                  <a:pt x="115274" y="26035"/>
                </a:lnTo>
                <a:lnTo>
                  <a:pt x="127761" y="0"/>
                </a:lnTo>
                <a:close/>
              </a:path>
              <a:path w="1674495" h="819150">
                <a:moveTo>
                  <a:pt x="94106" y="26035"/>
                </a:moveTo>
                <a:lnTo>
                  <a:pt x="77596" y="60452"/>
                </a:lnTo>
                <a:lnTo>
                  <a:pt x="94803" y="68712"/>
                </a:lnTo>
                <a:lnTo>
                  <a:pt x="111312" y="34295"/>
                </a:lnTo>
                <a:lnTo>
                  <a:pt x="94106" y="26035"/>
                </a:lnTo>
                <a:close/>
              </a:path>
              <a:path w="1674495" h="819150">
                <a:moveTo>
                  <a:pt x="115274" y="26035"/>
                </a:moveTo>
                <a:lnTo>
                  <a:pt x="94106" y="26035"/>
                </a:lnTo>
                <a:lnTo>
                  <a:pt x="111312" y="34295"/>
                </a:lnTo>
                <a:lnTo>
                  <a:pt x="115274" y="2603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8BF18C4D-4AAA-4A71-B9FD-43FADCC159D2}"/>
              </a:ext>
            </a:extLst>
          </p:cNvPr>
          <p:cNvSpPr/>
          <p:nvPr/>
        </p:nvSpPr>
        <p:spPr>
          <a:xfrm>
            <a:off x="3553773" y="4786146"/>
            <a:ext cx="1551625" cy="771879"/>
          </a:xfrm>
          <a:custGeom>
            <a:avLst/>
            <a:gdLst/>
            <a:ahLst/>
            <a:cxnLst/>
            <a:rect l="l" t="t" r="r" b="b"/>
            <a:pathLst>
              <a:path w="1511300" h="817245">
                <a:moveTo>
                  <a:pt x="1401325" y="36929"/>
                </a:moveTo>
                <a:lnTo>
                  <a:pt x="0" y="783081"/>
                </a:lnTo>
                <a:lnTo>
                  <a:pt x="17907" y="816736"/>
                </a:lnTo>
                <a:lnTo>
                  <a:pt x="1419250" y="70575"/>
                </a:lnTo>
                <a:lnTo>
                  <a:pt x="1401325" y="36929"/>
                </a:lnTo>
                <a:close/>
              </a:path>
              <a:path w="1511300" h="817245">
                <a:moveTo>
                  <a:pt x="1491308" y="27939"/>
                </a:moveTo>
                <a:lnTo>
                  <a:pt x="1418209" y="27939"/>
                </a:lnTo>
                <a:lnTo>
                  <a:pt x="1436116" y="61594"/>
                </a:lnTo>
                <a:lnTo>
                  <a:pt x="1419250" y="70575"/>
                </a:lnTo>
                <a:lnTo>
                  <a:pt x="1437132" y="104139"/>
                </a:lnTo>
                <a:lnTo>
                  <a:pt x="1491308" y="27939"/>
                </a:lnTo>
                <a:close/>
              </a:path>
              <a:path w="1511300" h="817245">
                <a:moveTo>
                  <a:pt x="1418209" y="27939"/>
                </a:moveTo>
                <a:lnTo>
                  <a:pt x="1401325" y="36929"/>
                </a:lnTo>
                <a:lnTo>
                  <a:pt x="1419250" y="70575"/>
                </a:lnTo>
                <a:lnTo>
                  <a:pt x="1436116" y="61594"/>
                </a:lnTo>
                <a:lnTo>
                  <a:pt x="1418209" y="27939"/>
                </a:lnTo>
                <a:close/>
              </a:path>
              <a:path w="1511300" h="817245">
                <a:moveTo>
                  <a:pt x="1511173" y="0"/>
                </a:moveTo>
                <a:lnTo>
                  <a:pt x="1383411" y="3301"/>
                </a:lnTo>
                <a:lnTo>
                  <a:pt x="1401325" y="36929"/>
                </a:lnTo>
                <a:lnTo>
                  <a:pt x="1418209" y="27939"/>
                </a:lnTo>
                <a:lnTo>
                  <a:pt x="1491308" y="27939"/>
                </a:lnTo>
                <a:lnTo>
                  <a:pt x="1511173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FC053FC6-5BA2-4BA8-A30C-0A055526484D}"/>
              </a:ext>
            </a:extLst>
          </p:cNvPr>
          <p:cNvSpPr/>
          <p:nvPr/>
        </p:nvSpPr>
        <p:spPr>
          <a:xfrm>
            <a:off x="3473305" y="4750959"/>
            <a:ext cx="4872625" cy="808465"/>
          </a:xfrm>
          <a:custGeom>
            <a:avLst/>
            <a:gdLst/>
            <a:ahLst/>
            <a:cxnLst/>
            <a:rect l="l" t="t" r="r" b="b"/>
            <a:pathLst>
              <a:path w="4745990" h="855979">
                <a:moveTo>
                  <a:pt x="4629876" y="37592"/>
                </a:moveTo>
                <a:lnTo>
                  <a:pt x="0" y="818388"/>
                </a:lnTo>
                <a:lnTo>
                  <a:pt x="6350" y="855980"/>
                </a:lnTo>
                <a:lnTo>
                  <a:pt x="4636192" y="75190"/>
                </a:lnTo>
                <a:lnTo>
                  <a:pt x="4629876" y="37592"/>
                </a:lnTo>
                <a:close/>
              </a:path>
              <a:path w="4745990" h="855979">
                <a:moveTo>
                  <a:pt x="4736178" y="34417"/>
                </a:moveTo>
                <a:lnTo>
                  <a:pt x="4648708" y="34417"/>
                </a:lnTo>
                <a:lnTo>
                  <a:pt x="4655058" y="72009"/>
                </a:lnTo>
                <a:lnTo>
                  <a:pt x="4636192" y="75190"/>
                </a:lnTo>
                <a:lnTo>
                  <a:pt x="4642485" y="112649"/>
                </a:lnTo>
                <a:lnTo>
                  <a:pt x="4745736" y="37338"/>
                </a:lnTo>
                <a:lnTo>
                  <a:pt x="4736178" y="34417"/>
                </a:lnTo>
                <a:close/>
              </a:path>
              <a:path w="4745990" h="855979">
                <a:moveTo>
                  <a:pt x="4648708" y="34417"/>
                </a:moveTo>
                <a:lnTo>
                  <a:pt x="4629876" y="37592"/>
                </a:lnTo>
                <a:lnTo>
                  <a:pt x="4636192" y="75190"/>
                </a:lnTo>
                <a:lnTo>
                  <a:pt x="4655058" y="72009"/>
                </a:lnTo>
                <a:lnTo>
                  <a:pt x="4648708" y="34417"/>
                </a:lnTo>
                <a:close/>
              </a:path>
              <a:path w="4745990" h="855979">
                <a:moveTo>
                  <a:pt x="4623562" y="0"/>
                </a:moveTo>
                <a:lnTo>
                  <a:pt x="4629876" y="37592"/>
                </a:lnTo>
                <a:lnTo>
                  <a:pt x="4648708" y="34417"/>
                </a:lnTo>
                <a:lnTo>
                  <a:pt x="4736178" y="34417"/>
                </a:lnTo>
                <a:lnTo>
                  <a:pt x="462356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0B9C74AC-65AA-4BE8-B7D0-7983268BF588}"/>
              </a:ext>
            </a:extLst>
          </p:cNvPr>
          <p:cNvSpPr txBox="1"/>
          <p:nvPr/>
        </p:nvSpPr>
        <p:spPr>
          <a:xfrm>
            <a:off x="1018130" y="5424709"/>
            <a:ext cx="8445274" cy="117916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800" spc="15" dirty="0">
                <a:solidFill>
                  <a:srgbClr val="3333CC"/>
                </a:solidFill>
                <a:latin typeface="Calibri"/>
                <a:cs typeface="Calibri"/>
              </a:rPr>
              <a:t>Opt2</a:t>
            </a:r>
            <a:r>
              <a:rPr sz="2800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60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800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333CC"/>
                </a:solidFill>
                <a:latin typeface="Calibri"/>
                <a:cs typeface="Calibri"/>
              </a:rPr>
              <a:t>effective</a:t>
            </a:r>
            <a:r>
              <a:rPr sz="2800" spc="-9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800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70" dirty="0">
                <a:solidFill>
                  <a:srgbClr val="3333CC"/>
                </a:solidFill>
                <a:latin typeface="Calibri"/>
                <a:cs typeface="Calibri"/>
              </a:rPr>
              <a:t>all</a:t>
            </a:r>
            <a:r>
              <a:rPr sz="2800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15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3333CC"/>
                </a:solidFill>
                <a:latin typeface="Calibri"/>
                <a:cs typeface="Calibri"/>
              </a:rPr>
              <a:t>cases.</a:t>
            </a:r>
            <a:endParaRPr sz="2800">
              <a:latin typeface="Calibri"/>
              <a:cs typeface="Calibri"/>
            </a:endParaRPr>
          </a:p>
          <a:p>
            <a:pPr marL="3616960">
              <a:lnSpc>
                <a:spcPct val="100000"/>
              </a:lnSpc>
              <a:spcBef>
                <a:spcPts val="1175"/>
              </a:spcBef>
            </a:pPr>
            <a:r>
              <a:rPr sz="2800" spc="15" dirty="0">
                <a:solidFill>
                  <a:srgbClr val="3333CC"/>
                </a:solidFill>
                <a:latin typeface="Calibri"/>
                <a:cs typeface="Calibri"/>
              </a:rPr>
              <a:t>Opt3</a:t>
            </a:r>
            <a:r>
              <a:rPr sz="2800" spc="-8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60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800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3333CC"/>
                </a:solidFill>
                <a:latin typeface="Calibri"/>
                <a:cs typeface="Calibri"/>
              </a:rPr>
              <a:t>effective</a:t>
            </a:r>
            <a:r>
              <a:rPr sz="2800" spc="-10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800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3333CC"/>
                </a:solidFill>
                <a:latin typeface="Calibri"/>
                <a:cs typeface="Calibri"/>
              </a:rPr>
              <a:t>some</a:t>
            </a:r>
            <a:r>
              <a:rPr sz="2800" spc="-8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3333CC"/>
                </a:solidFill>
                <a:latin typeface="Calibri"/>
                <a:cs typeface="Calibri"/>
              </a:rPr>
              <a:t>cases.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C3EFCE36-4155-44B4-B45A-70E27A072DE9}"/>
              </a:ext>
            </a:extLst>
          </p:cNvPr>
          <p:cNvSpPr/>
          <p:nvPr/>
        </p:nvSpPr>
        <p:spPr>
          <a:xfrm>
            <a:off x="7091895" y="4855451"/>
            <a:ext cx="1902371" cy="1276871"/>
          </a:xfrm>
          <a:custGeom>
            <a:avLst/>
            <a:gdLst/>
            <a:ahLst/>
            <a:cxnLst/>
            <a:rect l="l" t="t" r="r" b="b"/>
            <a:pathLst>
              <a:path w="1852929" h="1351914">
                <a:moveTo>
                  <a:pt x="1748684" y="51744"/>
                </a:moveTo>
                <a:lnTo>
                  <a:pt x="0" y="1321054"/>
                </a:lnTo>
                <a:lnTo>
                  <a:pt x="22351" y="1351876"/>
                </a:lnTo>
                <a:lnTo>
                  <a:pt x="1771083" y="82570"/>
                </a:lnTo>
                <a:lnTo>
                  <a:pt x="1748684" y="51744"/>
                </a:lnTo>
                <a:close/>
              </a:path>
              <a:path w="1852929" h="1351914">
                <a:moveTo>
                  <a:pt x="1831371" y="40512"/>
                </a:moveTo>
                <a:lnTo>
                  <a:pt x="1764156" y="40512"/>
                </a:lnTo>
                <a:lnTo>
                  <a:pt x="1786509" y="71374"/>
                </a:lnTo>
                <a:lnTo>
                  <a:pt x="1771083" y="82570"/>
                </a:lnTo>
                <a:lnTo>
                  <a:pt x="1793494" y="113411"/>
                </a:lnTo>
                <a:lnTo>
                  <a:pt x="1831371" y="40512"/>
                </a:lnTo>
                <a:close/>
              </a:path>
              <a:path w="1852929" h="1351914">
                <a:moveTo>
                  <a:pt x="1764156" y="40512"/>
                </a:moveTo>
                <a:lnTo>
                  <a:pt x="1748684" y="51744"/>
                </a:lnTo>
                <a:lnTo>
                  <a:pt x="1771083" y="82570"/>
                </a:lnTo>
                <a:lnTo>
                  <a:pt x="1786509" y="71374"/>
                </a:lnTo>
                <a:lnTo>
                  <a:pt x="1764156" y="40512"/>
                </a:lnTo>
                <a:close/>
              </a:path>
              <a:path w="1852929" h="1351914">
                <a:moveTo>
                  <a:pt x="1852422" y="0"/>
                </a:moveTo>
                <a:lnTo>
                  <a:pt x="1726311" y="20955"/>
                </a:lnTo>
                <a:lnTo>
                  <a:pt x="1748684" y="51744"/>
                </a:lnTo>
                <a:lnTo>
                  <a:pt x="1764156" y="40512"/>
                </a:lnTo>
                <a:lnTo>
                  <a:pt x="1831371" y="40512"/>
                </a:lnTo>
                <a:lnTo>
                  <a:pt x="185242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7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69142"/>
            <a:ext cx="10767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zh-CN" sz="3600" spc="140" dirty="0"/>
              <a:t>Effectiveness </a:t>
            </a:r>
            <a:r>
              <a:rPr lang="en-US" altLang="zh-CN" sz="3600" spc="85" dirty="0"/>
              <a:t>of Cache</a:t>
            </a:r>
            <a:endParaRPr lang="zh-CN" altLang="en-US" sz="3600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242F0A8-0D2E-4044-AD19-39F245355D2F}"/>
              </a:ext>
            </a:extLst>
          </p:cNvPr>
          <p:cNvSpPr/>
          <p:nvPr/>
        </p:nvSpPr>
        <p:spPr>
          <a:xfrm>
            <a:off x="4518343" y="2125426"/>
            <a:ext cx="4680203" cy="3510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8A20BE9-082B-4E9B-88E1-E03A21EE314E}"/>
              </a:ext>
            </a:extLst>
          </p:cNvPr>
          <p:cNvSpPr/>
          <p:nvPr/>
        </p:nvSpPr>
        <p:spPr>
          <a:xfrm>
            <a:off x="395536" y="2184862"/>
            <a:ext cx="4175386" cy="3510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BD4BA98-3E26-4218-8209-BAB2DA54B4AF}"/>
              </a:ext>
            </a:extLst>
          </p:cNvPr>
          <p:cNvSpPr txBox="1"/>
          <p:nvPr/>
        </p:nvSpPr>
        <p:spPr>
          <a:xfrm>
            <a:off x="143701" y="1515572"/>
            <a:ext cx="577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10" dirty="0">
                <a:solidFill>
                  <a:srgbClr val="3333CC"/>
                </a:solidFill>
                <a:latin typeface="Calibri"/>
                <a:cs typeface="Calibri"/>
              </a:rPr>
              <a:t>Backtracking</a:t>
            </a:r>
            <a:r>
              <a:rPr sz="2400" b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spc="85" dirty="0">
                <a:solidFill>
                  <a:srgbClr val="3333CC"/>
                </a:solidFill>
                <a:latin typeface="Calibri"/>
                <a:cs typeface="Calibri"/>
              </a:rPr>
              <a:t>search</a:t>
            </a:r>
            <a:r>
              <a:rPr sz="2400" b="1" spc="-10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spc="80" dirty="0">
                <a:solidFill>
                  <a:srgbClr val="3333CC"/>
                </a:solidFill>
                <a:latin typeface="Calibri"/>
                <a:cs typeface="Calibri"/>
              </a:rPr>
              <a:t>shows</a:t>
            </a:r>
            <a:r>
              <a:rPr sz="2400" b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spc="90" dirty="0">
                <a:solidFill>
                  <a:srgbClr val="3333CC"/>
                </a:solidFill>
                <a:latin typeface="Calibri"/>
                <a:cs typeface="Calibri"/>
              </a:rPr>
              <a:t>strong</a:t>
            </a:r>
            <a:r>
              <a:rPr sz="2400" b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spc="85" dirty="0">
                <a:solidFill>
                  <a:srgbClr val="3333CC"/>
                </a:solidFill>
                <a:latin typeface="Calibri"/>
                <a:cs typeface="Calibri"/>
              </a:rPr>
              <a:t>locality.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6F1F8A8-FB95-4C69-8A43-6B2A7184811E}"/>
              </a:ext>
            </a:extLst>
          </p:cNvPr>
          <p:cNvSpPr/>
          <p:nvPr/>
        </p:nvSpPr>
        <p:spPr>
          <a:xfrm>
            <a:off x="6430201" y="4358086"/>
            <a:ext cx="1025525" cy="1924685"/>
          </a:xfrm>
          <a:custGeom>
            <a:avLst/>
            <a:gdLst/>
            <a:ahLst/>
            <a:cxnLst/>
            <a:rect l="l" t="t" r="r" b="b"/>
            <a:pathLst>
              <a:path w="1025525" h="1924685">
                <a:moveTo>
                  <a:pt x="105522" y="159736"/>
                </a:moveTo>
                <a:lnTo>
                  <a:pt x="71897" y="177448"/>
                </a:lnTo>
                <a:lnTo>
                  <a:pt x="991234" y="1924177"/>
                </a:lnTo>
                <a:lnTo>
                  <a:pt x="1025017" y="1906524"/>
                </a:lnTo>
                <a:lnTo>
                  <a:pt x="105522" y="159736"/>
                </a:lnTo>
                <a:close/>
              </a:path>
              <a:path w="1025525" h="1924685">
                <a:moveTo>
                  <a:pt x="0" y="0"/>
                </a:moveTo>
                <a:lnTo>
                  <a:pt x="4445" y="212979"/>
                </a:lnTo>
                <a:lnTo>
                  <a:pt x="71897" y="177448"/>
                </a:lnTo>
                <a:lnTo>
                  <a:pt x="62992" y="160527"/>
                </a:lnTo>
                <a:lnTo>
                  <a:pt x="96647" y="142875"/>
                </a:lnTo>
                <a:lnTo>
                  <a:pt x="137532" y="142875"/>
                </a:lnTo>
                <a:lnTo>
                  <a:pt x="172974" y="124206"/>
                </a:lnTo>
                <a:lnTo>
                  <a:pt x="0" y="0"/>
                </a:lnTo>
                <a:close/>
              </a:path>
              <a:path w="1025525" h="1924685">
                <a:moveTo>
                  <a:pt x="96647" y="142875"/>
                </a:moveTo>
                <a:lnTo>
                  <a:pt x="62992" y="160527"/>
                </a:lnTo>
                <a:lnTo>
                  <a:pt x="71897" y="177448"/>
                </a:lnTo>
                <a:lnTo>
                  <a:pt x="105522" y="159736"/>
                </a:lnTo>
                <a:lnTo>
                  <a:pt x="96647" y="142875"/>
                </a:lnTo>
                <a:close/>
              </a:path>
              <a:path w="1025525" h="1924685">
                <a:moveTo>
                  <a:pt x="137532" y="142875"/>
                </a:moveTo>
                <a:lnTo>
                  <a:pt x="96647" y="142875"/>
                </a:lnTo>
                <a:lnTo>
                  <a:pt x="105522" y="159736"/>
                </a:lnTo>
                <a:lnTo>
                  <a:pt x="137532" y="14287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A892E00-FBED-4809-92F0-FBAD53E48B83}"/>
              </a:ext>
            </a:extLst>
          </p:cNvPr>
          <p:cNvSpPr/>
          <p:nvPr/>
        </p:nvSpPr>
        <p:spPr>
          <a:xfrm>
            <a:off x="1821626" y="1895937"/>
            <a:ext cx="1216660" cy="532765"/>
          </a:xfrm>
          <a:custGeom>
            <a:avLst/>
            <a:gdLst/>
            <a:ahLst/>
            <a:cxnLst/>
            <a:rect l="l" t="t" r="r" b="b"/>
            <a:pathLst>
              <a:path w="1216660" h="532764">
                <a:moveTo>
                  <a:pt x="139700" y="356742"/>
                </a:moveTo>
                <a:lnTo>
                  <a:pt x="0" y="517525"/>
                </a:lnTo>
                <a:lnTo>
                  <a:pt x="212470" y="532764"/>
                </a:lnTo>
                <a:lnTo>
                  <a:pt x="186376" y="469646"/>
                </a:lnTo>
                <a:lnTo>
                  <a:pt x="165734" y="469646"/>
                </a:lnTo>
                <a:lnTo>
                  <a:pt x="151129" y="434466"/>
                </a:lnTo>
                <a:lnTo>
                  <a:pt x="168809" y="427155"/>
                </a:lnTo>
                <a:lnTo>
                  <a:pt x="139700" y="356742"/>
                </a:lnTo>
                <a:close/>
              </a:path>
              <a:path w="1216660" h="532764">
                <a:moveTo>
                  <a:pt x="168809" y="427155"/>
                </a:moveTo>
                <a:lnTo>
                  <a:pt x="151129" y="434466"/>
                </a:lnTo>
                <a:lnTo>
                  <a:pt x="165734" y="469646"/>
                </a:lnTo>
                <a:lnTo>
                  <a:pt x="183362" y="462356"/>
                </a:lnTo>
                <a:lnTo>
                  <a:pt x="168809" y="427155"/>
                </a:lnTo>
                <a:close/>
              </a:path>
              <a:path w="1216660" h="532764">
                <a:moveTo>
                  <a:pt x="183362" y="462356"/>
                </a:moveTo>
                <a:lnTo>
                  <a:pt x="165734" y="469646"/>
                </a:lnTo>
                <a:lnTo>
                  <a:pt x="186376" y="469646"/>
                </a:lnTo>
                <a:lnTo>
                  <a:pt x="183362" y="462356"/>
                </a:lnTo>
                <a:close/>
              </a:path>
              <a:path w="1216660" h="532764">
                <a:moveTo>
                  <a:pt x="1201674" y="0"/>
                </a:moveTo>
                <a:lnTo>
                  <a:pt x="168809" y="427155"/>
                </a:lnTo>
                <a:lnTo>
                  <a:pt x="183362" y="462356"/>
                </a:lnTo>
                <a:lnTo>
                  <a:pt x="1216152" y="35306"/>
                </a:lnTo>
                <a:lnTo>
                  <a:pt x="120167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1136809-DD1E-4FDB-9331-0C5C47F48FA6}"/>
              </a:ext>
            </a:extLst>
          </p:cNvPr>
          <p:cNvSpPr txBox="1"/>
          <p:nvPr/>
        </p:nvSpPr>
        <p:spPr>
          <a:xfrm>
            <a:off x="3219069" y="5407451"/>
            <a:ext cx="6027420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1925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3333CC"/>
                </a:solidFill>
                <a:latin typeface="Calibri"/>
                <a:cs typeface="Calibri"/>
              </a:rPr>
              <a:t>Log</a:t>
            </a:r>
            <a:r>
              <a:rPr sz="1800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3333CC"/>
                </a:solidFill>
                <a:latin typeface="Calibri"/>
                <a:cs typeface="Calibri"/>
              </a:rPr>
              <a:t>scale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3333CC"/>
                </a:solidFill>
                <a:latin typeface="Calibri"/>
                <a:cs typeface="Calibri"/>
              </a:rPr>
              <a:t>Significantly</a:t>
            </a:r>
            <a:r>
              <a:rPr sz="2400" b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spc="75" dirty="0">
                <a:solidFill>
                  <a:srgbClr val="3333CC"/>
                </a:solidFill>
                <a:latin typeface="Calibri"/>
                <a:cs typeface="Calibri"/>
              </a:rPr>
              <a:t>reduce</a:t>
            </a:r>
            <a:r>
              <a:rPr sz="2400" b="1" spc="-9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spc="65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spc="80" dirty="0">
                <a:solidFill>
                  <a:srgbClr val="3333CC"/>
                </a:solidFill>
                <a:latin typeface="Calibri"/>
                <a:cs typeface="Calibri"/>
              </a:rPr>
              <a:t>communication</a:t>
            </a:r>
            <a:r>
              <a:rPr sz="2400" b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spc="85" dirty="0">
                <a:solidFill>
                  <a:srgbClr val="3333CC"/>
                </a:solidFill>
                <a:latin typeface="Calibri"/>
                <a:cs typeface="Calibri"/>
              </a:rPr>
              <a:t>cost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AE8218C-8579-4411-AFB9-68AF68AB5E19}"/>
              </a:ext>
            </a:extLst>
          </p:cNvPr>
          <p:cNvSpPr/>
          <p:nvPr/>
        </p:nvSpPr>
        <p:spPr>
          <a:xfrm>
            <a:off x="5168837" y="4358086"/>
            <a:ext cx="334645" cy="1169035"/>
          </a:xfrm>
          <a:custGeom>
            <a:avLst/>
            <a:gdLst/>
            <a:ahLst/>
            <a:cxnLst/>
            <a:rect l="l" t="t" r="r" b="b"/>
            <a:pathLst>
              <a:path w="334645" h="1169035">
                <a:moveTo>
                  <a:pt x="260710" y="106441"/>
                </a:moveTo>
                <a:lnTo>
                  <a:pt x="0" y="1159890"/>
                </a:lnTo>
                <a:lnTo>
                  <a:pt x="37084" y="1169035"/>
                </a:lnTo>
                <a:lnTo>
                  <a:pt x="297671" y="115576"/>
                </a:lnTo>
                <a:lnTo>
                  <a:pt x="260710" y="106441"/>
                </a:lnTo>
                <a:close/>
              </a:path>
              <a:path w="334645" h="1169035">
                <a:moveTo>
                  <a:pt x="326356" y="87883"/>
                </a:moveTo>
                <a:lnTo>
                  <a:pt x="265302" y="87883"/>
                </a:lnTo>
                <a:lnTo>
                  <a:pt x="302260" y="97027"/>
                </a:lnTo>
                <a:lnTo>
                  <a:pt x="297671" y="115576"/>
                </a:lnTo>
                <a:lnTo>
                  <a:pt x="334644" y="124713"/>
                </a:lnTo>
                <a:lnTo>
                  <a:pt x="326356" y="87883"/>
                </a:lnTo>
                <a:close/>
              </a:path>
              <a:path w="334645" h="1169035">
                <a:moveTo>
                  <a:pt x="265302" y="87883"/>
                </a:moveTo>
                <a:lnTo>
                  <a:pt x="260710" y="106441"/>
                </a:lnTo>
                <a:lnTo>
                  <a:pt x="297671" y="115576"/>
                </a:lnTo>
                <a:lnTo>
                  <a:pt x="302260" y="97027"/>
                </a:lnTo>
                <a:lnTo>
                  <a:pt x="265302" y="87883"/>
                </a:lnTo>
                <a:close/>
              </a:path>
              <a:path w="334645" h="1169035">
                <a:moveTo>
                  <a:pt x="306577" y="0"/>
                </a:moveTo>
                <a:lnTo>
                  <a:pt x="223647" y="97281"/>
                </a:lnTo>
                <a:lnTo>
                  <a:pt x="260710" y="106441"/>
                </a:lnTo>
                <a:lnTo>
                  <a:pt x="265302" y="87883"/>
                </a:lnTo>
                <a:lnTo>
                  <a:pt x="326356" y="87883"/>
                </a:lnTo>
                <a:lnTo>
                  <a:pt x="30657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517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69142"/>
            <a:ext cx="10767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zh-CN" sz="3600" spc="140" dirty="0"/>
              <a:t>Effectiveness </a:t>
            </a:r>
            <a:r>
              <a:rPr lang="en-US" altLang="zh-CN" sz="3600" spc="85" dirty="0"/>
              <a:t>of </a:t>
            </a:r>
            <a:r>
              <a:rPr lang="en-US" altLang="zh-CN" sz="3600" spc="215" dirty="0"/>
              <a:t>Task</a:t>
            </a:r>
            <a:r>
              <a:rPr lang="en-US" altLang="zh-CN" sz="3600" spc="-585" dirty="0"/>
              <a:t>  </a:t>
            </a:r>
            <a:r>
              <a:rPr lang="en-US" altLang="zh-CN" sz="3600" spc="175" dirty="0"/>
              <a:t>Splitting</a:t>
            </a:r>
            <a:endParaRPr lang="zh-CN" altLang="en-US" sz="36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0ADD80-5B5D-4950-8F24-B1CC60145F81}"/>
              </a:ext>
            </a:extLst>
          </p:cNvPr>
          <p:cNvSpPr/>
          <p:nvPr/>
        </p:nvSpPr>
        <p:spPr>
          <a:xfrm>
            <a:off x="251520" y="1972903"/>
            <a:ext cx="8627364" cy="41048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4F5031A-69CD-4EA6-AB40-A3814A518F42}"/>
              </a:ext>
            </a:extLst>
          </p:cNvPr>
          <p:cNvSpPr txBox="1"/>
          <p:nvPr/>
        </p:nvSpPr>
        <p:spPr>
          <a:xfrm>
            <a:off x="2400615" y="1889337"/>
            <a:ext cx="282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20" dirty="0">
                <a:solidFill>
                  <a:srgbClr val="3333CC"/>
                </a:solidFill>
                <a:latin typeface="Calibri"/>
                <a:cs typeface="Calibri"/>
              </a:rPr>
              <a:t>Long </a:t>
            </a:r>
            <a:r>
              <a:rPr sz="2400" b="1" spc="85" dirty="0">
                <a:solidFill>
                  <a:srgbClr val="3333CC"/>
                </a:solidFill>
                <a:latin typeface="Calibri"/>
                <a:cs typeface="Calibri"/>
              </a:rPr>
              <a:t>Execution</a:t>
            </a:r>
            <a:r>
              <a:rPr sz="2400" b="1" spc="-2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spc="85" dirty="0">
                <a:solidFill>
                  <a:srgbClr val="3333CC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2ACF4F5-CDAA-4106-B77E-B924A7543D0F}"/>
              </a:ext>
            </a:extLst>
          </p:cNvPr>
          <p:cNvSpPr/>
          <p:nvPr/>
        </p:nvSpPr>
        <p:spPr>
          <a:xfrm>
            <a:off x="2215194" y="2372191"/>
            <a:ext cx="3660775" cy="190500"/>
          </a:xfrm>
          <a:custGeom>
            <a:avLst/>
            <a:gdLst/>
            <a:ahLst/>
            <a:cxnLst/>
            <a:rect l="l" t="t" r="r" b="b"/>
            <a:pathLst>
              <a:path w="3660775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660775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3660775" h="190500">
                <a:moveTo>
                  <a:pt x="3660521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3660521" y="114300"/>
                </a:lnTo>
                <a:lnTo>
                  <a:pt x="3660521" y="762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6F7522B-4106-45C3-AD11-1AA5785B6486}"/>
              </a:ext>
            </a:extLst>
          </p:cNvPr>
          <p:cNvSpPr txBox="1"/>
          <p:nvPr/>
        </p:nvSpPr>
        <p:spPr>
          <a:xfrm>
            <a:off x="6372158" y="6134184"/>
            <a:ext cx="166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0" dirty="0">
                <a:solidFill>
                  <a:srgbClr val="3333CC"/>
                </a:solidFill>
                <a:latin typeface="Calibri"/>
                <a:cs typeface="Calibri"/>
              </a:rPr>
              <a:t>High</a:t>
            </a:r>
            <a:r>
              <a:rPr sz="2400" b="1" spc="-1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spc="60" dirty="0">
                <a:solidFill>
                  <a:srgbClr val="3333CC"/>
                </a:solidFill>
                <a:latin typeface="Calibri"/>
                <a:cs typeface="Calibri"/>
              </a:rPr>
              <a:t>Degree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7C3CD25-7F30-4779-8BAA-48823E046CD6}"/>
              </a:ext>
            </a:extLst>
          </p:cNvPr>
          <p:cNvSpPr/>
          <p:nvPr/>
        </p:nvSpPr>
        <p:spPr>
          <a:xfrm>
            <a:off x="5875843" y="2280751"/>
            <a:ext cx="2604770" cy="1410970"/>
          </a:xfrm>
          <a:custGeom>
            <a:avLst/>
            <a:gdLst/>
            <a:ahLst/>
            <a:cxnLst/>
            <a:rect l="l" t="t" r="r" b="b"/>
            <a:pathLst>
              <a:path w="2604770" h="1410970">
                <a:moveTo>
                  <a:pt x="0" y="235076"/>
                </a:moveTo>
                <a:lnTo>
                  <a:pt x="4777" y="187710"/>
                </a:lnTo>
                <a:lnTo>
                  <a:pt x="18478" y="143589"/>
                </a:lnTo>
                <a:lnTo>
                  <a:pt x="40156" y="103658"/>
                </a:lnTo>
                <a:lnTo>
                  <a:pt x="68865" y="68865"/>
                </a:lnTo>
                <a:lnTo>
                  <a:pt x="103658" y="40156"/>
                </a:lnTo>
                <a:lnTo>
                  <a:pt x="143589" y="18478"/>
                </a:lnTo>
                <a:lnTo>
                  <a:pt x="187710" y="4777"/>
                </a:lnTo>
                <a:lnTo>
                  <a:pt x="235076" y="0"/>
                </a:lnTo>
                <a:lnTo>
                  <a:pt x="2369439" y="0"/>
                </a:lnTo>
                <a:lnTo>
                  <a:pt x="2416805" y="4777"/>
                </a:lnTo>
                <a:lnTo>
                  <a:pt x="2460926" y="18478"/>
                </a:lnTo>
                <a:lnTo>
                  <a:pt x="2500857" y="40156"/>
                </a:lnTo>
                <a:lnTo>
                  <a:pt x="2535650" y="68865"/>
                </a:lnTo>
                <a:lnTo>
                  <a:pt x="2564359" y="103658"/>
                </a:lnTo>
                <a:lnTo>
                  <a:pt x="2586037" y="143589"/>
                </a:lnTo>
                <a:lnTo>
                  <a:pt x="2599738" y="187710"/>
                </a:lnTo>
                <a:lnTo>
                  <a:pt x="2604516" y="235076"/>
                </a:lnTo>
                <a:lnTo>
                  <a:pt x="2604516" y="1175385"/>
                </a:lnTo>
                <a:lnTo>
                  <a:pt x="2599738" y="1222751"/>
                </a:lnTo>
                <a:lnTo>
                  <a:pt x="2586037" y="1266872"/>
                </a:lnTo>
                <a:lnTo>
                  <a:pt x="2564359" y="1306803"/>
                </a:lnTo>
                <a:lnTo>
                  <a:pt x="2535650" y="1341596"/>
                </a:lnTo>
                <a:lnTo>
                  <a:pt x="2500857" y="1370305"/>
                </a:lnTo>
                <a:lnTo>
                  <a:pt x="2460926" y="1391983"/>
                </a:lnTo>
                <a:lnTo>
                  <a:pt x="2416805" y="1405684"/>
                </a:lnTo>
                <a:lnTo>
                  <a:pt x="2369439" y="1410462"/>
                </a:lnTo>
                <a:lnTo>
                  <a:pt x="235076" y="1410462"/>
                </a:lnTo>
                <a:lnTo>
                  <a:pt x="187710" y="1405684"/>
                </a:lnTo>
                <a:lnTo>
                  <a:pt x="143589" y="1391983"/>
                </a:lnTo>
                <a:lnTo>
                  <a:pt x="103658" y="1370305"/>
                </a:lnTo>
                <a:lnTo>
                  <a:pt x="68865" y="1341596"/>
                </a:lnTo>
                <a:lnTo>
                  <a:pt x="40156" y="1306803"/>
                </a:lnTo>
                <a:lnTo>
                  <a:pt x="18478" y="1266872"/>
                </a:lnTo>
                <a:lnTo>
                  <a:pt x="4777" y="1222751"/>
                </a:lnTo>
                <a:lnTo>
                  <a:pt x="0" y="1175385"/>
                </a:lnTo>
                <a:lnTo>
                  <a:pt x="0" y="235076"/>
                </a:lnTo>
                <a:close/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E427168-C0E1-4D97-AA5A-DBEEDDE4B9A9}"/>
              </a:ext>
            </a:extLst>
          </p:cNvPr>
          <p:cNvSpPr/>
          <p:nvPr/>
        </p:nvSpPr>
        <p:spPr>
          <a:xfrm>
            <a:off x="7084755" y="3691213"/>
            <a:ext cx="190500" cy="2410460"/>
          </a:xfrm>
          <a:custGeom>
            <a:avLst/>
            <a:gdLst/>
            <a:ahLst/>
            <a:cxnLst/>
            <a:rect l="l" t="t" r="r" b="b"/>
            <a:pathLst>
              <a:path w="190500" h="2410460">
                <a:moveTo>
                  <a:pt x="114368" y="190296"/>
                </a:moveTo>
                <a:lnTo>
                  <a:pt x="76268" y="190702"/>
                </a:lnTo>
                <a:lnTo>
                  <a:pt x="98932" y="2410460"/>
                </a:lnTo>
                <a:lnTo>
                  <a:pt x="137032" y="2410079"/>
                </a:lnTo>
                <a:lnTo>
                  <a:pt x="114368" y="190296"/>
                </a:lnTo>
                <a:close/>
              </a:path>
              <a:path w="190500" h="2410460">
                <a:moveTo>
                  <a:pt x="93345" y="0"/>
                </a:moveTo>
                <a:lnTo>
                  <a:pt x="0" y="191515"/>
                </a:lnTo>
                <a:lnTo>
                  <a:pt x="76268" y="190702"/>
                </a:lnTo>
                <a:lnTo>
                  <a:pt x="76073" y="171576"/>
                </a:lnTo>
                <a:lnTo>
                  <a:pt x="181123" y="171196"/>
                </a:lnTo>
                <a:lnTo>
                  <a:pt x="93345" y="0"/>
                </a:lnTo>
                <a:close/>
              </a:path>
              <a:path w="190500" h="2410460">
                <a:moveTo>
                  <a:pt x="114173" y="171196"/>
                </a:moveTo>
                <a:lnTo>
                  <a:pt x="76073" y="171576"/>
                </a:lnTo>
                <a:lnTo>
                  <a:pt x="76268" y="190702"/>
                </a:lnTo>
                <a:lnTo>
                  <a:pt x="114368" y="190296"/>
                </a:lnTo>
                <a:lnTo>
                  <a:pt x="114173" y="171196"/>
                </a:lnTo>
                <a:close/>
              </a:path>
              <a:path w="190500" h="2410460">
                <a:moveTo>
                  <a:pt x="181123" y="171196"/>
                </a:moveTo>
                <a:lnTo>
                  <a:pt x="114173" y="171196"/>
                </a:lnTo>
                <a:lnTo>
                  <a:pt x="114368" y="190296"/>
                </a:lnTo>
                <a:lnTo>
                  <a:pt x="190500" y="189484"/>
                </a:lnTo>
                <a:lnTo>
                  <a:pt x="181123" y="17119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651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Subgraph enumeration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886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sz="3100" dirty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3100" dirty="0"/>
                  <a:t>The problem of subgraph enumeration is to find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3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31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1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1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100" dirty="0"/>
                  <a:t>. 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3100" dirty="0"/>
                  <a:t>In the literature, subgraph enumeration is also referred to as </a:t>
                </a:r>
                <a:r>
                  <a:rPr lang="zh-CN" altLang="en-US" sz="3100" dirty="0"/>
                  <a:t>：</a:t>
                </a:r>
                <a:endParaRPr lang="en-US" altLang="zh-CN" sz="3100" dirty="0"/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subgraph isomorphism search </a:t>
                </a:r>
              </a:p>
              <a:p>
                <a:pPr marL="0" indent="0">
                  <a:buNone/>
                </a:pPr>
                <a:r>
                  <a:rPr lang="en-US" altLang="zh-CN" sz="1600" dirty="0"/>
                  <a:t>                       X. Ren and J. Wang. Exploiting vertex relationships in speeding up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subgraph isomorphism </a:t>
                </a:r>
                <a:r>
                  <a:rPr lang="en-US" altLang="zh-CN" sz="1600" dirty="0"/>
                  <a:t>over large graphs.(VLDB15’)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subgraph listing</a:t>
                </a:r>
              </a:p>
              <a:p>
                <a:pPr marL="0" indent="0">
                  <a:buNone/>
                </a:pPr>
                <a:r>
                  <a:rPr lang="en-US" altLang="zh-CN" sz="1600" dirty="0"/>
                  <a:t>                       </a:t>
                </a:r>
                <a:r>
                  <a:rPr lang="it-IT" altLang="zh-CN" sz="1600" dirty="0"/>
                  <a:t>Y. Shao, B. Cui, L. Chen, L. Ma, J. Yao, and N. Xu.</a:t>
                </a:r>
                <a:r>
                  <a:rPr lang="en-US" altLang="zh-CN" sz="1600" dirty="0"/>
                  <a:t>Parallel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subgraph listing </a:t>
                </a:r>
                <a:r>
                  <a:rPr lang="en-US" altLang="zh-CN" sz="1600" dirty="0"/>
                  <a:t>in a large-scale graph. (SIGMOD14’)</a:t>
                </a: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8867"/>
              </a:xfrm>
              <a:blipFill>
                <a:blip r:embed="rId3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00200"/>
            <a:ext cx="835752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18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69142"/>
            <a:ext cx="10767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zh-CN" sz="3600" spc="145" dirty="0"/>
              <a:t>Comparison </a:t>
            </a:r>
            <a:r>
              <a:rPr lang="en-US" altLang="zh-CN" sz="3600" spc="135" dirty="0"/>
              <a:t>with </a:t>
            </a:r>
            <a:r>
              <a:rPr lang="en-US" altLang="zh-CN" sz="3600" spc="114" dirty="0"/>
              <a:t>the</a:t>
            </a:r>
            <a:r>
              <a:rPr lang="en-US" altLang="zh-CN" sz="3600" spc="-625" dirty="0"/>
              <a:t> </a:t>
            </a:r>
            <a:r>
              <a:rPr lang="en-US" altLang="zh-CN" sz="3600" spc="135" dirty="0"/>
              <a:t>State-of-the-art</a:t>
            </a:r>
            <a:endParaRPr lang="zh-CN" altLang="en-US" sz="3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BF07CF-D80D-4404-9D87-5B11DB1437AE}"/>
              </a:ext>
            </a:extLst>
          </p:cNvPr>
          <p:cNvSpPr/>
          <p:nvPr/>
        </p:nvSpPr>
        <p:spPr>
          <a:xfrm>
            <a:off x="134598" y="1772816"/>
            <a:ext cx="8685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pc="-170" dirty="0"/>
              <a:t>We  </a:t>
            </a:r>
            <a:r>
              <a:rPr lang="en-US" altLang="zh-CN" spc="60" dirty="0"/>
              <a:t>compared </a:t>
            </a:r>
            <a:r>
              <a:rPr lang="en-US" altLang="zh-CN" spc="20" dirty="0"/>
              <a:t>the </a:t>
            </a:r>
            <a:r>
              <a:rPr lang="en-US" altLang="zh-CN" spc="35" dirty="0"/>
              <a:t>performance </a:t>
            </a:r>
            <a:r>
              <a:rPr lang="en-US" altLang="zh-CN" dirty="0"/>
              <a:t>of </a:t>
            </a:r>
            <a:r>
              <a:rPr lang="en-US" altLang="zh-CN" spc="65" dirty="0"/>
              <a:t>BENU </a:t>
            </a:r>
            <a:r>
              <a:rPr lang="en-US" altLang="zh-CN" spc="30" dirty="0"/>
              <a:t>with </a:t>
            </a:r>
            <a:r>
              <a:rPr lang="en-US" altLang="zh-CN" spc="20" dirty="0"/>
              <a:t>the  state-of-the-art </a:t>
            </a:r>
            <a:r>
              <a:rPr lang="en-US" altLang="zh-CN" spc="45" dirty="0"/>
              <a:t>algorithms—CBF </a:t>
            </a:r>
            <a:r>
              <a:rPr lang="en-US" altLang="zh-CN" spc="80" dirty="0"/>
              <a:t>and</a:t>
            </a:r>
            <a:r>
              <a:rPr lang="en-US" altLang="zh-CN" spc="-280" dirty="0"/>
              <a:t> </a:t>
            </a:r>
            <a:r>
              <a:rPr lang="en-US" altLang="zh-CN" spc="55" dirty="0" err="1"/>
              <a:t>BiGJoin</a:t>
            </a:r>
            <a:r>
              <a:rPr lang="en-US" altLang="zh-CN" spc="55" dirty="0"/>
              <a:t>—on </a:t>
            </a:r>
            <a:r>
              <a:rPr lang="en-US" altLang="zh-CN" spc="55" dirty="0">
                <a:solidFill>
                  <a:srgbClr val="3333CC"/>
                </a:solidFill>
              </a:rPr>
              <a:t> </a:t>
            </a:r>
            <a:r>
              <a:rPr lang="en-US" altLang="zh-CN" spc="-35" dirty="0">
                <a:solidFill>
                  <a:srgbClr val="3333CC"/>
                </a:solidFill>
              </a:rPr>
              <a:t>9</a:t>
            </a:r>
            <a:r>
              <a:rPr lang="en-US" altLang="zh-CN" spc="-95" dirty="0">
                <a:solidFill>
                  <a:srgbClr val="3333CC"/>
                </a:solidFill>
              </a:rPr>
              <a:t> </a:t>
            </a:r>
            <a:r>
              <a:rPr lang="en-US" altLang="zh-CN" spc="35" dirty="0"/>
              <a:t>pattern</a:t>
            </a:r>
            <a:r>
              <a:rPr lang="en-US" altLang="zh-CN" spc="-75" dirty="0"/>
              <a:t> </a:t>
            </a:r>
            <a:r>
              <a:rPr lang="en-US" altLang="zh-CN" spc="65" dirty="0"/>
              <a:t>graphs</a:t>
            </a:r>
            <a:r>
              <a:rPr lang="en-US" altLang="zh-CN" spc="-85" dirty="0"/>
              <a:t> </a:t>
            </a:r>
            <a:r>
              <a:rPr lang="en-US" altLang="zh-CN" spc="80" dirty="0"/>
              <a:t>and</a:t>
            </a:r>
            <a:r>
              <a:rPr lang="en-US" altLang="zh-CN" spc="-85" dirty="0"/>
              <a:t> </a:t>
            </a:r>
            <a:r>
              <a:rPr lang="en-US" altLang="zh-CN" spc="-35" dirty="0">
                <a:solidFill>
                  <a:srgbClr val="3333CC"/>
                </a:solidFill>
              </a:rPr>
              <a:t>5</a:t>
            </a:r>
            <a:r>
              <a:rPr lang="en-US" altLang="zh-CN" spc="-90" dirty="0">
                <a:solidFill>
                  <a:srgbClr val="3333CC"/>
                </a:solidFill>
              </a:rPr>
              <a:t> </a:t>
            </a:r>
            <a:r>
              <a:rPr lang="en-US" altLang="zh-CN" spc="65" dirty="0"/>
              <a:t>data</a:t>
            </a:r>
            <a:r>
              <a:rPr lang="en-US" altLang="zh-CN" spc="-90" dirty="0"/>
              <a:t> </a:t>
            </a:r>
            <a:r>
              <a:rPr lang="en-US" altLang="zh-CN" spc="55" dirty="0"/>
              <a:t>graphs</a:t>
            </a:r>
            <a:endParaRPr lang="zh-CN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D2ADDD2-5B21-4523-A7B2-DC3665BD9001}"/>
              </a:ext>
            </a:extLst>
          </p:cNvPr>
          <p:cNvSpPr/>
          <p:nvPr/>
        </p:nvSpPr>
        <p:spPr>
          <a:xfrm>
            <a:off x="759417" y="364745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362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BF1F37B-9CAB-497C-877C-7BE099878694}"/>
              </a:ext>
            </a:extLst>
          </p:cNvPr>
          <p:cNvSpPr/>
          <p:nvPr/>
        </p:nvSpPr>
        <p:spPr>
          <a:xfrm>
            <a:off x="759417" y="330836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362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986DAD5-B610-4831-A034-3A95538CEE28}"/>
              </a:ext>
            </a:extLst>
          </p:cNvPr>
          <p:cNvSpPr/>
          <p:nvPr/>
        </p:nvSpPr>
        <p:spPr>
          <a:xfrm>
            <a:off x="759417" y="2968513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362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51741AD-F7CF-48DD-971E-5CCA2F84B8CB}"/>
              </a:ext>
            </a:extLst>
          </p:cNvPr>
          <p:cNvSpPr/>
          <p:nvPr/>
        </p:nvSpPr>
        <p:spPr>
          <a:xfrm>
            <a:off x="1015831" y="2953679"/>
            <a:ext cx="735393" cy="1042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04F1F8A-645B-407D-A5F6-FDDDBEF46596}"/>
              </a:ext>
            </a:extLst>
          </p:cNvPr>
          <p:cNvSpPr/>
          <p:nvPr/>
        </p:nvSpPr>
        <p:spPr>
          <a:xfrm>
            <a:off x="2273893" y="3853639"/>
            <a:ext cx="735393" cy="142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A473F49-24E7-4DB0-A44A-C4D4920D1C8D}"/>
              </a:ext>
            </a:extLst>
          </p:cNvPr>
          <p:cNvSpPr/>
          <p:nvPr/>
        </p:nvSpPr>
        <p:spPr>
          <a:xfrm>
            <a:off x="1073743" y="2992516"/>
            <a:ext cx="628650" cy="9944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BADB666-B173-4631-A7D2-1212E95F377B}"/>
              </a:ext>
            </a:extLst>
          </p:cNvPr>
          <p:cNvSpPr/>
          <p:nvPr/>
        </p:nvSpPr>
        <p:spPr>
          <a:xfrm>
            <a:off x="2331805" y="3892438"/>
            <a:ext cx="628650" cy="94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1E98583-FCBA-49A6-9821-A242CFC6A26D}"/>
              </a:ext>
            </a:extLst>
          </p:cNvPr>
          <p:cNvSpPr/>
          <p:nvPr/>
        </p:nvSpPr>
        <p:spPr>
          <a:xfrm>
            <a:off x="759417" y="398654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362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17BC421-9C6D-4349-868F-660DE1761EB0}"/>
              </a:ext>
            </a:extLst>
          </p:cNvPr>
          <p:cNvSpPr txBox="1"/>
          <p:nvPr/>
        </p:nvSpPr>
        <p:spPr>
          <a:xfrm>
            <a:off x="1180168" y="3532012"/>
            <a:ext cx="1762760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0" algn="r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Calibri"/>
                <a:cs typeface="Calibri"/>
              </a:rPr>
              <a:t>139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81735" algn="l"/>
              </a:tabLst>
            </a:pPr>
            <a:r>
              <a:rPr sz="1800" b="1" spc="95" dirty="0">
                <a:latin typeface="Calibri"/>
                <a:cs typeface="Calibri"/>
              </a:rPr>
              <a:t>CBF	</a:t>
            </a:r>
            <a:r>
              <a:rPr sz="1800" b="1" spc="55" dirty="0">
                <a:latin typeface="Calibri"/>
                <a:cs typeface="Calibri"/>
              </a:rPr>
              <a:t>BENU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955B625-82DE-44E7-86EF-4DB813710861}"/>
              </a:ext>
            </a:extLst>
          </p:cNvPr>
          <p:cNvSpPr txBox="1"/>
          <p:nvPr/>
        </p:nvSpPr>
        <p:spPr>
          <a:xfrm>
            <a:off x="338768" y="2480325"/>
            <a:ext cx="313055" cy="180086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spc="60" dirty="0">
                <a:latin typeface="Calibri"/>
                <a:cs typeface="Calibri"/>
              </a:rPr>
              <a:t>Execution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time(s)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58DA60B-328E-41DD-8AAA-B6063D1F419C}"/>
              </a:ext>
            </a:extLst>
          </p:cNvPr>
          <p:cNvSpPr/>
          <p:nvPr/>
        </p:nvSpPr>
        <p:spPr>
          <a:xfrm>
            <a:off x="642831" y="6023371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362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DE29C3D-7BBC-40B1-AF91-0B84DB6CF5BE}"/>
              </a:ext>
            </a:extLst>
          </p:cNvPr>
          <p:cNvSpPr/>
          <p:nvPr/>
        </p:nvSpPr>
        <p:spPr>
          <a:xfrm>
            <a:off x="642831" y="5800105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362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EE6659E-8976-4607-88EA-12A586271E04}"/>
              </a:ext>
            </a:extLst>
          </p:cNvPr>
          <p:cNvSpPr/>
          <p:nvPr/>
        </p:nvSpPr>
        <p:spPr>
          <a:xfrm>
            <a:off x="642831" y="557607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362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1DC97E2-95B7-4386-BD52-1992813EFE65}"/>
              </a:ext>
            </a:extLst>
          </p:cNvPr>
          <p:cNvSpPr/>
          <p:nvPr/>
        </p:nvSpPr>
        <p:spPr>
          <a:xfrm>
            <a:off x="642831" y="5352811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362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45E441D-428D-4E86-872D-00FEA7316CA3}"/>
              </a:ext>
            </a:extLst>
          </p:cNvPr>
          <p:cNvSpPr/>
          <p:nvPr/>
        </p:nvSpPr>
        <p:spPr>
          <a:xfrm>
            <a:off x="642831" y="5129544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362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661EE24-5616-4986-8B26-E7F57417980E}"/>
              </a:ext>
            </a:extLst>
          </p:cNvPr>
          <p:cNvSpPr/>
          <p:nvPr/>
        </p:nvSpPr>
        <p:spPr>
          <a:xfrm>
            <a:off x="957156" y="5129163"/>
            <a:ext cx="628650" cy="11178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704DDC6-C0F5-4A29-AC3B-2E631253F677}"/>
              </a:ext>
            </a:extLst>
          </p:cNvPr>
          <p:cNvSpPr/>
          <p:nvPr/>
        </p:nvSpPr>
        <p:spPr>
          <a:xfrm>
            <a:off x="2215218" y="6125860"/>
            <a:ext cx="628650" cy="1211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AD2A7C1-FD55-4A4C-ABD3-3B319AF1E455}"/>
              </a:ext>
            </a:extLst>
          </p:cNvPr>
          <p:cNvSpPr/>
          <p:nvPr/>
        </p:nvSpPr>
        <p:spPr>
          <a:xfrm>
            <a:off x="642831" y="6246637"/>
            <a:ext cx="2515870" cy="0"/>
          </a:xfrm>
          <a:custGeom>
            <a:avLst/>
            <a:gdLst/>
            <a:ahLst/>
            <a:cxnLst/>
            <a:rect l="l" t="t" r="r" b="b"/>
            <a:pathLst>
              <a:path w="2515870">
                <a:moveTo>
                  <a:pt x="0" y="0"/>
                </a:moveTo>
                <a:lnTo>
                  <a:pt x="2515362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48433B0-816E-43C0-B64E-E1E1A6269C3C}"/>
              </a:ext>
            </a:extLst>
          </p:cNvPr>
          <p:cNvSpPr txBox="1"/>
          <p:nvPr/>
        </p:nvSpPr>
        <p:spPr>
          <a:xfrm>
            <a:off x="1018371" y="4768484"/>
            <a:ext cx="507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Calibri"/>
                <a:cs typeface="Calibri"/>
              </a:rPr>
              <a:t>1000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AB7CD093-D529-41F7-8450-14BB45D6E216}"/>
              </a:ext>
            </a:extLst>
          </p:cNvPr>
          <p:cNvSpPr txBox="1"/>
          <p:nvPr/>
        </p:nvSpPr>
        <p:spPr>
          <a:xfrm>
            <a:off x="2336377" y="5765687"/>
            <a:ext cx="386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Calibri"/>
                <a:cs typeface="Calibri"/>
              </a:rPr>
              <a:t>108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EAADABE-F911-4979-ADCC-EA75700C0CDC}"/>
              </a:ext>
            </a:extLst>
          </p:cNvPr>
          <p:cNvSpPr txBox="1"/>
          <p:nvPr/>
        </p:nvSpPr>
        <p:spPr>
          <a:xfrm>
            <a:off x="1063583" y="6380875"/>
            <a:ext cx="416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latin typeface="Calibri"/>
                <a:cs typeface="Calibri"/>
              </a:rPr>
              <a:t>CBF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673133D-F983-41BC-9F0B-3BCDC1F5B6BD}"/>
              </a:ext>
            </a:extLst>
          </p:cNvPr>
          <p:cNvSpPr txBox="1"/>
          <p:nvPr/>
        </p:nvSpPr>
        <p:spPr>
          <a:xfrm>
            <a:off x="2232999" y="6380875"/>
            <a:ext cx="593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latin typeface="Calibri"/>
                <a:cs typeface="Calibri"/>
              </a:rPr>
              <a:t>BENU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342C982-6293-48C5-9967-BA1648F7BCA8}"/>
              </a:ext>
            </a:extLst>
          </p:cNvPr>
          <p:cNvSpPr txBox="1"/>
          <p:nvPr/>
        </p:nvSpPr>
        <p:spPr>
          <a:xfrm>
            <a:off x="323528" y="4932187"/>
            <a:ext cx="313055" cy="180086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spc="60" dirty="0">
                <a:latin typeface="Calibri"/>
                <a:cs typeface="Calibri"/>
              </a:rPr>
              <a:t>Execution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time(s)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2A206BDA-2E8F-4EC3-96D5-636D740F4366}"/>
              </a:ext>
            </a:extLst>
          </p:cNvPr>
          <p:cNvSpPr/>
          <p:nvPr/>
        </p:nvSpPr>
        <p:spPr>
          <a:xfrm>
            <a:off x="5042620" y="3708415"/>
            <a:ext cx="2575560" cy="0"/>
          </a:xfrm>
          <a:custGeom>
            <a:avLst/>
            <a:gdLst/>
            <a:ahLst/>
            <a:cxnLst/>
            <a:rect l="l" t="t" r="r" b="b"/>
            <a:pathLst>
              <a:path w="2575559">
                <a:moveTo>
                  <a:pt x="0" y="0"/>
                </a:moveTo>
                <a:lnTo>
                  <a:pt x="2575560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DE554B5-5308-4F7E-81A6-76D2FCA69933}"/>
              </a:ext>
            </a:extLst>
          </p:cNvPr>
          <p:cNvSpPr/>
          <p:nvPr/>
        </p:nvSpPr>
        <p:spPr>
          <a:xfrm>
            <a:off x="5042620" y="3335797"/>
            <a:ext cx="2575560" cy="0"/>
          </a:xfrm>
          <a:custGeom>
            <a:avLst/>
            <a:gdLst/>
            <a:ahLst/>
            <a:cxnLst/>
            <a:rect l="l" t="t" r="r" b="b"/>
            <a:pathLst>
              <a:path w="2575559">
                <a:moveTo>
                  <a:pt x="0" y="0"/>
                </a:moveTo>
                <a:lnTo>
                  <a:pt x="2575560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2C1FCAC3-C299-45F4-87DB-F7CFBD28DDB4}"/>
              </a:ext>
            </a:extLst>
          </p:cNvPr>
          <p:cNvSpPr/>
          <p:nvPr/>
        </p:nvSpPr>
        <p:spPr>
          <a:xfrm>
            <a:off x="5042620" y="2962417"/>
            <a:ext cx="2575560" cy="0"/>
          </a:xfrm>
          <a:custGeom>
            <a:avLst/>
            <a:gdLst/>
            <a:ahLst/>
            <a:cxnLst/>
            <a:rect l="l" t="t" r="r" b="b"/>
            <a:pathLst>
              <a:path w="2575559">
                <a:moveTo>
                  <a:pt x="0" y="0"/>
                </a:moveTo>
                <a:lnTo>
                  <a:pt x="2575560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57FED07-5A3C-4003-BF88-65D208C36E95}"/>
              </a:ext>
            </a:extLst>
          </p:cNvPr>
          <p:cNvSpPr/>
          <p:nvPr/>
        </p:nvSpPr>
        <p:spPr>
          <a:xfrm>
            <a:off x="5364564" y="2957464"/>
            <a:ext cx="643890" cy="1124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C16F2F31-3C9A-4584-8F94-47786DB34BBF}"/>
              </a:ext>
            </a:extLst>
          </p:cNvPr>
          <p:cNvSpPr/>
          <p:nvPr/>
        </p:nvSpPr>
        <p:spPr>
          <a:xfrm>
            <a:off x="6652345" y="3977782"/>
            <a:ext cx="643890" cy="1043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E7531B2F-98BD-47D0-BD4E-7CB3623B0792}"/>
              </a:ext>
            </a:extLst>
          </p:cNvPr>
          <p:cNvSpPr/>
          <p:nvPr/>
        </p:nvSpPr>
        <p:spPr>
          <a:xfrm>
            <a:off x="5042620" y="4081794"/>
            <a:ext cx="2575560" cy="0"/>
          </a:xfrm>
          <a:custGeom>
            <a:avLst/>
            <a:gdLst/>
            <a:ahLst/>
            <a:cxnLst/>
            <a:rect l="l" t="t" r="r" b="b"/>
            <a:pathLst>
              <a:path w="2575559">
                <a:moveTo>
                  <a:pt x="0" y="0"/>
                </a:moveTo>
                <a:lnTo>
                  <a:pt x="257556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EFC36053-D291-4B46-8907-46AD2F02DE24}"/>
              </a:ext>
            </a:extLst>
          </p:cNvPr>
          <p:cNvSpPr txBox="1"/>
          <p:nvPr/>
        </p:nvSpPr>
        <p:spPr>
          <a:xfrm>
            <a:off x="5478864" y="3617610"/>
            <a:ext cx="1792605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0" algn="r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Calibri"/>
                <a:cs typeface="Calibri"/>
              </a:rPr>
              <a:t>139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11580" algn="l"/>
              </a:tabLst>
            </a:pPr>
            <a:r>
              <a:rPr sz="1800" b="1" spc="95" dirty="0">
                <a:latin typeface="Calibri"/>
                <a:cs typeface="Calibri"/>
              </a:rPr>
              <a:t>CBF	</a:t>
            </a:r>
            <a:r>
              <a:rPr sz="1800" b="1" spc="55" dirty="0">
                <a:latin typeface="Calibri"/>
                <a:cs typeface="Calibri"/>
              </a:rPr>
              <a:t>BENU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C5AA952-0CD3-4A9A-88CC-247133F3903E}"/>
              </a:ext>
            </a:extLst>
          </p:cNvPr>
          <p:cNvSpPr txBox="1"/>
          <p:nvPr/>
        </p:nvSpPr>
        <p:spPr>
          <a:xfrm>
            <a:off x="4724078" y="2613675"/>
            <a:ext cx="313055" cy="1802764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spc="65" dirty="0">
                <a:latin typeface="Calibri"/>
                <a:cs typeface="Calibri"/>
              </a:rPr>
              <a:t>Execution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time(s)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CAB4A9A6-D5BB-440E-8FC2-D9B0ABA305AA}"/>
              </a:ext>
            </a:extLst>
          </p:cNvPr>
          <p:cNvSpPr/>
          <p:nvPr/>
        </p:nvSpPr>
        <p:spPr>
          <a:xfrm>
            <a:off x="5070051" y="5945647"/>
            <a:ext cx="2503170" cy="0"/>
          </a:xfrm>
          <a:custGeom>
            <a:avLst/>
            <a:gdLst/>
            <a:ahLst/>
            <a:cxnLst/>
            <a:rect l="l" t="t" r="r" b="b"/>
            <a:pathLst>
              <a:path w="2503170">
                <a:moveTo>
                  <a:pt x="0" y="0"/>
                </a:moveTo>
                <a:lnTo>
                  <a:pt x="2503169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7FE592E-1A01-4BCD-9827-83C4E6EC83F5}"/>
              </a:ext>
            </a:extLst>
          </p:cNvPr>
          <p:cNvSpPr/>
          <p:nvPr/>
        </p:nvSpPr>
        <p:spPr>
          <a:xfrm>
            <a:off x="5070051" y="5575315"/>
            <a:ext cx="2503170" cy="0"/>
          </a:xfrm>
          <a:custGeom>
            <a:avLst/>
            <a:gdLst/>
            <a:ahLst/>
            <a:cxnLst/>
            <a:rect l="l" t="t" r="r" b="b"/>
            <a:pathLst>
              <a:path w="2503170">
                <a:moveTo>
                  <a:pt x="0" y="0"/>
                </a:moveTo>
                <a:lnTo>
                  <a:pt x="2503169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B4806FB9-5343-48E8-916A-171284E8C7EC}"/>
              </a:ext>
            </a:extLst>
          </p:cNvPr>
          <p:cNvSpPr/>
          <p:nvPr/>
        </p:nvSpPr>
        <p:spPr>
          <a:xfrm>
            <a:off x="5070051" y="5205744"/>
            <a:ext cx="2503170" cy="0"/>
          </a:xfrm>
          <a:custGeom>
            <a:avLst/>
            <a:gdLst/>
            <a:ahLst/>
            <a:cxnLst/>
            <a:rect l="l" t="t" r="r" b="b"/>
            <a:pathLst>
              <a:path w="2503170">
                <a:moveTo>
                  <a:pt x="0" y="0"/>
                </a:moveTo>
                <a:lnTo>
                  <a:pt x="2503169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16C6A1CD-AF15-4EF1-9103-BC9AB58B7216}"/>
              </a:ext>
            </a:extLst>
          </p:cNvPr>
          <p:cNvSpPr/>
          <p:nvPr/>
        </p:nvSpPr>
        <p:spPr>
          <a:xfrm>
            <a:off x="5382852" y="5095636"/>
            <a:ext cx="625602" cy="12199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D4C19E0D-324A-40E5-A0B0-CCB127E9CF26}"/>
              </a:ext>
            </a:extLst>
          </p:cNvPr>
          <p:cNvSpPr/>
          <p:nvPr/>
        </p:nvSpPr>
        <p:spPr>
          <a:xfrm>
            <a:off x="6634057" y="6234825"/>
            <a:ext cx="626364" cy="807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C69A9354-7D50-4E96-ABDF-58F9D2F7F389}"/>
              </a:ext>
            </a:extLst>
          </p:cNvPr>
          <p:cNvSpPr/>
          <p:nvPr/>
        </p:nvSpPr>
        <p:spPr>
          <a:xfrm>
            <a:off x="5070051" y="6315979"/>
            <a:ext cx="2503170" cy="0"/>
          </a:xfrm>
          <a:custGeom>
            <a:avLst/>
            <a:gdLst/>
            <a:ahLst/>
            <a:cxnLst/>
            <a:rect l="l" t="t" r="r" b="b"/>
            <a:pathLst>
              <a:path w="2503170">
                <a:moveTo>
                  <a:pt x="0" y="0"/>
                </a:moveTo>
                <a:lnTo>
                  <a:pt x="2503169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48DB0807-22A0-40C1-A814-7AE4F7BA761B}"/>
              </a:ext>
            </a:extLst>
          </p:cNvPr>
          <p:cNvSpPr txBox="1"/>
          <p:nvPr/>
        </p:nvSpPr>
        <p:spPr>
          <a:xfrm>
            <a:off x="5382599" y="4734956"/>
            <a:ext cx="62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Calibri"/>
                <a:cs typeface="Calibri"/>
              </a:rPr>
              <a:t>16488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76C3FA89-F536-4923-8603-35A2F6A84D2D}"/>
              </a:ext>
            </a:extLst>
          </p:cNvPr>
          <p:cNvSpPr txBox="1"/>
          <p:nvPr/>
        </p:nvSpPr>
        <p:spPr>
          <a:xfrm>
            <a:off x="6694509" y="5874654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Calibri"/>
                <a:cs typeface="Calibri"/>
              </a:rPr>
              <a:t>1090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A9C19FB-2294-41E1-8306-1CA154F44248}"/>
              </a:ext>
            </a:extLst>
          </p:cNvPr>
          <p:cNvSpPr txBox="1"/>
          <p:nvPr/>
        </p:nvSpPr>
        <p:spPr>
          <a:xfrm>
            <a:off x="5487755" y="6449456"/>
            <a:ext cx="417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latin typeface="Calibri"/>
                <a:cs typeface="Calibri"/>
              </a:rPr>
              <a:t>CBF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7E37FF6C-601F-487E-8931-9409C8F0713D}"/>
              </a:ext>
            </a:extLst>
          </p:cNvPr>
          <p:cNvSpPr txBox="1"/>
          <p:nvPr/>
        </p:nvSpPr>
        <p:spPr>
          <a:xfrm>
            <a:off x="6651328" y="6449456"/>
            <a:ext cx="593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0" dirty="0">
                <a:latin typeface="Calibri"/>
                <a:cs typeface="Calibri"/>
              </a:rPr>
              <a:t>BE</a:t>
            </a:r>
            <a:r>
              <a:rPr sz="1800" b="1" spc="65" dirty="0">
                <a:latin typeface="Calibri"/>
                <a:cs typeface="Calibri"/>
              </a:rPr>
              <a:t>N</a:t>
            </a:r>
            <a:r>
              <a:rPr sz="1800" b="1" spc="2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BDE541F0-8FDD-4009-86E8-A5FE953490C8}"/>
              </a:ext>
            </a:extLst>
          </p:cNvPr>
          <p:cNvSpPr txBox="1"/>
          <p:nvPr/>
        </p:nvSpPr>
        <p:spPr>
          <a:xfrm>
            <a:off x="4751002" y="4861321"/>
            <a:ext cx="313055" cy="180086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spc="60" dirty="0">
                <a:latin typeface="Calibri"/>
                <a:cs typeface="Calibri"/>
              </a:rPr>
              <a:t>Execution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time(s)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8B394B79-80E3-4BC5-B126-66015AF8E605}"/>
              </a:ext>
            </a:extLst>
          </p:cNvPr>
          <p:cNvSpPr/>
          <p:nvPr/>
        </p:nvSpPr>
        <p:spPr>
          <a:xfrm>
            <a:off x="3192102" y="2529220"/>
            <a:ext cx="935736" cy="15841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958FB08E-1900-4C6B-9573-49272D9C6376}"/>
              </a:ext>
            </a:extLst>
          </p:cNvPr>
          <p:cNvSpPr/>
          <p:nvPr/>
        </p:nvSpPr>
        <p:spPr>
          <a:xfrm>
            <a:off x="7742005" y="2500010"/>
            <a:ext cx="935736" cy="156540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369552D1-B864-42CF-B851-296C3D3DEAF1}"/>
              </a:ext>
            </a:extLst>
          </p:cNvPr>
          <p:cNvSpPr/>
          <p:nvPr/>
        </p:nvSpPr>
        <p:spPr>
          <a:xfrm>
            <a:off x="3246967" y="4730892"/>
            <a:ext cx="935736" cy="152374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52D10BAA-B1EA-431B-BDB9-F253A93E33C0}"/>
              </a:ext>
            </a:extLst>
          </p:cNvPr>
          <p:cNvSpPr/>
          <p:nvPr/>
        </p:nvSpPr>
        <p:spPr>
          <a:xfrm>
            <a:off x="7755721" y="4718700"/>
            <a:ext cx="935736" cy="152374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50E9D00A-A4C8-4884-8891-6856BD32193B}"/>
              </a:ext>
            </a:extLst>
          </p:cNvPr>
          <p:cNvSpPr txBox="1"/>
          <p:nvPr/>
        </p:nvSpPr>
        <p:spPr>
          <a:xfrm>
            <a:off x="746717" y="2348880"/>
            <a:ext cx="2541270" cy="58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00"/>
              </a:spcBef>
              <a:tabLst>
                <a:tab pos="636270" algn="l"/>
                <a:tab pos="2527935" algn="l"/>
              </a:tabLst>
            </a:pPr>
            <a:r>
              <a:rPr sz="2000" u="sng" spc="-5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	</a:t>
            </a:r>
            <a:r>
              <a:rPr sz="2000" u="sng" spc="2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Data </a:t>
            </a:r>
            <a:r>
              <a:rPr sz="2000" u="sng" spc="1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Graph:</a:t>
            </a:r>
            <a:r>
              <a:rPr sz="2000" u="sng" spc="-19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5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ok	</a:t>
            </a:r>
            <a:endParaRPr sz="2000">
              <a:latin typeface="Calibri"/>
              <a:cs typeface="Calibri"/>
            </a:endParaRPr>
          </a:p>
          <a:p>
            <a:pPr marL="400685">
              <a:lnSpc>
                <a:spcPts val="2075"/>
              </a:lnSpc>
            </a:pPr>
            <a:r>
              <a:rPr sz="1800" b="1" spc="30" dirty="0">
                <a:latin typeface="Calibri"/>
                <a:cs typeface="Calibri"/>
              </a:rPr>
              <a:t>1465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3559EB94-6F0B-423D-A2EA-8CA45A3E7915}"/>
              </a:ext>
            </a:extLst>
          </p:cNvPr>
          <p:cNvSpPr txBox="1"/>
          <p:nvPr/>
        </p:nvSpPr>
        <p:spPr>
          <a:xfrm>
            <a:off x="630131" y="4560712"/>
            <a:ext cx="25412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8350" algn="l"/>
                <a:tab pos="2527935" algn="l"/>
              </a:tabLst>
            </a:pPr>
            <a:r>
              <a:rPr sz="2000" u="sng" spc="-5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	</a:t>
            </a:r>
            <a:r>
              <a:rPr sz="2000" u="sng" spc="2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Data </a:t>
            </a:r>
            <a:r>
              <a:rPr sz="2000" u="sng" spc="1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Graph:</a:t>
            </a:r>
            <a:r>
              <a:rPr sz="2000" u="sng" spc="-19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3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lj	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562218CB-720C-43F9-B59D-DB9758E70DDF}"/>
              </a:ext>
            </a:extLst>
          </p:cNvPr>
          <p:cNvSpPr txBox="1"/>
          <p:nvPr/>
        </p:nvSpPr>
        <p:spPr>
          <a:xfrm>
            <a:off x="5057351" y="4522866"/>
            <a:ext cx="2528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0240" algn="l"/>
                <a:tab pos="2515235" algn="l"/>
              </a:tabLst>
            </a:pPr>
            <a:r>
              <a:rPr sz="2000" u="sng" spc="-5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	</a:t>
            </a:r>
            <a:r>
              <a:rPr sz="2000" u="sng" spc="2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Data </a:t>
            </a:r>
            <a:r>
              <a:rPr sz="2000" u="sng" spc="1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Graph:</a:t>
            </a:r>
            <a:r>
              <a:rPr sz="2000" u="sng" spc="-19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5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uk	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891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3481FE05-9AC2-428A-B03B-AB110FA3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24" y="669142"/>
            <a:ext cx="10767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altLang="zh-CN" sz="3600" spc="50" dirty="0"/>
              <a:t>Machine</a:t>
            </a:r>
            <a:r>
              <a:rPr lang="en-US" altLang="zh-CN" sz="3600" spc="-180" dirty="0"/>
              <a:t> </a:t>
            </a:r>
            <a:r>
              <a:rPr lang="en-US" altLang="zh-CN" sz="3600" spc="175" dirty="0"/>
              <a:t>Scalability</a:t>
            </a:r>
            <a:endParaRPr lang="zh-CN" altLang="en-US" sz="3600" dirty="0"/>
          </a:p>
        </p:txBody>
      </p:sp>
      <p:sp>
        <p:nvSpPr>
          <p:cNvPr id="123" name="object 3">
            <a:extLst>
              <a:ext uri="{FF2B5EF4-FFF2-40B4-BE49-F238E27FC236}">
                <a16:creationId xmlns:a16="http://schemas.microsoft.com/office/drawing/2014/main" id="{884F74FB-8738-4F6C-AB58-DE766FFBFC16}"/>
              </a:ext>
            </a:extLst>
          </p:cNvPr>
          <p:cNvSpPr txBox="1"/>
          <p:nvPr/>
        </p:nvSpPr>
        <p:spPr>
          <a:xfrm>
            <a:off x="1090647" y="6417429"/>
            <a:ext cx="73920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85" dirty="0">
                <a:solidFill>
                  <a:srgbClr val="3333CC"/>
                </a:solidFill>
                <a:latin typeface="Calibri"/>
                <a:cs typeface="Calibri"/>
              </a:rPr>
              <a:t>BENU</a:t>
            </a:r>
            <a:r>
              <a:rPr sz="2800" b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95" dirty="0">
                <a:solidFill>
                  <a:srgbClr val="3333CC"/>
                </a:solidFill>
                <a:latin typeface="Calibri"/>
                <a:cs typeface="Calibri"/>
              </a:rPr>
              <a:t>achieves</a:t>
            </a:r>
            <a:r>
              <a:rPr sz="2800" b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85" dirty="0">
                <a:solidFill>
                  <a:srgbClr val="3333CC"/>
                </a:solidFill>
                <a:latin typeface="Calibri"/>
                <a:cs typeface="Calibri"/>
              </a:rPr>
              <a:t>near-linear</a:t>
            </a:r>
            <a:r>
              <a:rPr sz="2800" b="1" spc="-9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95" dirty="0">
                <a:solidFill>
                  <a:srgbClr val="3333CC"/>
                </a:solidFill>
                <a:latin typeface="Calibri"/>
                <a:cs typeface="Calibri"/>
              </a:rPr>
              <a:t>machine</a:t>
            </a:r>
            <a:r>
              <a:rPr sz="2800" b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105" dirty="0">
                <a:solidFill>
                  <a:srgbClr val="3333CC"/>
                </a:solidFill>
                <a:latin typeface="Calibri"/>
                <a:cs typeface="Calibri"/>
              </a:rPr>
              <a:t>scalability.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24" name="object 4">
            <a:extLst>
              <a:ext uri="{FF2B5EF4-FFF2-40B4-BE49-F238E27FC236}">
                <a16:creationId xmlns:a16="http://schemas.microsoft.com/office/drawing/2014/main" id="{40FB480E-6DEC-4FA3-8033-97B6EA7250AB}"/>
              </a:ext>
            </a:extLst>
          </p:cNvPr>
          <p:cNvSpPr/>
          <p:nvPr/>
        </p:nvSpPr>
        <p:spPr>
          <a:xfrm>
            <a:off x="737678" y="2742468"/>
            <a:ext cx="2574290" cy="0"/>
          </a:xfrm>
          <a:custGeom>
            <a:avLst/>
            <a:gdLst/>
            <a:ahLst/>
            <a:cxnLst/>
            <a:rect l="l" t="t" r="r" b="b"/>
            <a:pathLst>
              <a:path w="2574290">
                <a:moveTo>
                  <a:pt x="0" y="0"/>
                </a:moveTo>
                <a:lnTo>
                  <a:pt x="2574036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5">
            <a:extLst>
              <a:ext uri="{FF2B5EF4-FFF2-40B4-BE49-F238E27FC236}">
                <a16:creationId xmlns:a16="http://schemas.microsoft.com/office/drawing/2014/main" id="{1C400D98-99CB-482E-88E5-9E92CBD2211C}"/>
              </a:ext>
            </a:extLst>
          </p:cNvPr>
          <p:cNvSpPr/>
          <p:nvPr/>
        </p:nvSpPr>
        <p:spPr>
          <a:xfrm>
            <a:off x="737678" y="2407950"/>
            <a:ext cx="2574290" cy="0"/>
          </a:xfrm>
          <a:custGeom>
            <a:avLst/>
            <a:gdLst/>
            <a:ahLst/>
            <a:cxnLst/>
            <a:rect l="l" t="t" r="r" b="b"/>
            <a:pathLst>
              <a:path w="2574290">
                <a:moveTo>
                  <a:pt x="0" y="0"/>
                </a:moveTo>
                <a:lnTo>
                  <a:pt x="2574036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6">
            <a:extLst>
              <a:ext uri="{FF2B5EF4-FFF2-40B4-BE49-F238E27FC236}">
                <a16:creationId xmlns:a16="http://schemas.microsoft.com/office/drawing/2014/main" id="{C591E65E-43A5-4F4C-AC5C-BE70DC1CFBD0}"/>
              </a:ext>
            </a:extLst>
          </p:cNvPr>
          <p:cNvSpPr/>
          <p:nvPr/>
        </p:nvSpPr>
        <p:spPr>
          <a:xfrm>
            <a:off x="737678" y="2072670"/>
            <a:ext cx="2574290" cy="0"/>
          </a:xfrm>
          <a:custGeom>
            <a:avLst/>
            <a:gdLst/>
            <a:ahLst/>
            <a:cxnLst/>
            <a:rect l="l" t="t" r="r" b="b"/>
            <a:pathLst>
              <a:path w="2574290">
                <a:moveTo>
                  <a:pt x="0" y="0"/>
                </a:moveTo>
                <a:lnTo>
                  <a:pt x="2574036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7">
            <a:extLst>
              <a:ext uri="{FF2B5EF4-FFF2-40B4-BE49-F238E27FC236}">
                <a16:creationId xmlns:a16="http://schemas.microsoft.com/office/drawing/2014/main" id="{8D091697-5055-48F2-9BDF-4824AA422F91}"/>
              </a:ext>
            </a:extLst>
          </p:cNvPr>
          <p:cNvSpPr/>
          <p:nvPr/>
        </p:nvSpPr>
        <p:spPr>
          <a:xfrm>
            <a:off x="737678" y="3076986"/>
            <a:ext cx="2574290" cy="0"/>
          </a:xfrm>
          <a:custGeom>
            <a:avLst/>
            <a:gdLst/>
            <a:ahLst/>
            <a:cxnLst/>
            <a:rect l="l" t="t" r="r" b="b"/>
            <a:pathLst>
              <a:path w="2574290">
                <a:moveTo>
                  <a:pt x="0" y="0"/>
                </a:moveTo>
                <a:lnTo>
                  <a:pt x="2574036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8">
            <a:extLst>
              <a:ext uri="{FF2B5EF4-FFF2-40B4-BE49-F238E27FC236}">
                <a16:creationId xmlns:a16="http://schemas.microsoft.com/office/drawing/2014/main" id="{C60E25CD-6B41-4BD3-9922-D4F0E854DC5B}"/>
              </a:ext>
            </a:extLst>
          </p:cNvPr>
          <p:cNvSpPr/>
          <p:nvPr/>
        </p:nvSpPr>
        <p:spPr>
          <a:xfrm>
            <a:off x="921700" y="1774347"/>
            <a:ext cx="2205990" cy="908685"/>
          </a:xfrm>
          <a:custGeom>
            <a:avLst/>
            <a:gdLst/>
            <a:ahLst/>
            <a:cxnLst/>
            <a:rect l="l" t="t" r="r" b="b"/>
            <a:pathLst>
              <a:path w="2205990" h="908685">
                <a:moveTo>
                  <a:pt x="0" y="0"/>
                </a:moveTo>
                <a:lnTo>
                  <a:pt x="367284" y="433577"/>
                </a:lnTo>
                <a:lnTo>
                  <a:pt x="735329" y="668274"/>
                </a:lnTo>
                <a:lnTo>
                  <a:pt x="1102614" y="720851"/>
                </a:lnTo>
                <a:lnTo>
                  <a:pt x="1470660" y="801624"/>
                </a:lnTo>
                <a:lnTo>
                  <a:pt x="1837943" y="867155"/>
                </a:lnTo>
                <a:lnTo>
                  <a:pt x="2205990" y="908303"/>
                </a:lnTo>
              </a:path>
            </a:pathLst>
          </a:custGeom>
          <a:ln w="32004">
            <a:solidFill>
              <a:srgbClr val="6205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9">
            <a:extLst>
              <a:ext uri="{FF2B5EF4-FFF2-40B4-BE49-F238E27FC236}">
                <a16:creationId xmlns:a16="http://schemas.microsoft.com/office/drawing/2014/main" id="{CF1626C2-FDD7-4600-90E9-6EB41FD92BDC}"/>
              </a:ext>
            </a:extLst>
          </p:cNvPr>
          <p:cNvSpPr/>
          <p:nvPr/>
        </p:nvSpPr>
        <p:spPr>
          <a:xfrm>
            <a:off x="883347" y="1736882"/>
            <a:ext cx="75437" cy="75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0">
            <a:extLst>
              <a:ext uri="{FF2B5EF4-FFF2-40B4-BE49-F238E27FC236}">
                <a16:creationId xmlns:a16="http://schemas.microsoft.com/office/drawing/2014/main" id="{BCCAF4C4-BF41-4EFD-B72C-FC4A04649061}"/>
              </a:ext>
            </a:extLst>
          </p:cNvPr>
          <p:cNvSpPr/>
          <p:nvPr/>
        </p:nvSpPr>
        <p:spPr>
          <a:xfrm>
            <a:off x="876869" y="1730405"/>
            <a:ext cx="88392" cy="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1">
            <a:extLst>
              <a:ext uri="{FF2B5EF4-FFF2-40B4-BE49-F238E27FC236}">
                <a16:creationId xmlns:a16="http://schemas.microsoft.com/office/drawing/2014/main" id="{2916F5F7-AB1F-4444-ACBB-10AF4CB36A13}"/>
              </a:ext>
            </a:extLst>
          </p:cNvPr>
          <p:cNvSpPr/>
          <p:nvPr/>
        </p:nvSpPr>
        <p:spPr>
          <a:xfrm>
            <a:off x="1251392" y="2170460"/>
            <a:ext cx="75437" cy="75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2">
            <a:extLst>
              <a:ext uri="{FF2B5EF4-FFF2-40B4-BE49-F238E27FC236}">
                <a16:creationId xmlns:a16="http://schemas.microsoft.com/office/drawing/2014/main" id="{7A5DCFEB-C1F9-4216-9EEB-35A2B840755F}"/>
              </a:ext>
            </a:extLst>
          </p:cNvPr>
          <p:cNvSpPr/>
          <p:nvPr/>
        </p:nvSpPr>
        <p:spPr>
          <a:xfrm>
            <a:off x="1244916" y="2163983"/>
            <a:ext cx="88392" cy="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">
            <a:extLst>
              <a:ext uri="{FF2B5EF4-FFF2-40B4-BE49-F238E27FC236}">
                <a16:creationId xmlns:a16="http://schemas.microsoft.com/office/drawing/2014/main" id="{1F6B8082-EA87-457B-A36A-45A401B5564F}"/>
              </a:ext>
            </a:extLst>
          </p:cNvPr>
          <p:cNvSpPr/>
          <p:nvPr/>
        </p:nvSpPr>
        <p:spPr>
          <a:xfrm>
            <a:off x="1618677" y="2404394"/>
            <a:ext cx="75437" cy="754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4">
            <a:extLst>
              <a:ext uri="{FF2B5EF4-FFF2-40B4-BE49-F238E27FC236}">
                <a16:creationId xmlns:a16="http://schemas.microsoft.com/office/drawing/2014/main" id="{12BAD73E-81EB-447C-8FED-C34AEABD445F}"/>
              </a:ext>
            </a:extLst>
          </p:cNvPr>
          <p:cNvSpPr/>
          <p:nvPr/>
        </p:nvSpPr>
        <p:spPr>
          <a:xfrm>
            <a:off x="1612199" y="2397917"/>
            <a:ext cx="88391" cy="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5">
            <a:extLst>
              <a:ext uri="{FF2B5EF4-FFF2-40B4-BE49-F238E27FC236}">
                <a16:creationId xmlns:a16="http://schemas.microsoft.com/office/drawing/2014/main" id="{80B0F9CA-9F1F-4435-A241-0497596019A5}"/>
              </a:ext>
            </a:extLst>
          </p:cNvPr>
          <p:cNvSpPr/>
          <p:nvPr/>
        </p:nvSpPr>
        <p:spPr>
          <a:xfrm>
            <a:off x="1986722" y="2457734"/>
            <a:ext cx="75437" cy="75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6">
            <a:extLst>
              <a:ext uri="{FF2B5EF4-FFF2-40B4-BE49-F238E27FC236}">
                <a16:creationId xmlns:a16="http://schemas.microsoft.com/office/drawing/2014/main" id="{77E245C6-350C-479A-8FC8-C72FC4ECA5CA}"/>
              </a:ext>
            </a:extLst>
          </p:cNvPr>
          <p:cNvSpPr/>
          <p:nvPr/>
        </p:nvSpPr>
        <p:spPr>
          <a:xfrm>
            <a:off x="1980246" y="2451257"/>
            <a:ext cx="88391" cy="88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7">
            <a:extLst>
              <a:ext uri="{FF2B5EF4-FFF2-40B4-BE49-F238E27FC236}">
                <a16:creationId xmlns:a16="http://schemas.microsoft.com/office/drawing/2014/main" id="{F8E1EE25-27E0-421E-9A9E-D231B5665DE7}"/>
              </a:ext>
            </a:extLst>
          </p:cNvPr>
          <p:cNvSpPr/>
          <p:nvPr/>
        </p:nvSpPr>
        <p:spPr>
          <a:xfrm>
            <a:off x="2354006" y="2538506"/>
            <a:ext cx="75437" cy="75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8">
            <a:extLst>
              <a:ext uri="{FF2B5EF4-FFF2-40B4-BE49-F238E27FC236}">
                <a16:creationId xmlns:a16="http://schemas.microsoft.com/office/drawing/2014/main" id="{C799861D-1141-45D9-81B5-D65941CBD631}"/>
              </a:ext>
            </a:extLst>
          </p:cNvPr>
          <p:cNvSpPr/>
          <p:nvPr/>
        </p:nvSpPr>
        <p:spPr>
          <a:xfrm>
            <a:off x="2347530" y="2532029"/>
            <a:ext cx="88391" cy="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9">
            <a:extLst>
              <a:ext uri="{FF2B5EF4-FFF2-40B4-BE49-F238E27FC236}">
                <a16:creationId xmlns:a16="http://schemas.microsoft.com/office/drawing/2014/main" id="{D26F1C65-4E94-4997-8CD2-077E6370663C}"/>
              </a:ext>
            </a:extLst>
          </p:cNvPr>
          <p:cNvSpPr/>
          <p:nvPr/>
        </p:nvSpPr>
        <p:spPr>
          <a:xfrm>
            <a:off x="2722052" y="2603276"/>
            <a:ext cx="75437" cy="75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20">
            <a:extLst>
              <a:ext uri="{FF2B5EF4-FFF2-40B4-BE49-F238E27FC236}">
                <a16:creationId xmlns:a16="http://schemas.microsoft.com/office/drawing/2014/main" id="{1A418B76-4F79-4082-8112-71A62195FA53}"/>
              </a:ext>
            </a:extLst>
          </p:cNvPr>
          <p:cNvSpPr/>
          <p:nvPr/>
        </p:nvSpPr>
        <p:spPr>
          <a:xfrm>
            <a:off x="2715575" y="2596799"/>
            <a:ext cx="88391" cy="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21">
            <a:extLst>
              <a:ext uri="{FF2B5EF4-FFF2-40B4-BE49-F238E27FC236}">
                <a16:creationId xmlns:a16="http://schemas.microsoft.com/office/drawing/2014/main" id="{C496276C-F442-49B0-B62B-EB8C04D90F2D}"/>
              </a:ext>
            </a:extLst>
          </p:cNvPr>
          <p:cNvSpPr/>
          <p:nvPr/>
        </p:nvSpPr>
        <p:spPr>
          <a:xfrm>
            <a:off x="3090099" y="2645186"/>
            <a:ext cx="75437" cy="754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22">
            <a:extLst>
              <a:ext uri="{FF2B5EF4-FFF2-40B4-BE49-F238E27FC236}">
                <a16:creationId xmlns:a16="http://schemas.microsoft.com/office/drawing/2014/main" id="{67BE26FD-F25D-4F5F-9070-89F62F5DC706}"/>
              </a:ext>
            </a:extLst>
          </p:cNvPr>
          <p:cNvSpPr/>
          <p:nvPr/>
        </p:nvSpPr>
        <p:spPr>
          <a:xfrm>
            <a:off x="3083621" y="2638709"/>
            <a:ext cx="88391" cy="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23">
            <a:extLst>
              <a:ext uri="{FF2B5EF4-FFF2-40B4-BE49-F238E27FC236}">
                <a16:creationId xmlns:a16="http://schemas.microsoft.com/office/drawing/2014/main" id="{95D9CB73-8B03-40CC-A76F-1CFC0988EC6F}"/>
              </a:ext>
            </a:extLst>
          </p:cNvPr>
          <p:cNvSpPr/>
          <p:nvPr/>
        </p:nvSpPr>
        <p:spPr>
          <a:xfrm>
            <a:off x="921700" y="1970943"/>
            <a:ext cx="2205990" cy="771525"/>
          </a:xfrm>
          <a:custGeom>
            <a:avLst/>
            <a:gdLst/>
            <a:ahLst/>
            <a:cxnLst/>
            <a:rect l="l" t="t" r="r" b="b"/>
            <a:pathLst>
              <a:path w="2205990" h="771525">
                <a:moveTo>
                  <a:pt x="0" y="771143"/>
                </a:moveTo>
                <a:lnTo>
                  <a:pt x="367284" y="604265"/>
                </a:lnTo>
                <a:lnTo>
                  <a:pt x="735329" y="419100"/>
                </a:lnTo>
                <a:lnTo>
                  <a:pt x="1102614" y="356615"/>
                </a:lnTo>
                <a:lnTo>
                  <a:pt x="1470660" y="235457"/>
                </a:lnTo>
                <a:lnTo>
                  <a:pt x="1837943" y="105917"/>
                </a:lnTo>
                <a:lnTo>
                  <a:pt x="2205990" y="0"/>
                </a:lnTo>
              </a:path>
            </a:pathLst>
          </a:custGeom>
          <a:ln w="3200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24">
            <a:extLst>
              <a:ext uri="{FF2B5EF4-FFF2-40B4-BE49-F238E27FC236}">
                <a16:creationId xmlns:a16="http://schemas.microsoft.com/office/drawing/2014/main" id="{E91B1711-0FE3-4241-808E-B76B53863DFA}"/>
              </a:ext>
            </a:extLst>
          </p:cNvPr>
          <p:cNvSpPr/>
          <p:nvPr/>
        </p:nvSpPr>
        <p:spPr>
          <a:xfrm>
            <a:off x="883347" y="2704622"/>
            <a:ext cx="75437" cy="754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25">
            <a:extLst>
              <a:ext uri="{FF2B5EF4-FFF2-40B4-BE49-F238E27FC236}">
                <a16:creationId xmlns:a16="http://schemas.microsoft.com/office/drawing/2014/main" id="{2C74AE28-EB6E-4C17-9035-43587F3C3497}"/>
              </a:ext>
            </a:extLst>
          </p:cNvPr>
          <p:cNvSpPr/>
          <p:nvPr/>
        </p:nvSpPr>
        <p:spPr>
          <a:xfrm>
            <a:off x="876869" y="2698145"/>
            <a:ext cx="88392" cy="88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26">
            <a:extLst>
              <a:ext uri="{FF2B5EF4-FFF2-40B4-BE49-F238E27FC236}">
                <a16:creationId xmlns:a16="http://schemas.microsoft.com/office/drawing/2014/main" id="{F08E3FD8-13A6-4223-912A-D67AFDC9FFF1}"/>
              </a:ext>
            </a:extLst>
          </p:cNvPr>
          <p:cNvSpPr/>
          <p:nvPr/>
        </p:nvSpPr>
        <p:spPr>
          <a:xfrm>
            <a:off x="1251392" y="2537744"/>
            <a:ext cx="75437" cy="754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27">
            <a:extLst>
              <a:ext uri="{FF2B5EF4-FFF2-40B4-BE49-F238E27FC236}">
                <a16:creationId xmlns:a16="http://schemas.microsoft.com/office/drawing/2014/main" id="{08C27C18-59D3-4FEB-B1D8-C5A39CE9585E}"/>
              </a:ext>
            </a:extLst>
          </p:cNvPr>
          <p:cNvSpPr/>
          <p:nvPr/>
        </p:nvSpPr>
        <p:spPr>
          <a:xfrm>
            <a:off x="1244916" y="2531267"/>
            <a:ext cx="88392" cy="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28">
            <a:extLst>
              <a:ext uri="{FF2B5EF4-FFF2-40B4-BE49-F238E27FC236}">
                <a16:creationId xmlns:a16="http://schemas.microsoft.com/office/drawing/2014/main" id="{65F719FD-26FA-4A35-B1A6-5E0FFD24C8AA}"/>
              </a:ext>
            </a:extLst>
          </p:cNvPr>
          <p:cNvSpPr/>
          <p:nvPr/>
        </p:nvSpPr>
        <p:spPr>
          <a:xfrm>
            <a:off x="1618677" y="2351816"/>
            <a:ext cx="75437" cy="754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29">
            <a:extLst>
              <a:ext uri="{FF2B5EF4-FFF2-40B4-BE49-F238E27FC236}">
                <a16:creationId xmlns:a16="http://schemas.microsoft.com/office/drawing/2014/main" id="{3139E0B0-CAB3-4071-824D-1ABB44F1FB21}"/>
              </a:ext>
            </a:extLst>
          </p:cNvPr>
          <p:cNvSpPr/>
          <p:nvPr/>
        </p:nvSpPr>
        <p:spPr>
          <a:xfrm>
            <a:off x="1612199" y="2345339"/>
            <a:ext cx="88391" cy="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30">
            <a:extLst>
              <a:ext uri="{FF2B5EF4-FFF2-40B4-BE49-F238E27FC236}">
                <a16:creationId xmlns:a16="http://schemas.microsoft.com/office/drawing/2014/main" id="{4DA781DE-5499-4737-ABDD-724D308DD693}"/>
              </a:ext>
            </a:extLst>
          </p:cNvPr>
          <p:cNvSpPr/>
          <p:nvPr/>
        </p:nvSpPr>
        <p:spPr>
          <a:xfrm>
            <a:off x="1986722" y="2289332"/>
            <a:ext cx="75437" cy="754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31">
            <a:extLst>
              <a:ext uri="{FF2B5EF4-FFF2-40B4-BE49-F238E27FC236}">
                <a16:creationId xmlns:a16="http://schemas.microsoft.com/office/drawing/2014/main" id="{A3F140DD-206D-408D-B9A4-FB98B65D79A5}"/>
              </a:ext>
            </a:extLst>
          </p:cNvPr>
          <p:cNvSpPr/>
          <p:nvPr/>
        </p:nvSpPr>
        <p:spPr>
          <a:xfrm>
            <a:off x="1980246" y="2282855"/>
            <a:ext cx="88391" cy="88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32">
            <a:extLst>
              <a:ext uri="{FF2B5EF4-FFF2-40B4-BE49-F238E27FC236}">
                <a16:creationId xmlns:a16="http://schemas.microsoft.com/office/drawing/2014/main" id="{9CA3ADF6-152A-47BC-95D1-FE9B19F31E36}"/>
              </a:ext>
            </a:extLst>
          </p:cNvPr>
          <p:cNvSpPr/>
          <p:nvPr/>
        </p:nvSpPr>
        <p:spPr>
          <a:xfrm>
            <a:off x="2354006" y="2168174"/>
            <a:ext cx="75437" cy="754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33">
            <a:extLst>
              <a:ext uri="{FF2B5EF4-FFF2-40B4-BE49-F238E27FC236}">
                <a16:creationId xmlns:a16="http://schemas.microsoft.com/office/drawing/2014/main" id="{C03B0FA0-34FC-4EC8-91B6-A2A7B5FBF290}"/>
              </a:ext>
            </a:extLst>
          </p:cNvPr>
          <p:cNvSpPr/>
          <p:nvPr/>
        </p:nvSpPr>
        <p:spPr>
          <a:xfrm>
            <a:off x="2347530" y="2161697"/>
            <a:ext cx="88391" cy="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34">
            <a:extLst>
              <a:ext uri="{FF2B5EF4-FFF2-40B4-BE49-F238E27FC236}">
                <a16:creationId xmlns:a16="http://schemas.microsoft.com/office/drawing/2014/main" id="{EE889C9A-FEFA-4948-9CD1-45808E2C6C6E}"/>
              </a:ext>
            </a:extLst>
          </p:cNvPr>
          <p:cNvSpPr/>
          <p:nvPr/>
        </p:nvSpPr>
        <p:spPr>
          <a:xfrm>
            <a:off x="2722052" y="2038634"/>
            <a:ext cx="75437" cy="754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35">
            <a:extLst>
              <a:ext uri="{FF2B5EF4-FFF2-40B4-BE49-F238E27FC236}">
                <a16:creationId xmlns:a16="http://schemas.microsoft.com/office/drawing/2014/main" id="{28E4A3AA-CFF0-4ADE-A640-79CDD341CE81}"/>
              </a:ext>
            </a:extLst>
          </p:cNvPr>
          <p:cNvSpPr/>
          <p:nvPr/>
        </p:nvSpPr>
        <p:spPr>
          <a:xfrm>
            <a:off x="2715575" y="2032157"/>
            <a:ext cx="88391" cy="88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36">
            <a:extLst>
              <a:ext uri="{FF2B5EF4-FFF2-40B4-BE49-F238E27FC236}">
                <a16:creationId xmlns:a16="http://schemas.microsoft.com/office/drawing/2014/main" id="{E069D435-9D38-4A0B-B555-ADC501496BDB}"/>
              </a:ext>
            </a:extLst>
          </p:cNvPr>
          <p:cNvSpPr/>
          <p:nvPr/>
        </p:nvSpPr>
        <p:spPr>
          <a:xfrm>
            <a:off x="3090099" y="1933478"/>
            <a:ext cx="75437" cy="754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37">
            <a:extLst>
              <a:ext uri="{FF2B5EF4-FFF2-40B4-BE49-F238E27FC236}">
                <a16:creationId xmlns:a16="http://schemas.microsoft.com/office/drawing/2014/main" id="{D1E916B9-7DFB-4E97-A5E6-18C8B1FEF8DE}"/>
              </a:ext>
            </a:extLst>
          </p:cNvPr>
          <p:cNvSpPr/>
          <p:nvPr/>
        </p:nvSpPr>
        <p:spPr>
          <a:xfrm>
            <a:off x="3083621" y="1927001"/>
            <a:ext cx="88391" cy="88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38">
            <a:extLst>
              <a:ext uri="{FF2B5EF4-FFF2-40B4-BE49-F238E27FC236}">
                <a16:creationId xmlns:a16="http://schemas.microsoft.com/office/drawing/2014/main" id="{7C7A6E65-91E5-4EB6-A72B-8A303C01DF1E}"/>
              </a:ext>
            </a:extLst>
          </p:cNvPr>
          <p:cNvSpPr txBox="1"/>
          <p:nvPr/>
        </p:nvSpPr>
        <p:spPr>
          <a:xfrm>
            <a:off x="3469320" y="1600356"/>
            <a:ext cx="266700" cy="157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00"/>
              </a:lnSpc>
              <a:spcBef>
                <a:spcPts val="95"/>
              </a:spcBef>
            </a:pPr>
            <a:r>
              <a:rPr sz="1400" b="1" spc="2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sz="1400" b="1" spc="25" dirty="0">
                <a:latin typeface="Calibri"/>
                <a:cs typeface="Calibri"/>
              </a:rPr>
              <a:t>3.5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sz="1400" b="1" spc="2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</a:pPr>
            <a:r>
              <a:rPr sz="1400" b="1" spc="25" dirty="0">
                <a:latin typeface="Calibri"/>
                <a:cs typeface="Calibri"/>
              </a:rPr>
              <a:t>2.5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</a:pPr>
            <a:r>
              <a:rPr sz="1400" b="1" spc="2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</a:pPr>
            <a:r>
              <a:rPr sz="1400" b="1" spc="25" dirty="0">
                <a:latin typeface="Calibri"/>
                <a:cs typeface="Calibri"/>
              </a:rPr>
              <a:t>1.5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</a:pPr>
            <a:r>
              <a:rPr sz="1400" b="1" spc="2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</a:pPr>
            <a:r>
              <a:rPr sz="1400" b="1" spc="25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00"/>
              </a:lnSpc>
            </a:pPr>
            <a:r>
              <a:rPr sz="1400" b="1" spc="25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9" name="object 39">
            <a:extLst>
              <a:ext uri="{FF2B5EF4-FFF2-40B4-BE49-F238E27FC236}">
                <a16:creationId xmlns:a16="http://schemas.microsoft.com/office/drawing/2014/main" id="{E7C58D86-5B55-4F8B-9383-9947B96D30BB}"/>
              </a:ext>
            </a:extLst>
          </p:cNvPr>
          <p:cNvSpPr txBox="1"/>
          <p:nvPr/>
        </p:nvSpPr>
        <p:spPr>
          <a:xfrm>
            <a:off x="179512" y="1479321"/>
            <a:ext cx="401320" cy="169862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0"/>
              </a:spcBef>
            </a:pPr>
            <a:r>
              <a:rPr sz="1400" b="1" spc="25" dirty="0">
                <a:latin typeface="Calibri"/>
                <a:cs typeface="Calibri"/>
              </a:rPr>
              <a:t>2000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55"/>
              </a:spcBef>
            </a:pPr>
            <a:r>
              <a:rPr sz="1400" b="1" spc="25" dirty="0">
                <a:latin typeface="Calibri"/>
                <a:cs typeface="Calibri"/>
              </a:rPr>
              <a:t>1500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55"/>
              </a:spcBef>
            </a:pPr>
            <a:r>
              <a:rPr sz="1400" b="1" spc="25" dirty="0">
                <a:latin typeface="Calibri"/>
                <a:cs typeface="Calibri"/>
              </a:rPr>
              <a:t>1000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55"/>
              </a:spcBef>
            </a:pPr>
            <a:r>
              <a:rPr sz="1400" b="1" spc="20" dirty="0">
                <a:latin typeface="Calibri"/>
                <a:cs typeface="Calibri"/>
              </a:rPr>
              <a:t>500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55"/>
              </a:spcBef>
            </a:pPr>
            <a:r>
              <a:rPr sz="1400" b="1" spc="25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0" name="object 40">
            <a:extLst>
              <a:ext uri="{FF2B5EF4-FFF2-40B4-BE49-F238E27FC236}">
                <a16:creationId xmlns:a16="http://schemas.microsoft.com/office/drawing/2014/main" id="{F4E67D95-F53E-48FE-B0EB-5660929C99CC}"/>
              </a:ext>
            </a:extLst>
          </p:cNvPr>
          <p:cNvSpPr txBox="1"/>
          <p:nvPr/>
        </p:nvSpPr>
        <p:spPr>
          <a:xfrm>
            <a:off x="3737646" y="1951867"/>
            <a:ext cx="313055" cy="912494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latin typeface="Calibri"/>
                <a:cs typeface="Calibri"/>
              </a:rPr>
              <a:t>Speedup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1" name="object 42">
            <a:extLst>
              <a:ext uri="{FF2B5EF4-FFF2-40B4-BE49-F238E27FC236}">
                <a16:creationId xmlns:a16="http://schemas.microsoft.com/office/drawing/2014/main" id="{361DF1D8-578F-49E5-AE07-20448DC59E56}"/>
              </a:ext>
            </a:extLst>
          </p:cNvPr>
          <p:cNvSpPr txBox="1"/>
          <p:nvPr/>
        </p:nvSpPr>
        <p:spPr>
          <a:xfrm>
            <a:off x="862011" y="3095086"/>
            <a:ext cx="2372360" cy="70485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79730" algn="l"/>
                <a:tab pos="747395" algn="l"/>
                <a:tab pos="1068705" algn="l"/>
                <a:tab pos="1436370" algn="l"/>
                <a:tab pos="1804035" algn="l"/>
                <a:tab pos="2171700" algn="l"/>
              </a:tabLst>
            </a:pPr>
            <a:r>
              <a:rPr sz="1400" b="1" spc="25" dirty="0">
                <a:latin typeface="Calibri"/>
                <a:cs typeface="Calibri"/>
              </a:rPr>
              <a:t>4	6	8	</a:t>
            </a:r>
            <a:r>
              <a:rPr sz="1400" b="1" spc="20" dirty="0">
                <a:latin typeface="Calibri"/>
                <a:cs typeface="Calibri"/>
              </a:rPr>
              <a:t>1</a:t>
            </a:r>
            <a:r>
              <a:rPr sz="1400" b="1" spc="25" dirty="0">
                <a:latin typeface="Calibri"/>
                <a:cs typeface="Calibri"/>
              </a:rPr>
              <a:t>0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20" dirty="0">
                <a:latin typeface="Calibri"/>
                <a:cs typeface="Calibri"/>
              </a:rPr>
              <a:t>1</a:t>
            </a:r>
            <a:r>
              <a:rPr sz="1400" b="1" spc="25" dirty="0">
                <a:latin typeface="Calibri"/>
                <a:cs typeface="Calibri"/>
              </a:rPr>
              <a:t>2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20" dirty="0">
                <a:latin typeface="Calibri"/>
                <a:cs typeface="Calibri"/>
              </a:rPr>
              <a:t>1</a:t>
            </a:r>
            <a:r>
              <a:rPr sz="1400" b="1" spc="25" dirty="0">
                <a:latin typeface="Calibri"/>
                <a:cs typeface="Calibri"/>
              </a:rPr>
              <a:t>4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20" dirty="0"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850"/>
              </a:spcBef>
            </a:pPr>
            <a:r>
              <a:rPr sz="1800" b="1" spc="50" dirty="0">
                <a:latin typeface="Calibri"/>
                <a:cs typeface="Calibri"/>
              </a:rPr>
              <a:t># </a:t>
            </a:r>
            <a:r>
              <a:rPr sz="1800" b="1" spc="35" dirty="0">
                <a:latin typeface="Calibri"/>
                <a:cs typeface="Calibri"/>
              </a:rPr>
              <a:t>of </a:t>
            </a:r>
            <a:r>
              <a:rPr sz="1800" b="1" spc="60" dirty="0">
                <a:latin typeface="Calibri"/>
                <a:cs typeface="Calibri"/>
              </a:rPr>
              <a:t>worker</a:t>
            </a:r>
            <a:r>
              <a:rPr sz="1800" b="1" spc="-260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machines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2" name="object 43">
            <a:extLst>
              <a:ext uri="{FF2B5EF4-FFF2-40B4-BE49-F238E27FC236}">
                <a16:creationId xmlns:a16="http://schemas.microsoft.com/office/drawing/2014/main" id="{C8421531-DC3D-4FC0-A9F8-174D9E674334}"/>
              </a:ext>
            </a:extLst>
          </p:cNvPr>
          <p:cNvSpPr/>
          <p:nvPr/>
        </p:nvSpPr>
        <p:spPr>
          <a:xfrm>
            <a:off x="5342444" y="2652552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44">
            <a:extLst>
              <a:ext uri="{FF2B5EF4-FFF2-40B4-BE49-F238E27FC236}">
                <a16:creationId xmlns:a16="http://schemas.microsoft.com/office/drawing/2014/main" id="{624051D2-8B13-45BF-9697-1EE27CBF5E84}"/>
              </a:ext>
            </a:extLst>
          </p:cNvPr>
          <p:cNvSpPr/>
          <p:nvPr/>
        </p:nvSpPr>
        <p:spPr>
          <a:xfrm>
            <a:off x="5342444" y="2273838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45">
            <a:extLst>
              <a:ext uri="{FF2B5EF4-FFF2-40B4-BE49-F238E27FC236}">
                <a16:creationId xmlns:a16="http://schemas.microsoft.com/office/drawing/2014/main" id="{E38EDF80-D176-4D4A-8164-128048C9F761}"/>
              </a:ext>
            </a:extLst>
          </p:cNvPr>
          <p:cNvSpPr/>
          <p:nvPr/>
        </p:nvSpPr>
        <p:spPr>
          <a:xfrm>
            <a:off x="5342444" y="2084100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46">
            <a:extLst>
              <a:ext uri="{FF2B5EF4-FFF2-40B4-BE49-F238E27FC236}">
                <a16:creationId xmlns:a16="http://schemas.microsoft.com/office/drawing/2014/main" id="{083E04E6-240B-4E77-AD7F-6A3CF3D19E4D}"/>
              </a:ext>
            </a:extLst>
          </p:cNvPr>
          <p:cNvSpPr/>
          <p:nvPr/>
        </p:nvSpPr>
        <p:spPr>
          <a:xfrm>
            <a:off x="5342444" y="1894362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47">
            <a:extLst>
              <a:ext uri="{FF2B5EF4-FFF2-40B4-BE49-F238E27FC236}">
                <a16:creationId xmlns:a16="http://schemas.microsoft.com/office/drawing/2014/main" id="{D4BA4D1B-13DD-49E9-9107-502A79ACE05B}"/>
              </a:ext>
            </a:extLst>
          </p:cNvPr>
          <p:cNvSpPr/>
          <p:nvPr/>
        </p:nvSpPr>
        <p:spPr>
          <a:xfrm>
            <a:off x="5342444" y="3032028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48">
            <a:extLst>
              <a:ext uri="{FF2B5EF4-FFF2-40B4-BE49-F238E27FC236}">
                <a16:creationId xmlns:a16="http://schemas.microsoft.com/office/drawing/2014/main" id="{6D6B5DE5-BC7D-492A-94A0-FA6426DA64C4}"/>
              </a:ext>
            </a:extLst>
          </p:cNvPr>
          <p:cNvSpPr/>
          <p:nvPr/>
        </p:nvSpPr>
        <p:spPr>
          <a:xfrm>
            <a:off x="5516561" y="1801017"/>
            <a:ext cx="2090420" cy="788670"/>
          </a:xfrm>
          <a:custGeom>
            <a:avLst/>
            <a:gdLst/>
            <a:ahLst/>
            <a:cxnLst/>
            <a:rect l="l" t="t" r="r" b="b"/>
            <a:pathLst>
              <a:path w="2090420" h="788669">
                <a:moveTo>
                  <a:pt x="0" y="0"/>
                </a:moveTo>
                <a:lnTo>
                  <a:pt x="348233" y="364998"/>
                </a:lnTo>
                <a:lnTo>
                  <a:pt x="696467" y="567690"/>
                </a:lnTo>
                <a:lnTo>
                  <a:pt x="1045463" y="621792"/>
                </a:lnTo>
                <a:lnTo>
                  <a:pt x="1393698" y="741426"/>
                </a:lnTo>
                <a:lnTo>
                  <a:pt x="1741931" y="760476"/>
                </a:lnTo>
                <a:lnTo>
                  <a:pt x="2090165" y="788670"/>
                </a:lnTo>
              </a:path>
            </a:pathLst>
          </a:custGeom>
          <a:ln w="28956">
            <a:solidFill>
              <a:srgbClr val="6205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49">
            <a:extLst>
              <a:ext uri="{FF2B5EF4-FFF2-40B4-BE49-F238E27FC236}">
                <a16:creationId xmlns:a16="http://schemas.microsoft.com/office/drawing/2014/main" id="{035F030F-5A47-4521-9E18-7A3E59AF0730}"/>
              </a:ext>
            </a:extLst>
          </p:cNvPr>
          <p:cNvSpPr/>
          <p:nvPr/>
        </p:nvSpPr>
        <p:spPr>
          <a:xfrm>
            <a:off x="5478333" y="1762663"/>
            <a:ext cx="76200" cy="7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50">
            <a:extLst>
              <a:ext uri="{FF2B5EF4-FFF2-40B4-BE49-F238E27FC236}">
                <a16:creationId xmlns:a16="http://schemas.microsoft.com/office/drawing/2014/main" id="{05685C76-C323-4C89-8CC8-18D718657436}"/>
              </a:ext>
            </a:extLst>
          </p:cNvPr>
          <p:cNvSpPr/>
          <p:nvPr/>
        </p:nvSpPr>
        <p:spPr>
          <a:xfrm>
            <a:off x="5826568" y="2127661"/>
            <a:ext cx="76200" cy="7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51">
            <a:extLst>
              <a:ext uri="{FF2B5EF4-FFF2-40B4-BE49-F238E27FC236}">
                <a16:creationId xmlns:a16="http://schemas.microsoft.com/office/drawing/2014/main" id="{0EC15429-5702-44F0-85D3-1784CCD0DCA1}"/>
              </a:ext>
            </a:extLst>
          </p:cNvPr>
          <p:cNvSpPr/>
          <p:nvPr/>
        </p:nvSpPr>
        <p:spPr>
          <a:xfrm>
            <a:off x="6174801" y="2330353"/>
            <a:ext cx="76199" cy="7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52">
            <a:extLst>
              <a:ext uri="{FF2B5EF4-FFF2-40B4-BE49-F238E27FC236}">
                <a16:creationId xmlns:a16="http://schemas.microsoft.com/office/drawing/2014/main" id="{29595F7A-6D22-4FF3-85DC-03AD64CF278D}"/>
              </a:ext>
            </a:extLst>
          </p:cNvPr>
          <p:cNvSpPr/>
          <p:nvPr/>
        </p:nvSpPr>
        <p:spPr>
          <a:xfrm>
            <a:off x="6523798" y="2384455"/>
            <a:ext cx="76200" cy="7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53">
            <a:extLst>
              <a:ext uri="{FF2B5EF4-FFF2-40B4-BE49-F238E27FC236}">
                <a16:creationId xmlns:a16="http://schemas.microsoft.com/office/drawing/2014/main" id="{0E88556D-9862-4D55-9DCC-C7DD9F074A33}"/>
              </a:ext>
            </a:extLst>
          </p:cNvPr>
          <p:cNvSpPr/>
          <p:nvPr/>
        </p:nvSpPr>
        <p:spPr>
          <a:xfrm>
            <a:off x="6872032" y="2504089"/>
            <a:ext cx="76200" cy="7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54">
            <a:extLst>
              <a:ext uri="{FF2B5EF4-FFF2-40B4-BE49-F238E27FC236}">
                <a16:creationId xmlns:a16="http://schemas.microsoft.com/office/drawing/2014/main" id="{80F45168-4601-4CC2-A02A-498BC35395C2}"/>
              </a:ext>
            </a:extLst>
          </p:cNvPr>
          <p:cNvSpPr/>
          <p:nvPr/>
        </p:nvSpPr>
        <p:spPr>
          <a:xfrm>
            <a:off x="7220265" y="2523139"/>
            <a:ext cx="76200" cy="7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55">
            <a:extLst>
              <a:ext uri="{FF2B5EF4-FFF2-40B4-BE49-F238E27FC236}">
                <a16:creationId xmlns:a16="http://schemas.microsoft.com/office/drawing/2014/main" id="{0B968FC2-5EDB-4CFE-B7FE-C7FD4646E473}"/>
              </a:ext>
            </a:extLst>
          </p:cNvPr>
          <p:cNvSpPr/>
          <p:nvPr/>
        </p:nvSpPr>
        <p:spPr>
          <a:xfrm>
            <a:off x="7568499" y="2551333"/>
            <a:ext cx="76200" cy="7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56">
            <a:extLst>
              <a:ext uri="{FF2B5EF4-FFF2-40B4-BE49-F238E27FC236}">
                <a16:creationId xmlns:a16="http://schemas.microsoft.com/office/drawing/2014/main" id="{938B8D70-BC77-4FCA-814D-782E8179454A}"/>
              </a:ext>
            </a:extLst>
          </p:cNvPr>
          <p:cNvSpPr/>
          <p:nvPr/>
        </p:nvSpPr>
        <p:spPr>
          <a:xfrm>
            <a:off x="5516561" y="1800255"/>
            <a:ext cx="2090420" cy="789940"/>
          </a:xfrm>
          <a:custGeom>
            <a:avLst/>
            <a:gdLst/>
            <a:ahLst/>
            <a:cxnLst/>
            <a:rect l="l" t="t" r="r" b="b"/>
            <a:pathLst>
              <a:path w="2090420" h="789939">
                <a:moveTo>
                  <a:pt x="0" y="789431"/>
                </a:moveTo>
                <a:lnTo>
                  <a:pt x="348233" y="602741"/>
                </a:lnTo>
                <a:lnTo>
                  <a:pt x="696467" y="410717"/>
                </a:lnTo>
                <a:lnTo>
                  <a:pt x="1045463" y="338327"/>
                </a:lnTo>
                <a:lnTo>
                  <a:pt x="1393698" y="118109"/>
                </a:lnTo>
                <a:lnTo>
                  <a:pt x="1741931" y="73913"/>
                </a:lnTo>
                <a:lnTo>
                  <a:pt x="2090165" y="0"/>
                </a:lnTo>
              </a:path>
            </a:pathLst>
          </a:custGeom>
          <a:ln w="2895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57">
            <a:extLst>
              <a:ext uri="{FF2B5EF4-FFF2-40B4-BE49-F238E27FC236}">
                <a16:creationId xmlns:a16="http://schemas.microsoft.com/office/drawing/2014/main" id="{D6DE7C43-6327-4185-9E1F-5247D56A11B2}"/>
              </a:ext>
            </a:extLst>
          </p:cNvPr>
          <p:cNvSpPr/>
          <p:nvPr/>
        </p:nvSpPr>
        <p:spPr>
          <a:xfrm>
            <a:off x="5478333" y="2551333"/>
            <a:ext cx="76200" cy="76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58">
            <a:extLst>
              <a:ext uri="{FF2B5EF4-FFF2-40B4-BE49-F238E27FC236}">
                <a16:creationId xmlns:a16="http://schemas.microsoft.com/office/drawing/2014/main" id="{A191442A-1770-4633-B95B-B45040623D90}"/>
              </a:ext>
            </a:extLst>
          </p:cNvPr>
          <p:cNvSpPr/>
          <p:nvPr/>
        </p:nvSpPr>
        <p:spPr>
          <a:xfrm>
            <a:off x="5826568" y="2364643"/>
            <a:ext cx="76200" cy="76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59">
            <a:extLst>
              <a:ext uri="{FF2B5EF4-FFF2-40B4-BE49-F238E27FC236}">
                <a16:creationId xmlns:a16="http://schemas.microsoft.com/office/drawing/2014/main" id="{7175B98B-7E23-4F08-AF97-1622C46F2F95}"/>
              </a:ext>
            </a:extLst>
          </p:cNvPr>
          <p:cNvSpPr/>
          <p:nvPr/>
        </p:nvSpPr>
        <p:spPr>
          <a:xfrm>
            <a:off x="6174801" y="2172619"/>
            <a:ext cx="76199" cy="76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60">
            <a:extLst>
              <a:ext uri="{FF2B5EF4-FFF2-40B4-BE49-F238E27FC236}">
                <a16:creationId xmlns:a16="http://schemas.microsoft.com/office/drawing/2014/main" id="{BE0C532B-B803-41BE-B79F-8F688353E3DD}"/>
              </a:ext>
            </a:extLst>
          </p:cNvPr>
          <p:cNvSpPr/>
          <p:nvPr/>
        </p:nvSpPr>
        <p:spPr>
          <a:xfrm>
            <a:off x="6523798" y="2100229"/>
            <a:ext cx="76200" cy="76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61">
            <a:extLst>
              <a:ext uri="{FF2B5EF4-FFF2-40B4-BE49-F238E27FC236}">
                <a16:creationId xmlns:a16="http://schemas.microsoft.com/office/drawing/2014/main" id="{3CDFC947-F858-436D-8837-B620BB6E427A}"/>
              </a:ext>
            </a:extLst>
          </p:cNvPr>
          <p:cNvSpPr/>
          <p:nvPr/>
        </p:nvSpPr>
        <p:spPr>
          <a:xfrm>
            <a:off x="6872032" y="1880011"/>
            <a:ext cx="76200" cy="76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62">
            <a:extLst>
              <a:ext uri="{FF2B5EF4-FFF2-40B4-BE49-F238E27FC236}">
                <a16:creationId xmlns:a16="http://schemas.microsoft.com/office/drawing/2014/main" id="{2E8981DE-1FBF-49C2-BFCD-9F18D29DDED4}"/>
              </a:ext>
            </a:extLst>
          </p:cNvPr>
          <p:cNvSpPr/>
          <p:nvPr/>
        </p:nvSpPr>
        <p:spPr>
          <a:xfrm>
            <a:off x="7220265" y="1835815"/>
            <a:ext cx="76200" cy="76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63">
            <a:extLst>
              <a:ext uri="{FF2B5EF4-FFF2-40B4-BE49-F238E27FC236}">
                <a16:creationId xmlns:a16="http://schemas.microsoft.com/office/drawing/2014/main" id="{E45A334B-40AE-42C1-83B9-FB7E7117B10B}"/>
              </a:ext>
            </a:extLst>
          </p:cNvPr>
          <p:cNvSpPr/>
          <p:nvPr/>
        </p:nvSpPr>
        <p:spPr>
          <a:xfrm>
            <a:off x="7568499" y="1761901"/>
            <a:ext cx="76200" cy="76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64">
            <a:extLst>
              <a:ext uri="{FF2B5EF4-FFF2-40B4-BE49-F238E27FC236}">
                <a16:creationId xmlns:a16="http://schemas.microsoft.com/office/drawing/2014/main" id="{590C122D-C317-4298-AEC4-39E230896E37}"/>
              </a:ext>
            </a:extLst>
          </p:cNvPr>
          <p:cNvSpPr txBox="1"/>
          <p:nvPr/>
        </p:nvSpPr>
        <p:spPr>
          <a:xfrm>
            <a:off x="7938959" y="1567083"/>
            <a:ext cx="266700" cy="156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2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400" b="1" spc="25" dirty="0">
                <a:latin typeface="Calibri"/>
                <a:cs typeface="Calibri"/>
              </a:rPr>
              <a:t>2.5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b="1" spc="2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b="1" spc="25" dirty="0">
                <a:latin typeface="Calibri"/>
                <a:cs typeface="Calibri"/>
              </a:rPr>
              <a:t>1.5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400" b="1" spc="2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400" b="1" spc="25" dirty="0">
                <a:latin typeface="Calibri"/>
                <a:cs typeface="Calibri"/>
              </a:rPr>
              <a:t>0.5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400" b="1" spc="25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4" name="object 65">
            <a:extLst>
              <a:ext uri="{FF2B5EF4-FFF2-40B4-BE49-F238E27FC236}">
                <a16:creationId xmlns:a16="http://schemas.microsoft.com/office/drawing/2014/main" id="{ACCA3755-A057-4692-8E46-E80D7B71D0D8}"/>
              </a:ext>
            </a:extLst>
          </p:cNvPr>
          <p:cNvSpPr txBox="1"/>
          <p:nvPr/>
        </p:nvSpPr>
        <p:spPr>
          <a:xfrm>
            <a:off x="4690807" y="1567083"/>
            <a:ext cx="3136265" cy="156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85"/>
              </a:lnSpc>
              <a:spcBef>
                <a:spcPts val="95"/>
              </a:spcBef>
            </a:pPr>
            <a:r>
              <a:rPr sz="1400" b="1" spc="25" dirty="0">
                <a:latin typeface="Calibri"/>
                <a:cs typeface="Calibri"/>
              </a:rPr>
              <a:t>14000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90"/>
              </a:lnSpc>
            </a:pPr>
            <a:r>
              <a:rPr sz="1400" b="1" spc="25" dirty="0">
                <a:latin typeface="Calibri"/>
                <a:cs typeface="Calibri"/>
              </a:rPr>
              <a:t>12000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95"/>
              </a:lnSpc>
            </a:pPr>
            <a:r>
              <a:rPr sz="1400" b="1" spc="25" dirty="0">
                <a:latin typeface="Calibri"/>
                <a:cs typeface="Calibri"/>
              </a:rPr>
              <a:t>10000</a:t>
            </a:r>
            <a:endParaRPr sz="1400">
              <a:latin typeface="Calibri"/>
              <a:cs typeface="Calibri"/>
            </a:endParaRPr>
          </a:p>
          <a:p>
            <a:pPr marL="106045">
              <a:lnSpc>
                <a:spcPts val="1495"/>
              </a:lnSpc>
              <a:tabLst>
                <a:tab pos="651510" algn="l"/>
                <a:tab pos="3122930" algn="l"/>
              </a:tabLst>
            </a:pPr>
            <a:r>
              <a:rPr sz="1400" b="1" spc="25" dirty="0">
                <a:latin typeface="Calibri"/>
                <a:cs typeface="Calibri"/>
              </a:rPr>
              <a:t>8000	</a:t>
            </a:r>
            <a:r>
              <a:rPr sz="1400" b="1" u="sng" spc="-1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2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	</a:t>
            </a:r>
            <a:endParaRPr sz="1400">
              <a:latin typeface="Calibri"/>
              <a:cs typeface="Calibri"/>
            </a:endParaRPr>
          </a:p>
          <a:p>
            <a:pPr marL="106045">
              <a:lnSpc>
                <a:spcPts val="1490"/>
              </a:lnSpc>
            </a:pPr>
            <a:r>
              <a:rPr sz="1400" b="1" spc="25" dirty="0">
                <a:latin typeface="Calibri"/>
                <a:cs typeface="Calibri"/>
              </a:rPr>
              <a:t>6000</a:t>
            </a:r>
            <a:endParaRPr sz="1400">
              <a:latin typeface="Calibri"/>
              <a:cs typeface="Calibri"/>
            </a:endParaRPr>
          </a:p>
          <a:p>
            <a:pPr marL="106045">
              <a:lnSpc>
                <a:spcPts val="1495"/>
              </a:lnSpc>
              <a:tabLst>
                <a:tab pos="651510" algn="l"/>
                <a:tab pos="3122930" algn="l"/>
              </a:tabLst>
            </a:pPr>
            <a:r>
              <a:rPr sz="1400" b="1" spc="25" dirty="0">
                <a:latin typeface="Calibri"/>
                <a:cs typeface="Calibri"/>
              </a:rPr>
              <a:t>4000	</a:t>
            </a:r>
            <a:r>
              <a:rPr sz="1400" b="1" u="sng" spc="-1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2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	</a:t>
            </a:r>
            <a:endParaRPr sz="1400">
              <a:latin typeface="Calibri"/>
              <a:cs typeface="Calibri"/>
            </a:endParaRPr>
          </a:p>
          <a:p>
            <a:pPr marL="106045">
              <a:lnSpc>
                <a:spcPts val="1495"/>
              </a:lnSpc>
            </a:pPr>
            <a:r>
              <a:rPr sz="1400" b="1" spc="25" dirty="0">
                <a:latin typeface="Calibri"/>
                <a:cs typeface="Calibri"/>
              </a:rPr>
              <a:t>2000</a:t>
            </a:r>
            <a:endParaRPr sz="1400">
              <a:latin typeface="Calibri"/>
              <a:cs typeface="Calibri"/>
            </a:endParaRPr>
          </a:p>
          <a:p>
            <a:pPr marL="387985">
              <a:lnSpc>
                <a:spcPts val="1585"/>
              </a:lnSpc>
            </a:pPr>
            <a:r>
              <a:rPr sz="1400" b="1" spc="25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5" name="object 66">
            <a:extLst>
              <a:ext uri="{FF2B5EF4-FFF2-40B4-BE49-F238E27FC236}">
                <a16:creationId xmlns:a16="http://schemas.microsoft.com/office/drawing/2014/main" id="{7AB67BDE-791A-44AA-AF8A-B3EDC74BCB99}"/>
              </a:ext>
            </a:extLst>
          </p:cNvPr>
          <p:cNvSpPr txBox="1"/>
          <p:nvPr/>
        </p:nvSpPr>
        <p:spPr>
          <a:xfrm>
            <a:off x="8218206" y="1912751"/>
            <a:ext cx="313055" cy="912494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latin typeface="Calibri"/>
                <a:cs typeface="Calibri"/>
              </a:rPr>
              <a:t>Speedup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6" name="object 67">
            <a:extLst>
              <a:ext uri="{FF2B5EF4-FFF2-40B4-BE49-F238E27FC236}">
                <a16:creationId xmlns:a16="http://schemas.microsoft.com/office/drawing/2014/main" id="{9217AD28-69A9-4EF4-8754-AD456AE2FC97}"/>
              </a:ext>
            </a:extLst>
          </p:cNvPr>
          <p:cNvSpPr txBox="1"/>
          <p:nvPr/>
        </p:nvSpPr>
        <p:spPr>
          <a:xfrm>
            <a:off x="4365280" y="1730887"/>
            <a:ext cx="313055" cy="188658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spc="60" dirty="0">
                <a:latin typeface="Calibri"/>
                <a:cs typeface="Calibri"/>
              </a:rPr>
              <a:t>Execution </a:t>
            </a:r>
            <a:r>
              <a:rPr sz="1800" b="1" spc="65" dirty="0">
                <a:latin typeface="Calibri"/>
                <a:cs typeface="Calibri"/>
              </a:rPr>
              <a:t>Time</a:t>
            </a:r>
            <a:r>
              <a:rPr sz="1800" b="1" spc="-200" dirty="0">
                <a:latin typeface="Calibri"/>
                <a:cs typeface="Calibri"/>
              </a:rPr>
              <a:t> </a:t>
            </a:r>
            <a:r>
              <a:rPr sz="1800" b="1" spc="65" dirty="0">
                <a:latin typeface="Calibri"/>
                <a:cs typeface="Calibri"/>
              </a:rPr>
              <a:t>(s)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7" name="object 68">
            <a:extLst>
              <a:ext uri="{FF2B5EF4-FFF2-40B4-BE49-F238E27FC236}">
                <a16:creationId xmlns:a16="http://schemas.microsoft.com/office/drawing/2014/main" id="{70677A9C-F00B-44B8-A31B-1B3FE610A390}"/>
              </a:ext>
            </a:extLst>
          </p:cNvPr>
          <p:cNvSpPr txBox="1"/>
          <p:nvPr/>
        </p:nvSpPr>
        <p:spPr>
          <a:xfrm>
            <a:off x="5457378" y="3050164"/>
            <a:ext cx="2305685" cy="70485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60680" algn="l"/>
                <a:tab pos="709295" algn="l"/>
                <a:tab pos="1010285" algn="l"/>
                <a:tab pos="1358900" algn="l"/>
                <a:tab pos="1707514" algn="l"/>
                <a:tab pos="2055495" algn="l"/>
              </a:tabLst>
            </a:pPr>
            <a:r>
              <a:rPr sz="1400" b="1" spc="25" dirty="0">
                <a:latin typeface="Calibri"/>
                <a:cs typeface="Calibri"/>
              </a:rPr>
              <a:t>4	6	8	10	12	14	16</a:t>
            </a:r>
            <a:endParaRPr sz="1400">
              <a:latin typeface="Calibri"/>
              <a:cs typeface="Calibri"/>
            </a:endParaRPr>
          </a:p>
          <a:p>
            <a:pPr marL="132080">
              <a:lnSpc>
                <a:spcPct val="100000"/>
              </a:lnSpc>
              <a:spcBef>
                <a:spcPts val="850"/>
              </a:spcBef>
            </a:pPr>
            <a:r>
              <a:rPr sz="1800" b="1" spc="55" dirty="0">
                <a:latin typeface="Calibri"/>
                <a:cs typeface="Calibri"/>
              </a:rPr>
              <a:t># </a:t>
            </a:r>
            <a:r>
              <a:rPr sz="1800" b="1" spc="35" dirty="0">
                <a:latin typeface="Calibri"/>
                <a:cs typeface="Calibri"/>
              </a:rPr>
              <a:t>of </a:t>
            </a:r>
            <a:r>
              <a:rPr sz="1800" b="1" spc="60" dirty="0">
                <a:latin typeface="Calibri"/>
                <a:cs typeface="Calibri"/>
              </a:rPr>
              <a:t>worker</a:t>
            </a:r>
            <a:r>
              <a:rPr sz="1800" b="1" spc="-280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machines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8" name="object 69">
            <a:extLst>
              <a:ext uri="{FF2B5EF4-FFF2-40B4-BE49-F238E27FC236}">
                <a16:creationId xmlns:a16="http://schemas.microsoft.com/office/drawing/2014/main" id="{9AD03AB2-D732-42C0-93F8-6E1B98B20EFF}"/>
              </a:ext>
            </a:extLst>
          </p:cNvPr>
          <p:cNvSpPr/>
          <p:nvPr/>
        </p:nvSpPr>
        <p:spPr>
          <a:xfrm>
            <a:off x="787969" y="5320314"/>
            <a:ext cx="2605405" cy="0"/>
          </a:xfrm>
          <a:custGeom>
            <a:avLst/>
            <a:gdLst/>
            <a:ahLst/>
            <a:cxnLst/>
            <a:rect l="l" t="t" r="r" b="b"/>
            <a:pathLst>
              <a:path w="2605404">
                <a:moveTo>
                  <a:pt x="0" y="0"/>
                </a:moveTo>
                <a:lnTo>
                  <a:pt x="2605278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70">
            <a:extLst>
              <a:ext uri="{FF2B5EF4-FFF2-40B4-BE49-F238E27FC236}">
                <a16:creationId xmlns:a16="http://schemas.microsoft.com/office/drawing/2014/main" id="{8D3EE4F2-EAC0-4556-B1FA-C4396E47DF09}"/>
              </a:ext>
            </a:extLst>
          </p:cNvPr>
          <p:cNvSpPr/>
          <p:nvPr/>
        </p:nvSpPr>
        <p:spPr>
          <a:xfrm>
            <a:off x="787969" y="4780818"/>
            <a:ext cx="2605405" cy="0"/>
          </a:xfrm>
          <a:custGeom>
            <a:avLst/>
            <a:gdLst/>
            <a:ahLst/>
            <a:cxnLst/>
            <a:rect l="l" t="t" r="r" b="b"/>
            <a:pathLst>
              <a:path w="2605404">
                <a:moveTo>
                  <a:pt x="0" y="0"/>
                </a:moveTo>
                <a:lnTo>
                  <a:pt x="2605278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71">
            <a:extLst>
              <a:ext uri="{FF2B5EF4-FFF2-40B4-BE49-F238E27FC236}">
                <a16:creationId xmlns:a16="http://schemas.microsoft.com/office/drawing/2014/main" id="{5CD2E4DF-03DA-4FDE-A03D-8311B320867E}"/>
              </a:ext>
            </a:extLst>
          </p:cNvPr>
          <p:cNvSpPr/>
          <p:nvPr/>
        </p:nvSpPr>
        <p:spPr>
          <a:xfrm>
            <a:off x="787969" y="4511070"/>
            <a:ext cx="2605405" cy="0"/>
          </a:xfrm>
          <a:custGeom>
            <a:avLst/>
            <a:gdLst/>
            <a:ahLst/>
            <a:cxnLst/>
            <a:rect l="l" t="t" r="r" b="b"/>
            <a:pathLst>
              <a:path w="2605404">
                <a:moveTo>
                  <a:pt x="0" y="0"/>
                </a:moveTo>
                <a:lnTo>
                  <a:pt x="2605278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72">
            <a:extLst>
              <a:ext uri="{FF2B5EF4-FFF2-40B4-BE49-F238E27FC236}">
                <a16:creationId xmlns:a16="http://schemas.microsoft.com/office/drawing/2014/main" id="{3188E946-EA3E-4327-A48E-A296A794EB8F}"/>
              </a:ext>
            </a:extLst>
          </p:cNvPr>
          <p:cNvSpPr/>
          <p:nvPr/>
        </p:nvSpPr>
        <p:spPr>
          <a:xfrm>
            <a:off x="787969" y="5590062"/>
            <a:ext cx="2605405" cy="0"/>
          </a:xfrm>
          <a:custGeom>
            <a:avLst/>
            <a:gdLst/>
            <a:ahLst/>
            <a:cxnLst/>
            <a:rect l="l" t="t" r="r" b="b"/>
            <a:pathLst>
              <a:path w="2605404">
                <a:moveTo>
                  <a:pt x="0" y="0"/>
                </a:moveTo>
                <a:lnTo>
                  <a:pt x="260527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73">
            <a:extLst>
              <a:ext uri="{FF2B5EF4-FFF2-40B4-BE49-F238E27FC236}">
                <a16:creationId xmlns:a16="http://schemas.microsoft.com/office/drawing/2014/main" id="{C838BEF4-6FBD-46E7-A3EB-F3AA219B24BE}"/>
              </a:ext>
            </a:extLst>
          </p:cNvPr>
          <p:cNvSpPr/>
          <p:nvPr/>
        </p:nvSpPr>
        <p:spPr>
          <a:xfrm>
            <a:off x="974278" y="4398675"/>
            <a:ext cx="2233930" cy="796290"/>
          </a:xfrm>
          <a:custGeom>
            <a:avLst/>
            <a:gdLst/>
            <a:ahLst/>
            <a:cxnLst/>
            <a:rect l="l" t="t" r="r" b="b"/>
            <a:pathLst>
              <a:path w="2233929" h="796289">
                <a:moveTo>
                  <a:pt x="0" y="0"/>
                </a:moveTo>
                <a:lnTo>
                  <a:pt x="372618" y="320040"/>
                </a:lnTo>
                <a:lnTo>
                  <a:pt x="744474" y="505968"/>
                </a:lnTo>
                <a:lnTo>
                  <a:pt x="1116330" y="621030"/>
                </a:lnTo>
                <a:lnTo>
                  <a:pt x="1488948" y="708660"/>
                </a:lnTo>
                <a:lnTo>
                  <a:pt x="1860804" y="745998"/>
                </a:lnTo>
                <a:lnTo>
                  <a:pt x="2233422" y="796290"/>
                </a:lnTo>
              </a:path>
            </a:pathLst>
          </a:custGeom>
          <a:ln w="28956">
            <a:solidFill>
              <a:srgbClr val="6205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74">
            <a:extLst>
              <a:ext uri="{FF2B5EF4-FFF2-40B4-BE49-F238E27FC236}">
                <a16:creationId xmlns:a16="http://schemas.microsoft.com/office/drawing/2014/main" id="{39B26423-8B9A-4B95-8015-2A56C8689BE8}"/>
              </a:ext>
            </a:extLst>
          </p:cNvPr>
          <p:cNvSpPr/>
          <p:nvPr/>
        </p:nvSpPr>
        <p:spPr>
          <a:xfrm>
            <a:off x="935925" y="4360320"/>
            <a:ext cx="76200" cy="76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75">
            <a:extLst>
              <a:ext uri="{FF2B5EF4-FFF2-40B4-BE49-F238E27FC236}">
                <a16:creationId xmlns:a16="http://schemas.microsoft.com/office/drawing/2014/main" id="{0C0A250C-30BB-4EF3-BCA8-8B47886E630F}"/>
              </a:ext>
            </a:extLst>
          </p:cNvPr>
          <p:cNvSpPr/>
          <p:nvPr/>
        </p:nvSpPr>
        <p:spPr>
          <a:xfrm>
            <a:off x="1308542" y="4680361"/>
            <a:ext cx="76200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76">
            <a:extLst>
              <a:ext uri="{FF2B5EF4-FFF2-40B4-BE49-F238E27FC236}">
                <a16:creationId xmlns:a16="http://schemas.microsoft.com/office/drawing/2014/main" id="{01D4A81D-30B1-4FF1-A409-0367BD3255EB}"/>
              </a:ext>
            </a:extLst>
          </p:cNvPr>
          <p:cNvSpPr/>
          <p:nvPr/>
        </p:nvSpPr>
        <p:spPr>
          <a:xfrm>
            <a:off x="1680399" y="4866289"/>
            <a:ext cx="76200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77">
            <a:extLst>
              <a:ext uri="{FF2B5EF4-FFF2-40B4-BE49-F238E27FC236}">
                <a16:creationId xmlns:a16="http://schemas.microsoft.com/office/drawing/2014/main" id="{7B8B24BB-0B75-4853-BAF4-22D567E17AF2}"/>
              </a:ext>
            </a:extLst>
          </p:cNvPr>
          <p:cNvSpPr/>
          <p:nvPr/>
        </p:nvSpPr>
        <p:spPr>
          <a:xfrm>
            <a:off x="2052255" y="4981351"/>
            <a:ext cx="76200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78">
            <a:extLst>
              <a:ext uri="{FF2B5EF4-FFF2-40B4-BE49-F238E27FC236}">
                <a16:creationId xmlns:a16="http://schemas.microsoft.com/office/drawing/2014/main" id="{68342892-053C-4EAF-97B5-406660ABCA92}"/>
              </a:ext>
            </a:extLst>
          </p:cNvPr>
          <p:cNvSpPr/>
          <p:nvPr/>
        </p:nvSpPr>
        <p:spPr>
          <a:xfrm>
            <a:off x="2424872" y="5068981"/>
            <a:ext cx="76200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79">
            <a:extLst>
              <a:ext uri="{FF2B5EF4-FFF2-40B4-BE49-F238E27FC236}">
                <a16:creationId xmlns:a16="http://schemas.microsoft.com/office/drawing/2014/main" id="{0A69B7A2-64BB-4216-B38B-62657808856C}"/>
              </a:ext>
            </a:extLst>
          </p:cNvPr>
          <p:cNvSpPr/>
          <p:nvPr/>
        </p:nvSpPr>
        <p:spPr>
          <a:xfrm>
            <a:off x="2796728" y="5106319"/>
            <a:ext cx="76200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80">
            <a:extLst>
              <a:ext uri="{FF2B5EF4-FFF2-40B4-BE49-F238E27FC236}">
                <a16:creationId xmlns:a16="http://schemas.microsoft.com/office/drawing/2014/main" id="{FD0D5E1A-02DB-4F8E-9638-1BF3CA3B8287}"/>
              </a:ext>
            </a:extLst>
          </p:cNvPr>
          <p:cNvSpPr/>
          <p:nvPr/>
        </p:nvSpPr>
        <p:spPr>
          <a:xfrm>
            <a:off x="3169346" y="5156611"/>
            <a:ext cx="76200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81">
            <a:extLst>
              <a:ext uri="{FF2B5EF4-FFF2-40B4-BE49-F238E27FC236}">
                <a16:creationId xmlns:a16="http://schemas.microsoft.com/office/drawing/2014/main" id="{8726CEE5-E313-4CCA-9210-2D99412C9B35}"/>
              </a:ext>
            </a:extLst>
          </p:cNvPr>
          <p:cNvSpPr/>
          <p:nvPr/>
        </p:nvSpPr>
        <p:spPr>
          <a:xfrm>
            <a:off x="974278" y="4574697"/>
            <a:ext cx="2233930" cy="678180"/>
          </a:xfrm>
          <a:custGeom>
            <a:avLst/>
            <a:gdLst/>
            <a:ahLst/>
            <a:cxnLst/>
            <a:rect l="l" t="t" r="r" b="b"/>
            <a:pathLst>
              <a:path w="2233929" h="678179">
                <a:moveTo>
                  <a:pt x="0" y="678180"/>
                </a:moveTo>
                <a:lnTo>
                  <a:pt x="372618" y="554736"/>
                </a:lnTo>
                <a:lnTo>
                  <a:pt x="744474" y="429768"/>
                </a:lnTo>
                <a:lnTo>
                  <a:pt x="1116330" y="310895"/>
                </a:lnTo>
                <a:lnTo>
                  <a:pt x="1488948" y="183641"/>
                </a:lnTo>
                <a:lnTo>
                  <a:pt x="1860804" y="114300"/>
                </a:lnTo>
                <a:lnTo>
                  <a:pt x="2233422" y="0"/>
                </a:lnTo>
              </a:path>
            </a:pathLst>
          </a:custGeom>
          <a:ln w="28956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82">
            <a:extLst>
              <a:ext uri="{FF2B5EF4-FFF2-40B4-BE49-F238E27FC236}">
                <a16:creationId xmlns:a16="http://schemas.microsoft.com/office/drawing/2014/main" id="{8161DAA4-4A98-44F1-B1C2-02B3646A17BE}"/>
              </a:ext>
            </a:extLst>
          </p:cNvPr>
          <p:cNvSpPr/>
          <p:nvPr/>
        </p:nvSpPr>
        <p:spPr>
          <a:xfrm>
            <a:off x="935925" y="5214523"/>
            <a:ext cx="76200" cy="76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83">
            <a:extLst>
              <a:ext uri="{FF2B5EF4-FFF2-40B4-BE49-F238E27FC236}">
                <a16:creationId xmlns:a16="http://schemas.microsoft.com/office/drawing/2014/main" id="{97971724-5074-4DDF-99E0-CBF41B1EA795}"/>
              </a:ext>
            </a:extLst>
          </p:cNvPr>
          <p:cNvSpPr/>
          <p:nvPr/>
        </p:nvSpPr>
        <p:spPr>
          <a:xfrm>
            <a:off x="1308542" y="5091079"/>
            <a:ext cx="76200" cy="76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84">
            <a:extLst>
              <a:ext uri="{FF2B5EF4-FFF2-40B4-BE49-F238E27FC236}">
                <a16:creationId xmlns:a16="http://schemas.microsoft.com/office/drawing/2014/main" id="{129FA9FD-DEBC-46FC-AF7B-05E7030F2FD7}"/>
              </a:ext>
            </a:extLst>
          </p:cNvPr>
          <p:cNvSpPr/>
          <p:nvPr/>
        </p:nvSpPr>
        <p:spPr>
          <a:xfrm>
            <a:off x="1680399" y="4966111"/>
            <a:ext cx="76200" cy="76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85">
            <a:extLst>
              <a:ext uri="{FF2B5EF4-FFF2-40B4-BE49-F238E27FC236}">
                <a16:creationId xmlns:a16="http://schemas.microsoft.com/office/drawing/2014/main" id="{CC0CF34D-E635-481A-897B-C9B9203C14B1}"/>
              </a:ext>
            </a:extLst>
          </p:cNvPr>
          <p:cNvSpPr/>
          <p:nvPr/>
        </p:nvSpPr>
        <p:spPr>
          <a:xfrm>
            <a:off x="2052255" y="4847239"/>
            <a:ext cx="76200" cy="76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86">
            <a:extLst>
              <a:ext uri="{FF2B5EF4-FFF2-40B4-BE49-F238E27FC236}">
                <a16:creationId xmlns:a16="http://schemas.microsoft.com/office/drawing/2014/main" id="{201C2EDC-AB29-415D-B58E-E8365A6F246E}"/>
              </a:ext>
            </a:extLst>
          </p:cNvPr>
          <p:cNvSpPr/>
          <p:nvPr/>
        </p:nvSpPr>
        <p:spPr>
          <a:xfrm>
            <a:off x="2424872" y="4719985"/>
            <a:ext cx="76200" cy="76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87">
            <a:extLst>
              <a:ext uri="{FF2B5EF4-FFF2-40B4-BE49-F238E27FC236}">
                <a16:creationId xmlns:a16="http://schemas.microsoft.com/office/drawing/2014/main" id="{C8652ABD-C909-498C-9C15-F9F967FD6725}"/>
              </a:ext>
            </a:extLst>
          </p:cNvPr>
          <p:cNvSpPr/>
          <p:nvPr/>
        </p:nvSpPr>
        <p:spPr>
          <a:xfrm>
            <a:off x="2796728" y="4650643"/>
            <a:ext cx="76200" cy="76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88">
            <a:extLst>
              <a:ext uri="{FF2B5EF4-FFF2-40B4-BE49-F238E27FC236}">
                <a16:creationId xmlns:a16="http://schemas.microsoft.com/office/drawing/2014/main" id="{473D5916-72C9-498A-BB22-DC042F3AA2F6}"/>
              </a:ext>
            </a:extLst>
          </p:cNvPr>
          <p:cNvSpPr/>
          <p:nvPr/>
        </p:nvSpPr>
        <p:spPr>
          <a:xfrm>
            <a:off x="3169346" y="4536343"/>
            <a:ext cx="76200" cy="76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89">
            <a:extLst>
              <a:ext uri="{FF2B5EF4-FFF2-40B4-BE49-F238E27FC236}">
                <a16:creationId xmlns:a16="http://schemas.microsoft.com/office/drawing/2014/main" id="{52B69636-4E92-43BD-A48B-1F2AEB89ED41}"/>
              </a:ext>
            </a:extLst>
          </p:cNvPr>
          <p:cNvSpPr txBox="1"/>
          <p:nvPr/>
        </p:nvSpPr>
        <p:spPr>
          <a:xfrm>
            <a:off x="3551363" y="3979524"/>
            <a:ext cx="119380" cy="17119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400" b="1" spc="2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b="1" spc="2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b="1" spc="2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b="1" spc="2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b="1" spc="25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9" name="object 90">
            <a:extLst>
              <a:ext uri="{FF2B5EF4-FFF2-40B4-BE49-F238E27FC236}">
                <a16:creationId xmlns:a16="http://schemas.microsoft.com/office/drawing/2014/main" id="{AA63D41D-AC37-4074-A8B2-6B1B952B1F0F}"/>
              </a:ext>
            </a:extLst>
          </p:cNvPr>
          <p:cNvSpPr txBox="1"/>
          <p:nvPr/>
        </p:nvSpPr>
        <p:spPr>
          <a:xfrm>
            <a:off x="230058" y="4047087"/>
            <a:ext cx="3209290" cy="164401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400" b="1" spc="25" dirty="0">
                <a:latin typeface="Calibri"/>
                <a:cs typeface="Calibri"/>
              </a:rPr>
              <a:t>2500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spc="25" dirty="0">
                <a:latin typeface="Calibri"/>
                <a:cs typeface="Calibri"/>
              </a:rPr>
              <a:t>2000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557530" algn="l"/>
                <a:tab pos="3195955" algn="l"/>
              </a:tabLst>
            </a:pPr>
            <a:r>
              <a:rPr sz="1400" b="1" spc="25" dirty="0">
                <a:latin typeface="Calibri"/>
                <a:cs typeface="Calibri"/>
              </a:rPr>
              <a:t>1500	</a:t>
            </a:r>
            <a:r>
              <a:rPr sz="1400" b="1" u="sng" spc="-1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2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	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400" b="1" spc="25" dirty="0">
                <a:latin typeface="Calibri"/>
                <a:cs typeface="Calibri"/>
              </a:rPr>
              <a:t>1000</a:t>
            </a:r>
            <a:endParaRPr sz="1400">
              <a:latin typeface="Calibri"/>
              <a:cs typeface="Calibri"/>
            </a:endParaRPr>
          </a:p>
          <a:p>
            <a:pPr marL="106045">
              <a:lnSpc>
                <a:spcPct val="100000"/>
              </a:lnSpc>
              <a:spcBef>
                <a:spcPts val="445"/>
              </a:spcBef>
            </a:pPr>
            <a:r>
              <a:rPr sz="1400" b="1" spc="20" dirty="0">
                <a:latin typeface="Calibri"/>
                <a:cs typeface="Calibri"/>
              </a:rPr>
              <a:t>500</a:t>
            </a:r>
            <a:endParaRPr sz="1400">
              <a:latin typeface="Calibri"/>
              <a:cs typeface="Calibri"/>
            </a:endParaRPr>
          </a:p>
          <a:p>
            <a:pPr marL="294005">
              <a:lnSpc>
                <a:spcPct val="100000"/>
              </a:lnSpc>
              <a:spcBef>
                <a:spcPts val="445"/>
              </a:spcBef>
            </a:pPr>
            <a:r>
              <a:rPr sz="1400" b="1" spc="25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0" name="object 91">
            <a:extLst>
              <a:ext uri="{FF2B5EF4-FFF2-40B4-BE49-F238E27FC236}">
                <a16:creationId xmlns:a16="http://schemas.microsoft.com/office/drawing/2014/main" id="{A06B3FF7-26C5-4EB6-A23A-C0DD2A35C1E0}"/>
              </a:ext>
            </a:extLst>
          </p:cNvPr>
          <p:cNvSpPr txBox="1"/>
          <p:nvPr/>
        </p:nvSpPr>
        <p:spPr>
          <a:xfrm>
            <a:off x="3683036" y="4460371"/>
            <a:ext cx="313055" cy="912494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latin typeface="Calibri"/>
                <a:cs typeface="Calibri"/>
              </a:rPr>
              <a:t>Speedup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1" name="object 93">
            <a:extLst>
              <a:ext uri="{FF2B5EF4-FFF2-40B4-BE49-F238E27FC236}">
                <a16:creationId xmlns:a16="http://schemas.microsoft.com/office/drawing/2014/main" id="{AED5B0AB-04FE-4F13-AE22-1ABE1E523A80}"/>
              </a:ext>
            </a:extLst>
          </p:cNvPr>
          <p:cNvSpPr txBox="1"/>
          <p:nvPr/>
        </p:nvSpPr>
        <p:spPr>
          <a:xfrm>
            <a:off x="914842" y="5598006"/>
            <a:ext cx="2399665" cy="72834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84175" algn="l"/>
                <a:tab pos="756920" algn="l"/>
                <a:tab pos="1082040" algn="l"/>
                <a:tab pos="1454150" algn="l"/>
                <a:tab pos="1826260" algn="l"/>
                <a:tab pos="2199005" algn="l"/>
              </a:tabLst>
            </a:pPr>
            <a:r>
              <a:rPr sz="1400" b="1" spc="25" dirty="0">
                <a:latin typeface="Calibri"/>
                <a:cs typeface="Calibri"/>
              </a:rPr>
              <a:t>4	6	8	10	</a:t>
            </a:r>
            <a:r>
              <a:rPr sz="1400" b="1" spc="20" dirty="0">
                <a:latin typeface="Calibri"/>
                <a:cs typeface="Calibri"/>
              </a:rPr>
              <a:t>1</a:t>
            </a:r>
            <a:r>
              <a:rPr sz="1400" b="1" spc="25" dirty="0">
                <a:latin typeface="Calibri"/>
                <a:cs typeface="Calibri"/>
              </a:rPr>
              <a:t>2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20" dirty="0">
                <a:latin typeface="Calibri"/>
                <a:cs typeface="Calibri"/>
              </a:rPr>
              <a:t>1</a:t>
            </a:r>
            <a:r>
              <a:rPr sz="1400" b="1" spc="25" dirty="0">
                <a:latin typeface="Calibri"/>
                <a:cs typeface="Calibri"/>
              </a:rPr>
              <a:t>4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20" dirty="0"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  <a:p>
            <a:pPr marL="179705">
              <a:lnSpc>
                <a:spcPct val="100000"/>
              </a:lnSpc>
              <a:spcBef>
                <a:spcPts val="950"/>
              </a:spcBef>
            </a:pPr>
            <a:r>
              <a:rPr sz="1800" b="1" spc="50" dirty="0">
                <a:latin typeface="Calibri"/>
                <a:cs typeface="Calibri"/>
              </a:rPr>
              <a:t># </a:t>
            </a:r>
            <a:r>
              <a:rPr sz="1800" b="1" spc="35" dirty="0">
                <a:latin typeface="Calibri"/>
                <a:cs typeface="Calibri"/>
              </a:rPr>
              <a:t>of </a:t>
            </a:r>
            <a:r>
              <a:rPr sz="1800" b="1" spc="60" dirty="0">
                <a:latin typeface="Calibri"/>
                <a:cs typeface="Calibri"/>
              </a:rPr>
              <a:t>worker</a:t>
            </a:r>
            <a:r>
              <a:rPr sz="1800" b="1" spc="-265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machines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2" name="object 94">
            <a:extLst>
              <a:ext uri="{FF2B5EF4-FFF2-40B4-BE49-F238E27FC236}">
                <a16:creationId xmlns:a16="http://schemas.microsoft.com/office/drawing/2014/main" id="{D8E7BDBA-BDE2-4754-91A8-A59696B760DD}"/>
              </a:ext>
            </a:extLst>
          </p:cNvPr>
          <p:cNvSpPr/>
          <p:nvPr/>
        </p:nvSpPr>
        <p:spPr>
          <a:xfrm>
            <a:off x="5302057" y="5250210"/>
            <a:ext cx="2548255" cy="0"/>
          </a:xfrm>
          <a:custGeom>
            <a:avLst/>
            <a:gdLst/>
            <a:ahLst/>
            <a:cxnLst/>
            <a:rect l="l" t="t" r="r" b="b"/>
            <a:pathLst>
              <a:path w="2548254">
                <a:moveTo>
                  <a:pt x="0" y="0"/>
                </a:moveTo>
                <a:lnTo>
                  <a:pt x="2548128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95">
            <a:extLst>
              <a:ext uri="{FF2B5EF4-FFF2-40B4-BE49-F238E27FC236}">
                <a16:creationId xmlns:a16="http://schemas.microsoft.com/office/drawing/2014/main" id="{2BFE19D4-2256-4B8F-9159-BD58C4C722E8}"/>
              </a:ext>
            </a:extLst>
          </p:cNvPr>
          <p:cNvSpPr/>
          <p:nvPr/>
        </p:nvSpPr>
        <p:spPr>
          <a:xfrm>
            <a:off x="5302057" y="4924836"/>
            <a:ext cx="2548255" cy="0"/>
          </a:xfrm>
          <a:custGeom>
            <a:avLst/>
            <a:gdLst/>
            <a:ahLst/>
            <a:cxnLst/>
            <a:rect l="l" t="t" r="r" b="b"/>
            <a:pathLst>
              <a:path w="2548254">
                <a:moveTo>
                  <a:pt x="0" y="0"/>
                </a:moveTo>
                <a:lnTo>
                  <a:pt x="2548128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96">
            <a:extLst>
              <a:ext uri="{FF2B5EF4-FFF2-40B4-BE49-F238E27FC236}">
                <a16:creationId xmlns:a16="http://schemas.microsoft.com/office/drawing/2014/main" id="{0B28DCB8-43F6-4276-AB79-5F0643BC7B1A}"/>
              </a:ext>
            </a:extLst>
          </p:cNvPr>
          <p:cNvSpPr/>
          <p:nvPr/>
        </p:nvSpPr>
        <p:spPr>
          <a:xfrm>
            <a:off x="5302057" y="4599462"/>
            <a:ext cx="2548255" cy="0"/>
          </a:xfrm>
          <a:custGeom>
            <a:avLst/>
            <a:gdLst/>
            <a:ahLst/>
            <a:cxnLst/>
            <a:rect l="l" t="t" r="r" b="b"/>
            <a:pathLst>
              <a:path w="2548254">
                <a:moveTo>
                  <a:pt x="0" y="0"/>
                </a:moveTo>
                <a:lnTo>
                  <a:pt x="2548128" y="0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97">
            <a:extLst>
              <a:ext uri="{FF2B5EF4-FFF2-40B4-BE49-F238E27FC236}">
                <a16:creationId xmlns:a16="http://schemas.microsoft.com/office/drawing/2014/main" id="{16B35864-6697-4895-A0FA-678403B3EA1E}"/>
              </a:ext>
            </a:extLst>
          </p:cNvPr>
          <p:cNvSpPr/>
          <p:nvPr/>
        </p:nvSpPr>
        <p:spPr>
          <a:xfrm>
            <a:off x="5302057" y="5575584"/>
            <a:ext cx="2548255" cy="0"/>
          </a:xfrm>
          <a:custGeom>
            <a:avLst/>
            <a:gdLst/>
            <a:ahLst/>
            <a:cxnLst/>
            <a:rect l="l" t="t" r="r" b="b"/>
            <a:pathLst>
              <a:path w="2548254">
                <a:moveTo>
                  <a:pt x="0" y="0"/>
                </a:moveTo>
                <a:lnTo>
                  <a:pt x="2548128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98">
            <a:extLst>
              <a:ext uri="{FF2B5EF4-FFF2-40B4-BE49-F238E27FC236}">
                <a16:creationId xmlns:a16="http://schemas.microsoft.com/office/drawing/2014/main" id="{0B6095A3-EA2D-46DC-A97B-343E86B2803D}"/>
              </a:ext>
            </a:extLst>
          </p:cNvPr>
          <p:cNvSpPr/>
          <p:nvPr/>
        </p:nvSpPr>
        <p:spPr>
          <a:xfrm>
            <a:off x="5483795" y="4522119"/>
            <a:ext cx="2185035" cy="628650"/>
          </a:xfrm>
          <a:custGeom>
            <a:avLst/>
            <a:gdLst/>
            <a:ahLst/>
            <a:cxnLst/>
            <a:rect l="l" t="t" r="r" b="b"/>
            <a:pathLst>
              <a:path w="2185034" h="628650">
                <a:moveTo>
                  <a:pt x="0" y="0"/>
                </a:moveTo>
                <a:lnTo>
                  <a:pt x="364236" y="280416"/>
                </a:lnTo>
                <a:lnTo>
                  <a:pt x="728472" y="457962"/>
                </a:lnTo>
                <a:lnTo>
                  <a:pt x="1091946" y="540258"/>
                </a:lnTo>
                <a:lnTo>
                  <a:pt x="1456181" y="555498"/>
                </a:lnTo>
                <a:lnTo>
                  <a:pt x="1820418" y="600456"/>
                </a:lnTo>
                <a:lnTo>
                  <a:pt x="2184654" y="628650"/>
                </a:lnTo>
              </a:path>
            </a:pathLst>
          </a:custGeom>
          <a:ln w="28956">
            <a:solidFill>
              <a:srgbClr val="6205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99">
            <a:extLst>
              <a:ext uri="{FF2B5EF4-FFF2-40B4-BE49-F238E27FC236}">
                <a16:creationId xmlns:a16="http://schemas.microsoft.com/office/drawing/2014/main" id="{CA0A0B62-3930-4F01-917D-24817E4DB9F1}"/>
              </a:ext>
            </a:extLst>
          </p:cNvPr>
          <p:cNvSpPr/>
          <p:nvPr/>
        </p:nvSpPr>
        <p:spPr>
          <a:xfrm>
            <a:off x="5445949" y="4483892"/>
            <a:ext cx="76200" cy="76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100">
            <a:extLst>
              <a:ext uri="{FF2B5EF4-FFF2-40B4-BE49-F238E27FC236}">
                <a16:creationId xmlns:a16="http://schemas.microsoft.com/office/drawing/2014/main" id="{9DF022DA-9572-4EFC-9423-B0C8B8CF5465}"/>
              </a:ext>
            </a:extLst>
          </p:cNvPr>
          <p:cNvSpPr/>
          <p:nvPr/>
        </p:nvSpPr>
        <p:spPr>
          <a:xfrm>
            <a:off x="5810184" y="4764307"/>
            <a:ext cx="76200" cy="76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101">
            <a:extLst>
              <a:ext uri="{FF2B5EF4-FFF2-40B4-BE49-F238E27FC236}">
                <a16:creationId xmlns:a16="http://schemas.microsoft.com/office/drawing/2014/main" id="{9D2EF849-1466-49D1-9972-B10DC5A4C006}"/>
              </a:ext>
            </a:extLst>
          </p:cNvPr>
          <p:cNvSpPr/>
          <p:nvPr/>
        </p:nvSpPr>
        <p:spPr>
          <a:xfrm>
            <a:off x="6174420" y="4941854"/>
            <a:ext cx="76200" cy="76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102">
            <a:extLst>
              <a:ext uri="{FF2B5EF4-FFF2-40B4-BE49-F238E27FC236}">
                <a16:creationId xmlns:a16="http://schemas.microsoft.com/office/drawing/2014/main" id="{DD65D4FF-06FC-44E9-934C-AA5FD6C755F2}"/>
              </a:ext>
            </a:extLst>
          </p:cNvPr>
          <p:cNvSpPr/>
          <p:nvPr/>
        </p:nvSpPr>
        <p:spPr>
          <a:xfrm>
            <a:off x="6537895" y="5024150"/>
            <a:ext cx="76200" cy="76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103">
            <a:extLst>
              <a:ext uri="{FF2B5EF4-FFF2-40B4-BE49-F238E27FC236}">
                <a16:creationId xmlns:a16="http://schemas.microsoft.com/office/drawing/2014/main" id="{D986728E-C3BB-496B-B75B-0C11BD99DCE4}"/>
              </a:ext>
            </a:extLst>
          </p:cNvPr>
          <p:cNvSpPr/>
          <p:nvPr/>
        </p:nvSpPr>
        <p:spPr>
          <a:xfrm>
            <a:off x="6902131" y="5039389"/>
            <a:ext cx="76200" cy="76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104">
            <a:extLst>
              <a:ext uri="{FF2B5EF4-FFF2-40B4-BE49-F238E27FC236}">
                <a16:creationId xmlns:a16="http://schemas.microsoft.com/office/drawing/2014/main" id="{705DC7F7-E2A5-44BE-879C-143A19E200F8}"/>
              </a:ext>
            </a:extLst>
          </p:cNvPr>
          <p:cNvSpPr/>
          <p:nvPr/>
        </p:nvSpPr>
        <p:spPr>
          <a:xfrm>
            <a:off x="7266367" y="5084348"/>
            <a:ext cx="76200" cy="76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105">
            <a:extLst>
              <a:ext uri="{FF2B5EF4-FFF2-40B4-BE49-F238E27FC236}">
                <a16:creationId xmlns:a16="http://schemas.microsoft.com/office/drawing/2014/main" id="{D05E3252-9471-4031-8C98-353EA4CCB1EF}"/>
              </a:ext>
            </a:extLst>
          </p:cNvPr>
          <p:cNvSpPr/>
          <p:nvPr/>
        </p:nvSpPr>
        <p:spPr>
          <a:xfrm>
            <a:off x="7630602" y="5112542"/>
            <a:ext cx="76200" cy="76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106">
            <a:extLst>
              <a:ext uri="{FF2B5EF4-FFF2-40B4-BE49-F238E27FC236}">
                <a16:creationId xmlns:a16="http://schemas.microsoft.com/office/drawing/2014/main" id="{BBB5F784-DB23-4BA0-B489-FE67C51C2F16}"/>
              </a:ext>
            </a:extLst>
          </p:cNvPr>
          <p:cNvSpPr/>
          <p:nvPr/>
        </p:nvSpPr>
        <p:spPr>
          <a:xfrm>
            <a:off x="5483795" y="4767482"/>
            <a:ext cx="2185035" cy="483234"/>
          </a:xfrm>
          <a:custGeom>
            <a:avLst/>
            <a:gdLst/>
            <a:ahLst/>
            <a:cxnLst/>
            <a:rect l="l" t="t" r="r" b="b"/>
            <a:pathLst>
              <a:path w="2185034" h="483235">
                <a:moveTo>
                  <a:pt x="0" y="483107"/>
                </a:moveTo>
                <a:lnTo>
                  <a:pt x="364236" y="364235"/>
                </a:lnTo>
                <a:lnTo>
                  <a:pt x="728472" y="232409"/>
                </a:lnTo>
                <a:lnTo>
                  <a:pt x="1091946" y="139445"/>
                </a:lnTo>
                <a:lnTo>
                  <a:pt x="1456181" y="119633"/>
                </a:lnTo>
                <a:lnTo>
                  <a:pt x="1820418" y="51053"/>
                </a:lnTo>
                <a:lnTo>
                  <a:pt x="2184654" y="0"/>
                </a:lnTo>
              </a:path>
            </a:pathLst>
          </a:custGeom>
          <a:ln w="28956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107">
            <a:extLst>
              <a:ext uri="{FF2B5EF4-FFF2-40B4-BE49-F238E27FC236}">
                <a16:creationId xmlns:a16="http://schemas.microsoft.com/office/drawing/2014/main" id="{33DF94ED-5203-4369-A245-17DA8E538748}"/>
              </a:ext>
            </a:extLst>
          </p:cNvPr>
          <p:cNvSpPr/>
          <p:nvPr/>
        </p:nvSpPr>
        <p:spPr>
          <a:xfrm>
            <a:off x="5445949" y="5212364"/>
            <a:ext cx="76200" cy="76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108">
            <a:extLst>
              <a:ext uri="{FF2B5EF4-FFF2-40B4-BE49-F238E27FC236}">
                <a16:creationId xmlns:a16="http://schemas.microsoft.com/office/drawing/2014/main" id="{0F3D5CF6-2A3D-4A52-9B99-BFD60EDBB9E4}"/>
              </a:ext>
            </a:extLst>
          </p:cNvPr>
          <p:cNvSpPr/>
          <p:nvPr/>
        </p:nvSpPr>
        <p:spPr>
          <a:xfrm>
            <a:off x="5810184" y="5093492"/>
            <a:ext cx="76200" cy="76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109">
            <a:extLst>
              <a:ext uri="{FF2B5EF4-FFF2-40B4-BE49-F238E27FC236}">
                <a16:creationId xmlns:a16="http://schemas.microsoft.com/office/drawing/2014/main" id="{F510DA0B-6FE1-4D7F-9A18-27EA0DBA99BC}"/>
              </a:ext>
            </a:extLst>
          </p:cNvPr>
          <p:cNvSpPr/>
          <p:nvPr/>
        </p:nvSpPr>
        <p:spPr>
          <a:xfrm>
            <a:off x="6174420" y="4961666"/>
            <a:ext cx="76200" cy="76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110">
            <a:extLst>
              <a:ext uri="{FF2B5EF4-FFF2-40B4-BE49-F238E27FC236}">
                <a16:creationId xmlns:a16="http://schemas.microsoft.com/office/drawing/2014/main" id="{539EF5C4-FFCD-420A-A512-13512DEF7D55}"/>
              </a:ext>
            </a:extLst>
          </p:cNvPr>
          <p:cNvSpPr/>
          <p:nvPr/>
        </p:nvSpPr>
        <p:spPr>
          <a:xfrm>
            <a:off x="6537895" y="4868701"/>
            <a:ext cx="76200" cy="76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111">
            <a:extLst>
              <a:ext uri="{FF2B5EF4-FFF2-40B4-BE49-F238E27FC236}">
                <a16:creationId xmlns:a16="http://schemas.microsoft.com/office/drawing/2014/main" id="{8B61DDB5-6A41-4EDA-B773-74CEBAB9669E}"/>
              </a:ext>
            </a:extLst>
          </p:cNvPr>
          <p:cNvSpPr/>
          <p:nvPr/>
        </p:nvSpPr>
        <p:spPr>
          <a:xfrm>
            <a:off x="6902131" y="4848889"/>
            <a:ext cx="76200" cy="76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112">
            <a:extLst>
              <a:ext uri="{FF2B5EF4-FFF2-40B4-BE49-F238E27FC236}">
                <a16:creationId xmlns:a16="http://schemas.microsoft.com/office/drawing/2014/main" id="{D174A9DE-2B81-429B-B652-D7F51C2F0CA9}"/>
              </a:ext>
            </a:extLst>
          </p:cNvPr>
          <p:cNvSpPr/>
          <p:nvPr/>
        </p:nvSpPr>
        <p:spPr>
          <a:xfrm>
            <a:off x="7266367" y="4780310"/>
            <a:ext cx="76200" cy="76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113">
            <a:extLst>
              <a:ext uri="{FF2B5EF4-FFF2-40B4-BE49-F238E27FC236}">
                <a16:creationId xmlns:a16="http://schemas.microsoft.com/office/drawing/2014/main" id="{31F948D3-7D1F-48C2-BB0E-0FF283092286}"/>
              </a:ext>
            </a:extLst>
          </p:cNvPr>
          <p:cNvSpPr/>
          <p:nvPr/>
        </p:nvSpPr>
        <p:spPr>
          <a:xfrm>
            <a:off x="7630602" y="4729256"/>
            <a:ext cx="76200" cy="76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114">
            <a:extLst>
              <a:ext uri="{FF2B5EF4-FFF2-40B4-BE49-F238E27FC236}">
                <a16:creationId xmlns:a16="http://schemas.microsoft.com/office/drawing/2014/main" id="{0EA55D98-FC3F-4FB8-9874-E844EC6C650E}"/>
              </a:ext>
            </a:extLst>
          </p:cNvPr>
          <p:cNvSpPr txBox="1"/>
          <p:nvPr/>
        </p:nvSpPr>
        <p:spPr>
          <a:xfrm>
            <a:off x="8008300" y="4023466"/>
            <a:ext cx="119380" cy="1653539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b="1" spc="2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00" b="1" spc="2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00" b="1" spc="2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00" b="1" spc="2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00" b="1" spc="25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3" name="object 115">
            <a:extLst>
              <a:ext uri="{FF2B5EF4-FFF2-40B4-BE49-F238E27FC236}">
                <a16:creationId xmlns:a16="http://schemas.microsoft.com/office/drawing/2014/main" id="{1BFB3480-A6FB-4603-B718-B45A1C094FE7}"/>
              </a:ext>
            </a:extLst>
          </p:cNvPr>
          <p:cNvSpPr txBox="1"/>
          <p:nvPr/>
        </p:nvSpPr>
        <p:spPr>
          <a:xfrm>
            <a:off x="4744146" y="4023466"/>
            <a:ext cx="401320" cy="1653539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85"/>
              </a:spcBef>
            </a:pPr>
            <a:r>
              <a:rPr sz="1400" b="1" spc="25" dirty="0">
                <a:latin typeface="Calibri"/>
                <a:cs typeface="Calibri"/>
              </a:rPr>
              <a:t>8000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400" b="1" spc="25" dirty="0">
                <a:latin typeface="Calibri"/>
                <a:cs typeface="Calibri"/>
              </a:rPr>
              <a:t>6000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85"/>
              </a:spcBef>
            </a:pPr>
            <a:r>
              <a:rPr sz="1400" b="1" spc="25" dirty="0">
                <a:latin typeface="Calibri"/>
                <a:cs typeface="Calibri"/>
              </a:rPr>
              <a:t>4000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85"/>
              </a:spcBef>
            </a:pPr>
            <a:r>
              <a:rPr sz="1400" b="1" spc="25" dirty="0">
                <a:latin typeface="Calibri"/>
                <a:cs typeface="Calibri"/>
              </a:rPr>
              <a:t>2000</a:t>
            </a:r>
            <a:endParaRPr sz="1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400" b="1" spc="25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4" name="object 116">
            <a:extLst>
              <a:ext uri="{FF2B5EF4-FFF2-40B4-BE49-F238E27FC236}">
                <a16:creationId xmlns:a16="http://schemas.microsoft.com/office/drawing/2014/main" id="{B158666D-86E2-4FF4-8D3A-96A58A756C99}"/>
              </a:ext>
            </a:extLst>
          </p:cNvPr>
          <p:cNvSpPr txBox="1"/>
          <p:nvPr/>
        </p:nvSpPr>
        <p:spPr>
          <a:xfrm>
            <a:off x="8140228" y="4468753"/>
            <a:ext cx="313055" cy="912494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latin typeface="Calibri"/>
                <a:cs typeface="Calibri"/>
              </a:rPr>
              <a:t>Speedup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5" name="object 117">
            <a:extLst>
              <a:ext uri="{FF2B5EF4-FFF2-40B4-BE49-F238E27FC236}">
                <a16:creationId xmlns:a16="http://schemas.microsoft.com/office/drawing/2014/main" id="{4E20EC28-F111-47A3-A03A-7CA868D216FF}"/>
              </a:ext>
            </a:extLst>
          </p:cNvPr>
          <p:cNvSpPr txBox="1"/>
          <p:nvPr/>
        </p:nvSpPr>
        <p:spPr>
          <a:xfrm>
            <a:off x="4483081" y="4300540"/>
            <a:ext cx="248920" cy="147193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400" b="1" spc="45" dirty="0">
                <a:latin typeface="Calibri"/>
                <a:cs typeface="Calibri"/>
              </a:rPr>
              <a:t>Execution </a:t>
            </a:r>
            <a:r>
              <a:rPr sz="1400" b="1" spc="50" dirty="0">
                <a:latin typeface="Calibri"/>
                <a:cs typeface="Calibri"/>
              </a:rPr>
              <a:t>Time</a:t>
            </a:r>
            <a:r>
              <a:rPr sz="1400" b="1" spc="-150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(s)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6" name="object 118">
            <a:extLst>
              <a:ext uri="{FF2B5EF4-FFF2-40B4-BE49-F238E27FC236}">
                <a16:creationId xmlns:a16="http://schemas.microsoft.com/office/drawing/2014/main" id="{FE1F317F-CDA6-4E69-8856-3643E43B42AE}"/>
              </a:ext>
            </a:extLst>
          </p:cNvPr>
          <p:cNvSpPr txBox="1"/>
          <p:nvPr/>
        </p:nvSpPr>
        <p:spPr>
          <a:xfrm>
            <a:off x="5424613" y="5659687"/>
            <a:ext cx="2351405" cy="5549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76555" algn="l"/>
                <a:tab pos="740410" algn="l"/>
                <a:tab pos="1057910" algn="l"/>
                <a:tab pos="1421765" algn="l"/>
                <a:tab pos="1786255" algn="l"/>
                <a:tab pos="2150110" algn="l"/>
              </a:tabLst>
            </a:pPr>
            <a:r>
              <a:rPr sz="1400" b="1" spc="25" dirty="0">
                <a:latin typeface="Calibri"/>
                <a:cs typeface="Calibri"/>
              </a:rPr>
              <a:t>4	6	8	</a:t>
            </a:r>
            <a:r>
              <a:rPr sz="1400" b="1" spc="20" dirty="0">
                <a:latin typeface="Calibri"/>
                <a:cs typeface="Calibri"/>
              </a:rPr>
              <a:t>1</a:t>
            </a:r>
            <a:r>
              <a:rPr sz="1400" b="1" spc="25" dirty="0">
                <a:latin typeface="Calibri"/>
                <a:cs typeface="Calibri"/>
              </a:rPr>
              <a:t>0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25" dirty="0">
                <a:latin typeface="Calibri"/>
                <a:cs typeface="Calibri"/>
              </a:rPr>
              <a:t>12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20" dirty="0">
                <a:latin typeface="Calibri"/>
                <a:cs typeface="Calibri"/>
              </a:rPr>
              <a:t>1</a:t>
            </a:r>
            <a:r>
              <a:rPr sz="1400" b="1" spc="25" dirty="0">
                <a:latin typeface="Calibri"/>
                <a:cs typeface="Calibri"/>
              </a:rPr>
              <a:t>4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25" dirty="0"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85"/>
              </a:spcBef>
            </a:pPr>
            <a:r>
              <a:rPr sz="1800" b="1" spc="50" dirty="0">
                <a:latin typeface="Calibri"/>
                <a:cs typeface="Calibri"/>
              </a:rPr>
              <a:t># </a:t>
            </a:r>
            <a:r>
              <a:rPr sz="1800" b="1" spc="35" dirty="0">
                <a:latin typeface="Calibri"/>
                <a:cs typeface="Calibri"/>
              </a:rPr>
              <a:t>of </a:t>
            </a:r>
            <a:r>
              <a:rPr sz="1800" b="1" spc="60" dirty="0">
                <a:latin typeface="Calibri"/>
                <a:cs typeface="Calibri"/>
              </a:rPr>
              <a:t>worker</a:t>
            </a:r>
            <a:r>
              <a:rPr sz="1800" b="1" spc="-280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machines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7" name="object 121">
            <a:extLst>
              <a:ext uri="{FF2B5EF4-FFF2-40B4-BE49-F238E27FC236}">
                <a16:creationId xmlns:a16="http://schemas.microsoft.com/office/drawing/2014/main" id="{4D9236FE-8E94-41FD-B1BD-B14262AF3B88}"/>
              </a:ext>
            </a:extLst>
          </p:cNvPr>
          <p:cNvSpPr txBox="1"/>
          <p:nvPr/>
        </p:nvSpPr>
        <p:spPr>
          <a:xfrm>
            <a:off x="724978" y="1388775"/>
            <a:ext cx="2599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2930" algn="l"/>
                <a:tab pos="2586355" algn="l"/>
              </a:tabLst>
            </a:pPr>
            <a:r>
              <a:rPr sz="2000" u="sng" spc="-5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	</a:t>
            </a:r>
            <a:r>
              <a:rPr sz="2000" u="sng" spc="2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Data </a:t>
            </a:r>
            <a:r>
              <a:rPr sz="2000" u="sng" spc="1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Graph:</a:t>
            </a:r>
            <a:r>
              <a:rPr sz="2000" u="sng" spc="-19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5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ok	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8" name="object 122">
            <a:extLst>
              <a:ext uri="{FF2B5EF4-FFF2-40B4-BE49-F238E27FC236}">
                <a16:creationId xmlns:a16="http://schemas.microsoft.com/office/drawing/2014/main" id="{738EEF30-60EF-4BBB-A4E4-322255CBCD24}"/>
              </a:ext>
            </a:extLst>
          </p:cNvPr>
          <p:cNvSpPr txBox="1"/>
          <p:nvPr/>
        </p:nvSpPr>
        <p:spPr>
          <a:xfrm>
            <a:off x="775269" y="3882547"/>
            <a:ext cx="26308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2130" algn="l"/>
                <a:tab pos="2617470" algn="l"/>
              </a:tabLst>
            </a:pPr>
            <a:r>
              <a:rPr sz="2000" u="sng" spc="-5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	</a:t>
            </a:r>
            <a:r>
              <a:rPr sz="2000" u="sng" spc="2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Data </a:t>
            </a:r>
            <a:r>
              <a:rPr sz="2000" u="sng" spc="1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Graph:</a:t>
            </a:r>
            <a:r>
              <a:rPr sz="2000" u="sng" spc="-19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5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ok	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9" name="object 123">
            <a:extLst>
              <a:ext uri="{FF2B5EF4-FFF2-40B4-BE49-F238E27FC236}">
                <a16:creationId xmlns:a16="http://schemas.microsoft.com/office/drawing/2014/main" id="{196E8F0C-332D-4169-B980-D644B1EF3D14}"/>
              </a:ext>
            </a:extLst>
          </p:cNvPr>
          <p:cNvSpPr txBox="1"/>
          <p:nvPr/>
        </p:nvSpPr>
        <p:spPr>
          <a:xfrm>
            <a:off x="5329744" y="1340768"/>
            <a:ext cx="2463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4350" algn="l"/>
                <a:tab pos="2450465" algn="l"/>
              </a:tabLst>
            </a:pPr>
            <a:r>
              <a:rPr sz="2000" u="sng" spc="-5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	</a:t>
            </a:r>
            <a:r>
              <a:rPr sz="2000" u="sng" spc="2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Data </a:t>
            </a:r>
            <a:r>
              <a:rPr sz="2000" u="sng" spc="1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Graph:</a:t>
            </a:r>
            <a:r>
              <a:rPr sz="2000" u="sng" spc="-19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1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fs	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0" name="object 124">
            <a:extLst>
              <a:ext uri="{FF2B5EF4-FFF2-40B4-BE49-F238E27FC236}">
                <a16:creationId xmlns:a16="http://schemas.microsoft.com/office/drawing/2014/main" id="{E9791543-D939-4B14-8E9C-32A7F48924FB}"/>
              </a:ext>
            </a:extLst>
          </p:cNvPr>
          <p:cNvSpPr txBox="1"/>
          <p:nvPr/>
        </p:nvSpPr>
        <p:spPr>
          <a:xfrm>
            <a:off x="5289357" y="3926235"/>
            <a:ext cx="25736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4990" algn="l"/>
                <a:tab pos="2560320" algn="l"/>
              </a:tabLst>
            </a:pPr>
            <a:r>
              <a:rPr sz="2000" u="sng" spc="-5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	</a:t>
            </a:r>
            <a:r>
              <a:rPr sz="2000" u="sng" spc="2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Data </a:t>
            </a:r>
            <a:r>
              <a:rPr sz="2000" u="sng" spc="1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Graph:</a:t>
            </a:r>
            <a:r>
              <a:rPr sz="2000" u="sng" spc="-19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1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fs	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921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Proposed a backtracking-based framework BENU and BENU execution plans.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Shufﬂing data graph instead of intermediate results and on-demand shufﬂing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Developed execution plan optimization techniques, a best execution plan generation algorithm, the local database cache technique and the task splitting technique to improve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001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Graph &amp; Query Graph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5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844824"/>
            <a:ext cx="7152381" cy="3457143"/>
          </a:xfrm>
        </p:spPr>
      </p:pic>
    </p:spTree>
    <p:extLst>
      <p:ext uri="{BB962C8B-B14F-4D97-AF65-F5344CB8AC3E}">
        <p14:creationId xmlns:p14="http://schemas.microsoft.com/office/powerpoint/2010/main" val="211686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Symmetry Breaking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00200"/>
            <a:ext cx="7144747" cy="18671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84" y="3892243"/>
            <a:ext cx="679227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0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26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/>
              <a:t>Preliminaries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79ED84"/>
                </a:solidFill>
              </a:rPr>
              <a:t>Challenge and Setting</a:t>
            </a:r>
            <a:r>
              <a:rPr lang="zh-CN" altLang="zh-CN" sz="3200" b="1" dirty="0">
                <a:solidFill>
                  <a:srgbClr val="79ED84"/>
                </a:solidFill>
              </a:rPr>
              <a:t>：</a:t>
            </a:r>
            <a:endParaRPr lang="en-US" altLang="zh-CN" sz="3200" b="1" dirty="0">
              <a:solidFill>
                <a:srgbClr val="79ED84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spc="65" dirty="0">
                <a:cs typeface="Calibri"/>
              </a:rPr>
              <a:t>BENU</a:t>
            </a:r>
            <a:r>
              <a:rPr lang="en-US" altLang="zh-CN" sz="2800" spc="-80" dirty="0">
                <a:cs typeface="Calibri"/>
              </a:rPr>
              <a:t> </a:t>
            </a:r>
            <a:r>
              <a:rPr lang="en-US" altLang="zh-CN" sz="2800" spc="45" dirty="0">
                <a:cs typeface="Calibri"/>
              </a:rPr>
              <a:t>Framework</a:t>
            </a:r>
            <a:endParaRPr lang="en-US" altLang="zh-CN" sz="2800" dirty="0">
              <a:cs typeface="Calibri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spc="50" dirty="0">
                <a:cs typeface="Calibri"/>
              </a:rPr>
              <a:t>Implementation</a:t>
            </a:r>
            <a:r>
              <a:rPr lang="en-US" altLang="zh-CN" sz="2800" spc="-80" dirty="0">
                <a:cs typeface="Calibri"/>
              </a:rPr>
              <a:t> </a:t>
            </a:r>
            <a:r>
              <a:rPr lang="en-US" altLang="zh-CN" sz="2800" spc="65" dirty="0">
                <a:cs typeface="Calibri"/>
              </a:rPr>
              <a:t>Techniques</a:t>
            </a:r>
            <a:endParaRPr lang="en-US" altLang="zh-CN" sz="2800" dirty="0">
              <a:cs typeface="Calibri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/>
              <a:t>Experiments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841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Machine Settings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56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Single Machine Algorithms</a:t>
            </a:r>
          </a:p>
          <a:p>
            <a:pPr marL="0" indent="0">
              <a:buNone/>
            </a:pPr>
            <a:r>
              <a:rPr lang="en-US" altLang="zh-CN" sz="2400" dirty="0"/>
              <a:t>    Ullmann’s algorithm[J.ACM’76]</a:t>
            </a:r>
          </a:p>
          <a:p>
            <a:pPr marL="0" indent="0">
              <a:buNone/>
            </a:pPr>
            <a:r>
              <a:rPr lang="en-US" altLang="zh-CN" sz="2400" dirty="0"/>
              <a:t>    VF2[IEEE Trans’04]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QuickSI</a:t>
            </a:r>
            <a:r>
              <a:rPr lang="en-US" altLang="zh-CN" sz="2400" dirty="0"/>
              <a:t>[VLDB’08]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TurboIso</a:t>
            </a:r>
            <a:r>
              <a:rPr lang="en-US" altLang="zh-CN" sz="2400" dirty="0"/>
              <a:t>[SIGMOD’13]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BoostIso</a:t>
            </a:r>
            <a:r>
              <a:rPr lang="en-US" altLang="zh-CN" sz="2400" dirty="0"/>
              <a:t>[VLDB’15]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Phenomenon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The increasing size of modern graph makes it hard to load the whole graph into memory.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60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Settings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Join</a:t>
            </a:r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TwinTwig</a:t>
            </a:r>
            <a:r>
              <a:rPr lang="en-US" altLang="zh-CN" sz="2400" dirty="0"/>
              <a:t>[VLDB’15]</a:t>
            </a:r>
          </a:p>
          <a:p>
            <a:pPr marL="0" indent="0">
              <a:buNone/>
            </a:pPr>
            <a:r>
              <a:rPr lang="en-US" altLang="zh-CN" sz="2400" dirty="0"/>
              <a:t>     SEED[VLDB’16]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Problem</a:t>
            </a:r>
          </a:p>
          <a:p>
            <a:pPr marL="0" indent="0">
              <a:buNone/>
            </a:pPr>
            <a:r>
              <a:rPr lang="en-US" altLang="zh-CN" dirty="0"/>
              <a:t>Shuffling partial matching results is inevitable in the join based framework, causing high communication costs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40" y="1634356"/>
            <a:ext cx="5213592" cy="2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8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讨论班（4.28）.pptx" id="{6DA0DDF0-0ED2-44BB-9751-0BF3887CF817}" vid="{E7EF0A6D-D0BE-4D0D-9C4B-5F58A969FC5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5412</TotalTime>
  <Words>2260</Words>
  <Application>Microsoft Office PowerPoint</Application>
  <PresentationFormat>全屏显示(4:3)</PresentationFormat>
  <Paragraphs>585</Paragraphs>
  <Slides>42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Lingoes Unicode</vt:lpstr>
      <vt:lpstr>宋体</vt:lpstr>
      <vt:lpstr>Arial</vt:lpstr>
      <vt:lpstr>Arial Black</vt:lpstr>
      <vt:lpstr>Calibri</vt:lpstr>
      <vt:lpstr>Cambria Math</vt:lpstr>
      <vt:lpstr>Ebrima</vt:lpstr>
      <vt:lpstr>Georgia</vt:lpstr>
      <vt:lpstr>Iskoola Pota</vt:lpstr>
      <vt:lpstr>Microsoft Himalaya</vt:lpstr>
      <vt:lpstr>Times New Roman</vt:lpstr>
      <vt:lpstr>Wingdings</vt:lpstr>
      <vt:lpstr>Wingdings 2</vt:lpstr>
      <vt:lpstr>中性</vt:lpstr>
      <vt:lpstr>  BENU: Distributed Subgraph Enumeration with Backtracking-Based Framework                Wang Z, Gu R, Hu W, et al.                (ICDE’2019)                                                         汇报人：陈波冯</vt:lpstr>
      <vt:lpstr>Outlines</vt:lpstr>
      <vt:lpstr>Outlines</vt:lpstr>
      <vt:lpstr>Subgraph enumeration</vt:lpstr>
      <vt:lpstr>Data Graph &amp; Query Graph</vt:lpstr>
      <vt:lpstr>Symmetry Breaking</vt:lpstr>
      <vt:lpstr>Outlines</vt:lpstr>
      <vt:lpstr>Single Machine Settings</vt:lpstr>
      <vt:lpstr>Distributed Settings</vt:lpstr>
      <vt:lpstr>Distributed Settings</vt:lpstr>
      <vt:lpstr>Outlines</vt:lpstr>
      <vt:lpstr>BENU Framework</vt:lpstr>
      <vt:lpstr>BENU Framework</vt:lpstr>
      <vt:lpstr>BENU</vt:lpstr>
      <vt:lpstr>BENU</vt:lpstr>
      <vt:lpstr>BENU</vt:lpstr>
      <vt:lpstr>BENU Framework</vt:lpstr>
      <vt:lpstr>BENU Framework</vt:lpstr>
      <vt:lpstr>BENU Framework</vt:lpstr>
      <vt:lpstr>PowerPoint 演示文稿</vt:lpstr>
      <vt:lpstr>PowerPoint 演示文稿</vt:lpstr>
      <vt:lpstr>Types of Execution Instructions</vt:lpstr>
      <vt:lpstr>Types of Execution Instructions</vt:lpstr>
      <vt:lpstr>OPt1：Common Subexpression  Elimination</vt:lpstr>
      <vt:lpstr>OPt2： Instruction Reordering</vt:lpstr>
      <vt:lpstr>OPt2： Instruction Reordering</vt:lpstr>
      <vt:lpstr>OPt3： Triangle Caching</vt:lpstr>
      <vt:lpstr>BENU</vt:lpstr>
      <vt:lpstr>Best Execution Plan Generation</vt:lpstr>
      <vt:lpstr>Best Execution Plan Generation</vt:lpstr>
      <vt:lpstr>Outlines</vt:lpstr>
      <vt:lpstr>PowerPoint 演示文稿</vt:lpstr>
      <vt:lpstr>Best Execution Plan Generation</vt:lpstr>
      <vt:lpstr>Technique 2: Task Splitting</vt:lpstr>
      <vt:lpstr>Outlines</vt:lpstr>
      <vt:lpstr>PowerPoint 演示文稿</vt:lpstr>
      <vt:lpstr>Effectiveness of Optimization</vt:lpstr>
      <vt:lpstr>Effectiveness of Cache</vt:lpstr>
      <vt:lpstr>Effectiveness of Task  Splitting</vt:lpstr>
      <vt:lpstr>Comparison with the State-of-the-art</vt:lpstr>
      <vt:lpstr>Machine Scalability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屈稳稳</dc:creator>
  <cp:lastModifiedBy>cbf</cp:lastModifiedBy>
  <cp:revision>170</cp:revision>
  <dcterms:created xsi:type="dcterms:W3CDTF">2017-07-18T09:57:23Z</dcterms:created>
  <dcterms:modified xsi:type="dcterms:W3CDTF">2019-11-20T11:35:26Z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