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65306" y="1741443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项目阶段二：</a:t>
            </a:r>
            <a:endParaRPr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基于微服务架构的大型分布式电商系统</a:t>
            </a:r>
            <a:endParaRPr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300589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190_为微服务创建独立数据库以及保证单元测试运行通过（七）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4895" y="375793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石杉码农学院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136</cp:revision>
  <dcterms:created xsi:type="dcterms:W3CDTF">2016-05-21T09:16:00Z</dcterms:created>
  <dcterms:modified xsi:type="dcterms:W3CDTF">2018-07-24T10:32:07Z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