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677A-A19F-0F21-5EFB-1703D1361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36867-FAF2-8FBF-F934-A68A530E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7FC18-4C90-944E-4DAA-0BBF1F6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BC4FE-E835-62C1-5D96-0B6CCEC1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764A7-1871-EEFC-2F73-AD69B1C1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52EB-A67D-C123-71BD-1D82A9DC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12100-E541-1258-2FF4-FF2731C0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6395C-B726-EBD2-B2CE-FFA6AF0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80477-327A-FA19-F77B-3A06BE4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0B11A-FAF3-D6B0-BCE1-86AB88F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19AF6-BB5D-FC71-3300-19ADC957A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583FA-0330-A699-B30A-1F7CE68C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06880-55FF-40F5-49AB-24020F7F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812A-1D41-961A-6B2C-8FACE65A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0A6C-3245-1EFB-E14D-C571C43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1CE6-4328-9B62-DE18-C5004A0C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D6ADC-AD6F-C808-664C-21D39456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526D-2868-57A5-3966-145A0C16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AD6A4-2C1A-C380-3BCF-6D10D3C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F3FD7-5F6B-6CF6-19ED-24C2EB5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3D80-4CE6-6EDC-23A9-7827CF96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3F53E-0E0C-89F4-D2DB-ABEFE5D6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7F4BA-38AA-7C62-9C72-15703D26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EE2AB-AA07-3D84-A8B2-7D9B189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FBC02-B1FD-E2C3-80F0-9B44AE2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6415-1C8E-4B16-B3C9-797C13B9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24D46-1B1E-D56A-ACA2-E16EF0B3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2B98F-2727-DC0D-FC75-47DD974A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41CE-39E8-A10E-7710-311C7832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765A1-249C-0A98-E331-02F7E72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1563-51CF-79AF-C26E-689A769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333F-8637-CB83-5989-1128D90E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46DFE-4056-8791-4069-57716C1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A7F14-5B80-93DE-DAD7-DC747462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F0645-BD26-5665-BFAB-283536C18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9968-873E-FDC8-4574-0E301299B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30F3B-6AB8-7F05-E634-E23CDAB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6DBB6-41BA-813C-985A-D5EEDC78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93F89-D893-5840-6F08-3C983F11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E5C-D07B-C5EA-88D8-1072A31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43B98-272E-FF5E-C1F2-E8EC577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30FD-3AB6-E853-BE4E-4B1E15F5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25C19-DDB8-7DBE-C826-531BDCF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FD1B6-2F60-80F4-55A2-02C141DF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B555-C465-590D-DD0E-08600EC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EC76D-BDEB-DCE1-1B13-3BD0F37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F14D3-D38E-00C1-D594-A638060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FAEF-2AE5-A7DE-C904-BC25E896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92138-E1AE-DC42-5E2A-60A39C39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E02C-B1C4-EA77-397E-BE8BE122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96CB1-B068-90FF-EE46-6C445927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D7A1A-87A6-CC40-17A2-1F128B7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CD07-F368-6C83-29A0-DB8B369D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5E2F4-8A23-8759-918D-F5B481EB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EDC9B-DC54-5B78-9E3B-5B4B8F2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93497-80E6-57A8-C27B-33973526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82321-88AA-2A1B-CF5C-766B488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719BD-0774-5854-9813-B0173F9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4752B-5CFF-5344-87A3-76BC3DE8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D519F-4653-18AC-DBD8-66D5300A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66BA-477C-C131-6200-617104728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A77-D7FB-4AC3-94C0-63B255EBF64B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44D15-FF51-472D-BF62-A21F0724C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D6D7C-A170-C609-3976-4D6018071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55ACAA-8879-17EC-3D40-30B3530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3" y="0"/>
            <a:ext cx="7122978" cy="5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2AA7C4E-3B47-1364-D084-08A527D7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92" y="0"/>
            <a:ext cx="6907825" cy="52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68E436-5E25-9DBB-B25F-80FA38C8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09" y="0"/>
            <a:ext cx="7208362" cy="5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F05EFD2-6809-C1FD-48E2-1206800E6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84234-75D6-8A9F-D335-3A21D72F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74" y="776162"/>
            <a:ext cx="6584251" cy="3511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B9F401-8F00-DB82-69C8-19BAE206795D}"/>
              </a:ext>
            </a:extLst>
          </p:cNvPr>
          <p:cNvSpPr/>
          <p:nvPr/>
        </p:nvSpPr>
        <p:spPr>
          <a:xfrm>
            <a:off x="243068" y="776160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FFDD7-E668-9EA7-BBAA-FA500D8F3271}"/>
              </a:ext>
            </a:extLst>
          </p:cNvPr>
          <p:cNvSpPr/>
          <p:nvPr/>
        </p:nvSpPr>
        <p:spPr>
          <a:xfrm>
            <a:off x="9235725" y="776159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53207D-B332-B785-4E6E-335EB5A4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71" y="4571965"/>
            <a:ext cx="8909508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54C244-D006-DBB0-3F31-0CEE8C62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6" y="236388"/>
            <a:ext cx="8073334" cy="47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F19F39-0295-8449-AEA9-39681F6E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7" y="44528"/>
            <a:ext cx="7835128" cy="42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才 陈</dc:creator>
  <cp:lastModifiedBy>才 陈</cp:lastModifiedBy>
  <cp:revision>4</cp:revision>
  <dcterms:created xsi:type="dcterms:W3CDTF">2024-01-12T07:25:08Z</dcterms:created>
  <dcterms:modified xsi:type="dcterms:W3CDTF">2024-01-15T09:43:05Z</dcterms:modified>
</cp:coreProperties>
</file>