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95" d="100"/>
          <a:sy n="95" d="100"/>
        </p:scale>
        <p:origin x="4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A677A-A19F-0F21-5EFB-1703D1361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036867-FAF2-8FBF-F934-A68A530EE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7FC18-4C90-944E-4DAA-0BBF1F6A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BC4FE-E835-62C1-5D96-0B6CCEC1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764A7-1871-EEFC-2F73-AD69B1C1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252EB-A67D-C123-71BD-1D82A9DC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12100-E541-1258-2FF4-FF2731C0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6395C-B726-EBD2-B2CE-FFA6AF0B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80477-327A-FA19-F77B-3A06BE4F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0B11A-FAF3-D6B0-BCE1-86AB88FC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919AF6-BB5D-FC71-3300-19ADC957A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B583FA-0330-A699-B30A-1F7CE68C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06880-55FF-40F5-49AB-24020F7F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1812A-1D41-961A-6B2C-8FACE65A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90A6C-3245-1EFB-E14D-C571C43A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31CE6-4328-9B62-DE18-C5004A0C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D6ADC-AD6F-C808-664C-21D39456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E526D-2868-57A5-3966-145A0C16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AD6A4-2C1A-C380-3BCF-6D10D3C5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F3FD7-5F6B-6CF6-19ED-24C2EB5D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5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93D80-4CE6-6EDC-23A9-7827CF96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3F53E-0E0C-89F4-D2DB-ABEFE5D6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7F4BA-38AA-7C62-9C72-15703D26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EE2AB-AA07-3D84-A8B2-7D9B1892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FBC02-B1FD-E2C3-80F0-9B44AE26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1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D6415-1C8E-4B16-B3C9-797C13B9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24D46-1B1E-D56A-ACA2-E16EF0B3F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2B98F-2727-DC0D-FC75-47DD974A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541CE-39E8-A10E-7710-311C7832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765A1-249C-0A98-E331-02F7E72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B1563-51CF-79AF-C26E-689A769F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7333F-8637-CB83-5989-1128D90E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46DFE-4056-8791-4069-57716C1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EA7F14-5B80-93DE-DAD7-DC7474620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9F0645-BD26-5665-BFAB-283536C18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39968-873E-FDC8-4574-0E301299B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C30F3B-6AB8-7F05-E634-E23CDAB2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6DBB6-41BA-813C-985A-D5EEDC78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B93F89-D893-5840-6F08-3C983F11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3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2E5C-D07B-C5EA-88D8-1072A31A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843B98-272E-FF5E-C1F2-E8EC5777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BF30FD-3AB6-E853-BE4E-4B1E15F5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825C19-DDB8-7DBE-C826-531BDCFF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6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8FD1B6-2F60-80F4-55A2-02C141DF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82B555-C465-590D-DD0E-08600EC8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EC76D-BDEB-DCE1-1B13-3BD0F377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1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F14D3-D38E-00C1-D594-A6380608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5FAEF-2AE5-A7DE-C904-BC25E896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92138-E1AE-DC42-5E2A-60A39C39E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1E02C-B1C4-EA77-397E-BE8BE122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96CB1-B068-90FF-EE46-6C445927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D7A1A-87A6-CC40-17A2-1F128B75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7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6CD07-F368-6C83-29A0-DB8B369D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B5E2F4-8A23-8759-918D-F5B481EB6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0EDC9B-DC54-5B78-9E3B-5B4B8F2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93497-80E6-57A8-C27B-33973526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A77-D7FB-4AC3-94C0-63B255EBF64B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82321-88AA-2A1B-CF5C-766B4885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719BD-0774-5854-9813-B0173F98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6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24752B-5CFF-5344-87A3-76BC3DE8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D519F-4653-18AC-DBD8-66D5300A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266BA-477C-C131-6200-617104728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5A77-D7FB-4AC3-94C0-63B255EBF64B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44D15-FF51-472D-BF62-A21F0724C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D6D7C-A170-C609-3976-4D6018071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A3E1-F43E-4A0A-A86C-499787B17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5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55ACAA-8879-17EC-3D40-30B3530D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63" y="0"/>
            <a:ext cx="7122978" cy="51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F15A790-C5BE-1BA7-A10B-E7A18ABD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33" y="0"/>
            <a:ext cx="7495955" cy="52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8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2AA7C4E-3B47-1364-D084-08A527D7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92" y="0"/>
            <a:ext cx="6907825" cy="52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68E436-5E25-9DBB-B25F-80FA38C8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33" y="60512"/>
            <a:ext cx="7208362" cy="5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F05EFD2-6809-C1FD-48E2-1206800E6E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884234-75D6-8A9F-D335-3A21D72FF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74" y="776162"/>
            <a:ext cx="6584251" cy="35116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B9F401-8F00-DB82-69C8-19BAE206795D}"/>
              </a:ext>
            </a:extLst>
          </p:cNvPr>
          <p:cNvSpPr/>
          <p:nvPr/>
        </p:nvSpPr>
        <p:spPr>
          <a:xfrm>
            <a:off x="243068" y="776160"/>
            <a:ext cx="2408406" cy="3511601"/>
          </a:xfrm>
          <a:prstGeom prst="rect">
            <a:avLst/>
          </a:prstGeom>
          <a:solidFill>
            <a:srgbClr val="FFFE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CFFDD7-E668-9EA7-BBAA-FA500D8F3271}"/>
              </a:ext>
            </a:extLst>
          </p:cNvPr>
          <p:cNvSpPr/>
          <p:nvPr/>
        </p:nvSpPr>
        <p:spPr>
          <a:xfrm>
            <a:off x="9235725" y="776159"/>
            <a:ext cx="2408406" cy="3511601"/>
          </a:xfrm>
          <a:prstGeom prst="rect">
            <a:avLst/>
          </a:prstGeom>
          <a:solidFill>
            <a:srgbClr val="FFFE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53207D-B332-B785-4E6E-335EB5A4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71" y="4571965"/>
            <a:ext cx="8909508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9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54C244-D006-DBB0-3F31-0CEE8C62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36" y="236388"/>
            <a:ext cx="8073334" cy="47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720F784-146E-DB86-D210-0A005985D053}"/>
              </a:ext>
            </a:extLst>
          </p:cNvPr>
          <p:cNvSpPr/>
          <p:nvPr/>
        </p:nvSpPr>
        <p:spPr>
          <a:xfrm>
            <a:off x="3985666" y="0"/>
            <a:ext cx="6303078" cy="383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真实值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D5E4F8-77BC-C846-313E-8DD469EF4C10}"/>
              </a:ext>
            </a:extLst>
          </p:cNvPr>
          <p:cNvSpPr/>
          <p:nvPr/>
        </p:nvSpPr>
        <p:spPr>
          <a:xfrm>
            <a:off x="3985666" y="1005141"/>
            <a:ext cx="3148049" cy="621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TP </a:t>
            </a:r>
            <a:r>
              <a:rPr lang="zh-CN" altLang="en-US" b="1" dirty="0">
                <a:solidFill>
                  <a:schemeClr val="tx1"/>
                </a:solidFill>
              </a:rPr>
              <a:t>：是正例被预测为正例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144E8A-D7E4-ED8B-76C0-121F58D70424}"/>
              </a:ext>
            </a:extLst>
          </p:cNvPr>
          <p:cNvSpPr/>
          <p:nvPr/>
        </p:nvSpPr>
        <p:spPr>
          <a:xfrm>
            <a:off x="7133715" y="1005141"/>
            <a:ext cx="3155029" cy="62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FN</a:t>
            </a:r>
            <a:r>
              <a:rPr lang="zh-CN" altLang="en-US" b="1" dirty="0">
                <a:solidFill>
                  <a:schemeClr val="tx1"/>
                </a:solidFill>
              </a:rPr>
              <a:t>：是负例被预测为正例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268679-28E0-A8A9-51FE-6E4ADE7AEFC2}"/>
              </a:ext>
            </a:extLst>
          </p:cNvPr>
          <p:cNvSpPr/>
          <p:nvPr/>
        </p:nvSpPr>
        <p:spPr>
          <a:xfrm>
            <a:off x="3985665" y="1626373"/>
            <a:ext cx="3148049" cy="62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FP</a:t>
            </a:r>
            <a:r>
              <a:rPr lang="zh-CN" altLang="en-US" b="1" dirty="0">
                <a:solidFill>
                  <a:schemeClr val="tx1"/>
                </a:solidFill>
              </a:rPr>
              <a:t>：是正例被预测为负例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27AA9D-B436-3C0D-33FF-F2C7B6E30EAE}"/>
              </a:ext>
            </a:extLst>
          </p:cNvPr>
          <p:cNvSpPr/>
          <p:nvPr/>
        </p:nvSpPr>
        <p:spPr>
          <a:xfrm>
            <a:off x="7133715" y="1626374"/>
            <a:ext cx="3155029" cy="621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TN</a:t>
            </a:r>
            <a:r>
              <a:rPr lang="zh-CN" altLang="en-US" b="1" dirty="0">
                <a:solidFill>
                  <a:schemeClr val="tx1"/>
                </a:solidFill>
              </a:rPr>
              <a:t>：是负例被预测为负例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F4AD4B-77D7-2689-E1F7-E51BC5B44016}"/>
              </a:ext>
            </a:extLst>
          </p:cNvPr>
          <p:cNvSpPr/>
          <p:nvPr/>
        </p:nvSpPr>
        <p:spPr>
          <a:xfrm>
            <a:off x="2554735" y="1626373"/>
            <a:ext cx="1430931" cy="62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Negative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E497B2-687A-C405-72A6-E000CFA815A5}"/>
              </a:ext>
            </a:extLst>
          </p:cNvPr>
          <p:cNvSpPr/>
          <p:nvPr/>
        </p:nvSpPr>
        <p:spPr>
          <a:xfrm>
            <a:off x="2554735" y="1005140"/>
            <a:ext cx="1430930" cy="62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Positive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654949-3331-0F32-08F0-580849658C36}"/>
              </a:ext>
            </a:extLst>
          </p:cNvPr>
          <p:cNvSpPr/>
          <p:nvPr/>
        </p:nvSpPr>
        <p:spPr>
          <a:xfrm>
            <a:off x="1982363" y="1005140"/>
            <a:ext cx="572371" cy="1242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预测值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E999BE-BDEB-E447-A256-4BB87BABD00A}"/>
              </a:ext>
            </a:extLst>
          </p:cNvPr>
          <p:cNvSpPr/>
          <p:nvPr/>
        </p:nvSpPr>
        <p:spPr>
          <a:xfrm>
            <a:off x="3985665" y="383906"/>
            <a:ext cx="3148049" cy="62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A7F932-1F92-35E1-99C1-F75F40B99D9A}"/>
              </a:ext>
            </a:extLst>
          </p:cNvPr>
          <p:cNvSpPr/>
          <p:nvPr/>
        </p:nvSpPr>
        <p:spPr>
          <a:xfrm>
            <a:off x="7133714" y="383906"/>
            <a:ext cx="3148049" cy="62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Negative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5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FF19F39-0295-8449-AEA9-39681F6E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7" y="44528"/>
            <a:ext cx="7835128" cy="425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0216D5F-2DD3-2099-59F4-1776D5634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18"/>
          <a:stretch/>
        </p:blipFill>
        <p:spPr>
          <a:xfrm>
            <a:off x="1969394" y="185195"/>
            <a:ext cx="7406100" cy="54921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A91319-26BB-CBE6-4EA8-AF6B9B12C04E}"/>
              </a:ext>
            </a:extLst>
          </p:cNvPr>
          <p:cNvSpPr txBox="1"/>
          <p:nvPr/>
        </p:nvSpPr>
        <p:spPr>
          <a:xfrm>
            <a:off x="4932744" y="5515342"/>
            <a:ext cx="232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Predict label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810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3253B9-516F-C525-7801-6649328BD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2"/>
          <a:stretch/>
        </p:blipFill>
        <p:spPr>
          <a:xfrm>
            <a:off x="2275556" y="0"/>
            <a:ext cx="7640887" cy="50628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9A1953-A137-CEA1-6D90-F0FF971CD850}"/>
              </a:ext>
            </a:extLst>
          </p:cNvPr>
          <p:cNvSpPr txBox="1"/>
          <p:nvPr/>
        </p:nvSpPr>
        <p:spPr>
          <a:xfrm>
            <a:off x="6169958" y="5062818"/>
            <a:ext cx="95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Recall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440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51</Words>
  <Application>Microsoft Office PowerPoint</Application>
  <PresentationFormat>宽屏</PresentationFormat>
  <Paragraphs>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才 陈</dc:creator>
  <cp:lastModifiedBy>才 陈</cp:lastModifiedBy>
  <cp:revision>9</cp:revision>
  <dcterms:created xsi:type="dcterms:W3CDTF">2024-01-12T07:25:08Z</dcterms:created>
  <dcterms:modified xsi:type="dcterms:W3CDTF">2024-01-18T02:15:01Z</dcterms:modified>
</cp:coreProperties>
</file>