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3" r:id="rId1"/>
  </p:sldMasterIdLst>
  <p:sldIdLst>
    <p:sldId id="256" r:id="rId2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90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19" y="575655"/>
            <a:ext cx="8961563" cy="617879"/>
          </a:xfrm>
        </p:spPr>
        <p:txBody>
          <a:bodyPr>
            <a:normAutofit/>
          </a:bodyPr>
          <a:lstStyle>
            <a:lvl1pPr>
              <a:defRPr sz="1625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1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06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6423915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9" y="6423915"/>
            <a:ext cx="5620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6423915"/>
            <a:ext cx="8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0"/>
            <a:ext cx="30089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53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sldNum="0" hdr="0" ftr="0" dt="0"/>
  <p:txStyles>
    <p:titleStyle>
      <a:lvl1pPr algn="l" defTabSz="371475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8625" indent="-248625" algn="l" defTabSz="371475" rtl="0" eaLnBrk="1" latinLnBrk="0" hangingPunct="1">
        <a:lnSpc>
          <a:spcPct val="110000"/>
        </a:lnSpc>
        <a:spcBef>
          <a:spcPct val="20000"/>
        </a:spcBef>
        <a:spcAft>
          <a:spcPts val="48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1875" indent="-248625" algn="l" defTabSz="371475" rtl="0" eaLnBrk="1" latinLnBrk="0" hangingPunct="1">
        <a:spcBef>
          <a:spcPct val="20000"/>
        </a:spcBef>
        <a:spcAft>
          <a:spcPts val="48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1250" indent="-219375" algn="l" defTabSz="371475" rtl="0" eaLnBrk="1" latinLnBrk="0" hangingPunct="1">
        <a:spcBef>
          <a:spcPct val="20000"/>
        </a:spcBef>
        <a:spcAft>
          <a:spcPts val="48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1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09125" indent="-190125" algn="l" defTabSz="371475" rtl="0" eaLnBrk="1" latinLnBrk="0" hangingPunct="1">
        <a:spcBef>
          <a:spcPct val="20000"/>
        </a:spcBef>
        <a:spcAft>
          <a:spcPts val="48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05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01625" indent="-190125" algn="l" defTabSz="371475" rtl="0" eaLnBrk="1" latinLnBrk="0" hangingPunct="1">
        <a:spcBef>
          <a:spcPct val="20000"/>
        </a:spcBef>
        <a:spcAft>
          <a:spcPts val="48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05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43750" indent="-185738" algn="l" defTabSz="371475" rtl="0" eaLnBrk="1" latinLnBrk="0" hangingPunct="1">
        <a:spcBef>
          <a:spcPct val="20000"/>
        </a:spcBef>
        <a:spcAft>
          <a:spcPts val="48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2"/>
          </a:solidFill>
          <a:latin typeface="+mn-lt"/>
          <a:ea typeface="+mn-ea"/>
          <a:cs typeface="+mn-cs"/>
        </a:defRPr>
      </a:lvl6pPr>
      <a:lvl7pPr marL="1787500" indent="-185738" algn="l" defTabSz="371475" rtl="0" eaLnBrk="1" latinLnBrk="0" hangingPunct="1">
        <a:spcBef>
          <a:spcPct val="20000"/>
        </a:spcBef>
        <a:spcAft>
          <a:spcPts val="48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2"/>
          </a:solidFill>
          <a:latin typeface="+mn-lt"/>
          <a:ea typeface="+mn-ea"/>
          <a:cs typeface="+mn-cs"/>
        </a:defRPr>
      </a:lvl7pPr>
      <a:lvl8pPr marL="2031250" indent="-185738" algn="l" defTabSz="371475" rtl="0" eaLnBrk="1" latinLnBrk="0" hangingPunct="1">
        <a:spcBef>
          <a:spcPct val="20000"/>
        </a:spcBef>
        <a:spcAft>
          <a:spcPts val="48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2"/>
          </a:solidFill>
          <a:latin typeface="+mn-lt"/>
          <a:ea typeface="+mn-ea"/>
          <a:cs typeface="+mn-cs"/>
        </a:defRPr>
      </a:lvl8pPr>
      <a:lvl9pPr marL="2275000" indent="-185738" algn="l" defTabSz="371475" rtl="0" eaLnBrk="1" latinLnBrk="0" hangingPunct="1">
        <a:spcBef>
          <a:spcPct val="20000"/>
        </a:spcBef>
        <a:spcAft>
          <a:spcPts val="48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2809" y="1014413"/>
            <a:ext cx="3008948" cy="7718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4244" y="1011523"/>
            <a:ext cx="3008948" cy="8007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46487" y="1014413"/>
            <a:ext cx="3008948" cy="742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559514" y="1087087"/>
            <a:ext cx="1616577" cy="341811"/>
          </a:xfrm>
        </p:spPr>
        <p:txBody>
          <a:bodyPr vert="horz" lIns="74295" tIns="37148" rIns="74295" bIns="37148" anchor="b">
            <a:normAutofit fontScale="90000"/>
          </a:bodyPr>
          <a:lstStyle/>
          <a:p>
            <a:pPr lvl="0">
              <a:defRPr/>
            </a:pPr>
            <a:r>
              <a:rPr lang="ko-KR" altLang="en-US" sz="1600" b="1">
                <a:effectLst/>
                <a:latin typeface="나눔고딕 ExtraBold"/>
                <a:ea typeface="나눔고딕 ExtraBold"/>
              </a:rPr>
              <a:t>◆계산기 프로그램</a:t>
            </a:r>
            <a:endParaRPr lang="ko-KR" altLang="en-US" sz="1600" b="1">
              <a:effectLst/>
              <a:latin typeface="나눔고딕 ExtraBold"/>
              <a:ea typeface="나눔고딕 ExtraBold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4245" y="1014413"/>
            <a:ext cx="2852877" cy="742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6559372" y="1464944"/>
            <a:ext cx="2394128" cy="2324411"/>
          </a:xfrm>
          <a:prstGeom prst="rect">
            <a:avLst/>
          </a:prstGeom>
        </p:spPr>
        <p:txBody>
          <a:bodyPr vert="horz" lIns="74295" tIns="37148" rIns="74295" bIns="37148" anchor="ctr">
            <a:normAutofit lnSpcReduction="10000"/>
          </a:bodyPr>
          <a:lstStyle/>
          <a:p>
            <a:pPr marL="0" indent="0" defTabSz="371474" latinLnBrk="0">
              <a:lnSpc>
                <a:spcPct val="170000"/>
              </a:lnSpc>
              <a:spcBef>
                <a:spcPct val="20000"/>
              </a:spcBef>
              <a:spcAft>
                <a:spcPts val="488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▶ 클래스 기반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  <a:cs typeface="+mj-cs"/>
            </a:endParaRPr>
          </a:p>
          <a:p>
            <a:pPr marL="0" indent="0" defTabSz="371474" latinLnBrk="0">
              <a:lnSpc>
                <a:spcPct val="170000"/>
              </a:lnSpc>
              <a:spcBef>
                <a:spcPct val="20000"/>
              </a:spcBef>
              <a:spcAft>
                <a:spcPts val="488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▶ 데이터 저장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: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txt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파일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  <a:cs typeface="+mj-cs"/>
            </a:endParaRPr>
          </a:p>
          <a:p>
            <a:pPr marL="0" indent="0" defTabSz="371474" latinLnBrk="0">
              <a:lnSpc>
                <a:spcPct val="170000"/>
              </a:lnSpc>
              <a:spcBef>
                <a:spcPct val="20000"/>
              </a:spcBef>
              <a:spcAft>
                <a:spcPts val="488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▶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클래스명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: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Calculator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  <a:cs typeface="+mj-cs"/>
            </a:endParaRPr>
          </a:p>
          <a:p>
            <a:pPr marL="0" indent="0" defTabSz="371474" latinLnBrk="0">
              <a:lnSpc>
                <a:spcPct val="170000"/>
              </a:lnSpc>
              <a:spcBef>
                <a:spcPct val="20000"/>
              </a:spcBef>
              <a:spcAft>
                <a:spcPts val="488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▶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속성필드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: Total, Reset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  <a:cs typeface="+mj-cs"/>
            </a:endParaRPr>
          </a:p>
          <a:p>
            <a:pPr marL="0" indent="0" defTabSz="371474" latinLnBrk="0">
              <a:lnSpc>
                <a:spcPct val="170000"/>
              </a:lnSpc>
              <a:spcBef>
                <a:spcPct val="20000"/>
              </a:spcBef>
              <a:spcAft>
                <a:spcPts val="488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▶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기능역할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: +, -,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×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÷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, C(reset)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  <a:cs typeface="+mj-cs"/>
            </a:endParaRPr>
          </a:p>
          <a:p>
            <a:pPr marL="0" indent="0" defTabSz="371474" latinLnBrk="0">
              <a:lnSpc>
                <a:spcPct val="170000"/>
              </a:lnSpc>
              <a:spcBef>
                <a:spcPct val="20000"/>
              </a:spcBef>
              <a:spcAft>
                <a:spcPts val="488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		 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‘Q’,’q’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j-cs"/>
              </a:rPr>
              <a:t> 입력으로 종료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0512" y="860321"/>
            <a:ext cx="5981512" cy="5342462"/>
          </a:xfrm>
          <a:prstGeom prst="rect">
            <a:avLst/>
          </a:prstGeom>
        </p:spPr>
      </p:pic>
      <p:sp>
        <p:nvSpPr>
          <p:cNvPr id="27" name="제목 1"/>
          <p:cNvSpPr>
            <a:spLocks noGrp="1"/>
          </p:cNvSpPr>
          <p:nvPr/>
        </p:nvSpPr>
        <p:spPr>
          <a:xfrm>
            <a:off x="7493647" y="4106709"/>
            <a:ext cx="848744" cy="312652"/>
          </a:xfrm>
          <a:prstGeom prst="rect">
            <a:avLst/>
          </a:prstGeom>
          <a:ln>
            <a:solidFill>
              <a:srgbClr val="1e7452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vert="horz" lIns="74295" tIns="37148" rIns="74295" bIns="37148" anchor="b">
            <a:noAutofit/>
          </a:bodyPr>
          <a:p>
            <a:pPr marL="0" lvl="0" indent="0" algn="l" defTabSz="37147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  <a:solidFill>
                  <a:srgbClr val="404040"/>
                </a:solidFill>
                <a:effectLst/>
              </a:rPr>
              <a:t>연산자 입력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<a:solidFill>
                <a:srgbClr val="404040"/>
              </a:solidFill>
              <a:effectLst/>
            </a:endParaRP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5585538" y="4035560"/>
            <a:ext cx="1140327" cy="273775"/>
          </a:xfrm>
          <a:prstGeom prst="rect">
            <a:avLst/>
          </a:prstGeom>
        </p:spPr>
        <p:txBody>
          <a:bodyPr vert="horz" lIns="74295" tIns="37148" rIns="74295" bIns="37148" anchor="b">
            <a:noAutofit/>
          </a:bodyPr>
          <a:p>
            <a:pPr marL="0" lvl="0" indent="0" algn="l" defTabSz="37147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all" spc="0" normalizeH="0" baseline="0" mc:Ignorable="hp" hp:hslEmbossed="0">
                <a:solidFill>
                  <a:srgbClr val="404040"/>
                </a:solidFill>
                <a:effectLst/>
                <a:latin typeface="맑은 고딕"/>
                <a:ea typeface="맑은 고딕"/>
                <a:cs typeface="휴먼매직체"/>
              </a:rPr>
              <a:t>실행 순서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all" spc="0" normalizeH="0" baseline="0" mc:Ignorable="hp" hp:hslEmbossed="0">
              <a:solidFill>
                <a:srgbClr val="404040"/>
              </a:solidFill>
              <a:effectLst/>
              <a:latin typeface="맑은 고딕"/>
              <a:ea typeface="맑은 고딕"/>
              <a:cs typeface="휴먼매직체"/>
            </a:endParaRPr>
          </a:p>
        </p:txBody>
      </p:sp>
      <p:cxnSp>
        <p:nvCxnSpPr>
          <p:cNvPr id="39" name=""/>
          <p:cNvCxnSpPr>
            <a:stCxn id="42" idx="0"/>
            <a:endCxn id="27" idx="1"/>
          </p:cNvCxnSpPr>
          <p:nvPr/>
        </p:nvCxnSpPr>
        <p:spPr>
          <a:xfrm rot="5400000" flipH="1" flipV="1">
            <a:off x="6651688" y="4266235"/>
            <a:ext cx="845159" cy="838758"/>
          </a:xfrm>
          <a:prstGeom prst="bentConnector2">
            <a:avLst/>
          </a:prstGeom>
          <a:ln w="28575">
            <a:solidFill>
              <a:srgbClr val="1e74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/>
          <p:cNvSpPr>
            <a:spLocks noGrp="1"/>
          </p:cNvSpPr>
          <p:nvPr/>
        </p:nvSpPr>
        <p:spPr>
          <a:xfrm>
            <a:off x="8717074" y="5046379"/>
            <a:ext cx="868186" cy="293213"/>
          </a:xfrm>
          <a:prstGeom prst="rect">
            <a:avLst/>
          </a:prstGeom>
          <a:ln w="9525" cap="flat" cmpd="sng" algn="ctr">
            <a:solidFill>
              <a:srgbClr val="1e7452"/>
            </a:solidFill>
            <a:prstDash val="solid"/>
            <a:round/>
            <a:headEnd w="med" len="med"/>
            <a:tailEnd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lIns="74295" tIns="37148" rIns="74295" bIns="37148" anchor="b">
            <a:noAutofit/>
          </a:bodyPr>
          <a:p>
            <a:pPr marL="0" lvl="0" indent="0" algn="ctr" defTabSz="37147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  <a:solidFill>
                  <a:srgbClr val="404040"/>
                </a:solidFill>
                <a:effectLst/>
                <a:latin typeface="Tw Cen MT"/>
                <a:ea typeface="휴먼매직체"/>
                <a:cs typeface="휴먼매직체"/>
              </a:rPr>
              <a:t>숫자 입력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<a:solidFill>
                <a:srgbClr val="404040"/>
              </a:solidFill>
              <a:effectLst/>
              <a:latin typeface="Tw Cen MT"/>
              <a:ea typeface="휴먼매직체"/>
              <a:cs typeface="휴먼매직체"/>
            </a:endParaRPr>
          </a:p>
        </p:txBody>
      </p:sp>
      <p:sp>
        <p:nvSpPr>
          <p:cNvPr id="41" name="제목 1"/>
          <p:cNvSpPr>
            <a:spLocks noGrp="1"/>
          </p:cNvSpPr>
          <p:nvPr/>
        </p:nvSpPr>
        <p:spPr>
          <a:xfrm>
            <a:off x="7448548" y="5849976"/>
            <a:ext cx="848746" cy="341810"/>
          </a:xfrm>
          <a:prstGeom prst="rect">
            <a:avLst/>
          </a:prstGeom>
          <a:ln>
            <a:solidFill>
              <a:srgbClr val="1e7452">
                <a:alpha val="100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vert="horz" lIns="74295" tIns="37148" rIns="74295" bIns="37148" anchor="b">
            <a:noAutofit/>
          </a:bodyPr>
          <a:p>
            <a:pPr marL="0" lvl="0" indent="0" algn="l" defTabSz="37147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  <a:solidFill>
                  <a:srgbClr val="404040"/>
                </a:solidFill>
                <a:effectLst/>
                <a:latin typeface="Tw Cen MT"/>
                <a:ea typeface="휴먼매직체"/>
                <a:cs typeface="휴먼매직체"/>
              </a:rPr>
              <a:t>결과값 계산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<a:solidFill>
                <a:srgbClr val="404040"/>
              </a:solidFill>
              <a:effectLst/>
              <a:latin typeface="Tw Cen MT"/>
              <a:ea typeface="휴먼매직체"/>
              <a:cs typeface="휴먼매직체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6026408" y="5108194"/>
            <a:ext cx="1256961" cy="254335"/>
          </a:xfrm>
          <a:prstGeom prst="rect">
            <a:avLst/>
          </a:prstGeom>
          <a:ln>
            <a:solidFill>
              <a:srgbClr val="1e7452">
                <a:alpha val="100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vert="horz" lIns="74295" tIns="37148" rIns="74295" bIns="37148" anchor="b">
            <a:noAutofit/>
          </a:bodyPr>
          <a:p>
            <a:pPr marL="0" lvl="0" indent="0" algn="ctr" defTabSz="37147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  <a:solidFill>
                  <a:srgbClr val="404040"/>
                </a:solidFill>
                <a:effectLst/>
                <a:latin typeface="Tw Cen MT"/>
                <a:ea typeface="휴먼매직체"/>
                <a:cs typeface="휴먼매직체"/>
              </a:rPr>
              <a:t>결과값 파일에 저장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<a:solidFill>
                <a:srgbClr val="404040"/>
              </a:solidFill>
              <a:effectLst/>
              <a:latin typeface="Tw Cen MT"/>
              <a:ea typeface="휴먼매직체"/>
              <a:cs typeface="휴먼매직체"/>
            </a:endParaRPr>
          </a:p>
        </p:txBody>
      </p:sp>
      <p:cxnSp>
        <p:nvCxnSpPr>
          <p:cNvPr id="43" name=""/>
          <p:cNvCxnSpPr>
            <a:stCxn id="41" idx="1"/>
            <a:endCxn id="42" idx="2"/>
          </p:cNvCxnSpPr>
          <p:nvPr/>
        </p:nvCxnSpPr>
        <p:spPr>
          <a:xfrm flipH="1" flipV="1">
            <a:off x="6654889" y="5362529"/>
            <a:ext cx="793659" cy="658352"/>
          </a:xfrm>
          <a:prstGeom prst="bentConnector2">
            <a:avLst/>
          </a:prstGeom>
          <a:noFill/>
          <a:ln w="28575" cap="rnd" cmpd="sng" algn="ctr">
            <a:solidFill>
              <a:srgbClr val="1e745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4" name=""/>
          <p:cNvCxnSpPr>
            <a:stCxn id="40" idx="2"/>
            <a:endCxn id="41" idx="3"/>
          </p:cNvCxnSpPr>
          <p:nvPr/>
        </p:nvCxnSpPr>
        <p:spPr>
          <a:xfrm rot="5400000">
            <a:off x="8383586" y="5253300"/>
            <a:ext cx="681289" cy="853872"/>
          </a:xfrm>
          <a:prstGeom prst="bentConnector2">
            <a:avLst/>
          </a:prstGeom>
          <a:noFill/>
          <a:ln w="28575" cap="rnd" cmpd="sng" algn="ctr">
            <a:solidFill>
              <a:srgbClr val="1e745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5" name=""/>
          <p:cNvCxnSpPr>
            <a:stCxn id="27" idx="3"/>
            <a:endCxn id="40" idx="0"/>
          </p:cNvCxnSpPr>
          <p:nvPr/>
        </p:nvCxnSpPr>
        <p:spPr>
          <a:xfrm>
            <a:off x="8342391" y="4263035"/>
            <a:ext cx="808775" cy="783344"/>
          </a:xfrm>
          <a:prstGeom prst="bentConnector2">
            <a:avLst/>
          </a:prstGeom>
          <a:noFill/>
          <a:ln w="28575" cap="rnd" cmpd="sng" algn="ctr">
            <a:solidFill>
              <a:srgbClr val="1e7452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6" name="제목 1"/>
          <p:cNvSpPr>
            <a:spLocks noGrp="1"/>
          </p:cNvSpPr>
          <p:nvPr/>
        </p:nvSpPr>
        <p:spPr>
          <a:xfrm>
            <a:off x="7490537" y="4502093"/>
            <a:ext cx="848744" cy="312652"/>
          </a:xfrm>
          <a:prstGeom prst="rect">
            <a:avLst/>
          </a:prstGeom>
          <a:ln>
            <a:solidFill>
              <a:srgbClr val="1e7452">
                <a:alpha val="100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vert="horz" lIns="74295" tIns="37148" rIns="74295" bIns="37148" anchor="b">
            <a:noAutofit/>
          </a:bodyPr>
          <a:p>
            <a:pPr marL="0" lvl="0" indent="0" algn="l" defTabSz="37147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  <a:solidFill>
                  <a:srgbClr val="404040"/>
                </a:solidFill>
                <a:effectLst/>
                <a:latin typeface="Tw Cen MT"/>
                <a:ea typeface="휴먼매직체"/>
                <a:cs typeface="휴먼매직체"/>
              </a:rPr>
              <a:t>종료키 입력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all" spc="0" normalizeH="0" baseline="0" mc:Ignorable="hp" hp:hslEmbossed="0">
              <a:solidFill>
                <a:srgbClr val="404040"/>
              </a:solidFill>
              <a:effectLst/>
              <a:latin typeface="Tw Cen MT"/>
              <a:ea typeface="휴먼매직체"/>
              <a:cs typeface="휴먼매직체"/>
            </a:endParaRPr>
          </a:p>
        </p:txBody>
      </p:sp>
      <p:cxnSp>
        <p:nvCxnSpPr>
          <p:cNvPr id="47" name=""/>
          <p:cNvCxnSpPr>
            <a:stCxn id="42" idx="0"/>
            <a:endCxn id="46" idx="1"/>
          </p:cNvCxnSpPr>
          <p:nvPr/>
        </p:nvCxnSpPr>
        <p:spPr>
          <a:xfrm rot="5400000" flipH="1" flipV="1">
            <a:off x="6847825" y="4465482"/>
            <a:ext cx="449775" cy="835648"/>
          </a:xfrm>
          <a:prstGeom prst="bentConnector2">
            <a:avLst/>
          </a:prstGeom>
          <a:noFill/>
          <a:ln w="28575" cap="rnd" cmpd="sng" algn="ctr">
            <a:solidFill>
              <a:srgbClr val="1e7452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ividendVTI">
  <a:themeElements>
    <a:clrScheme name="">
      <a:dk1>
        <a:srgbClr val="000000"/>
      </a:dk1>
      <a:lt1>
        <a:srgbClr val="ffffff"/>
      </a:lt1>
      <a:dk2>
        <a:srgbClr val="3d3822"/>
      </a:dk2>
      <a:lt2>
        <a:srgbClr val="e8e2e5"/>
      </a:lt2>
      <a:accent1>
        <a:srgbClr val="23b96c"/>
      </a:accent1>
      <a:accent2>
        <a:srgbClr val="16b922"/>
      </a:accent2>
      <a:accent3>
        <a:srgbClr val="55b522"/>
      </a:accent3>
      <a:accent4>
        <a:srgbClr val="8aae15"/>
      </a:accent4>
      <a:accent5>
        <a:srgbClr val="b99e23"/>
      </a:accent5>
      <a:accent6>
        <a:srgbClr val="d36419"/>
      </a:accent6>
      <a:hlink>
        <a:srgbClr val="86852c"/>
      </a:hlink>
      <a:folHlink>
        <a:srgbClr val="828282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</ep:Words>
  <ep:PresentationFormat>A4 용지(210x297mm)</ep:PresentationFormat>
  <ep:Paragraphs>13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DividendVTI</vt:lpstr>
      <vt:lpstr>◆계산기 프로그램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2019-11-11T10:29:16.000</dcterms:created>
  <dc:creator>허 윤미</dc:creator>
  <cp:lastModifiedBy>SAMSUNG</cp:lastModifiedBy>
  <dcterms:modified xsi:type="dcterms:W3CDTF">2023-07-07T02:19:01.827</dcterms:modified>
  <cp:revision>11</cp:revision>
  <dc:title>PowerPoint 프레젠테이션</dc:title>
  <cp:version/>
</cp:coreProperties>
</file>