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49" r:id="rId2"/>
    <p:sldId id="744" r:id="rId3"/>
    <p:sldId id="745" r:id="rId4"/>
    <p:sldId id="747" r:id="rId5"/>
    <p:sldId id="749" r:id="rId6"/>
    <p:sldId id="746" r:id="rId7"/>
    <p:sldId id="751" r:id="rId8"/>
    <p:sldId id="753" r:id="rId9"/>
    <p:sldId id="755" r:id="rId10"/>
    <p:sldId id="750" r:id="rId11"/>
    <p:sldId id="756" r:id="rId12"/>
    <p:sldId id="757" r:id="rId13"/>
    <p:sldId id="758" r:id="rId14"/>
    <p:sldId id="759" r:id="rId15"/>
    <p:sldId id="761" r:id="rId16"/>
    <p:sldId id="763" r:id="rId17"/>
    <p:sldId id="762" r:id="rId18"/>
    <p:sldId id="764" r:id="rId19"/>
    <p:sldId id="768" r:id="rId20"/>
    <p:sldId id="765" r:id="rId21"/>
    <p:sldId id="769" r:id="rId22"/>
    <p:sldId id="771" r:id="rId23"/>
    <p:sldId id="772" r:id="rId24"/>
    <p:sldId id="712" r:id="rId25"/>
    <p:sldId id="739"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3F2"/>
    <a:srgbClr val="00324B"/>
    <a:srgbClr val="080808"/>
    <a:srgbClr val="B2B2B2"/>
    <a:srgbClr val="ACC34B"/>
    <a:srgbClr val="FFFFFF"/>
    <a:srgbClr val="D9D9D9"/>
    <a:srgbClr val="025DAE"/>
    <a:srgbClr val="96969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1579" autoAdjust="0"/>
  </p:normalViewPr>
  <p:slideViewPr>
    <p:cSldViewPr>
      <p:cViewPr varScale="1">
        <p:scale>
          <a:sx n="90" d="100"/>
          <a:sy n="90" d="100"/>
        </p:scale>
        <p:origin x="924" y="72"/>
      </p:cViewPr>
      <p:guideLst>
        <p:guide orient="horz" pos="1620"/>
        <p:guide pos="2880"/>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pPr/>
              <a:t>2019/7/22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pPr/>
              <a:t>‹#›</a:t>
            </a:fld>
            <a:endParaRPr lang="zh-CN" altLang="en-US"/>
          </a:p>
        </p:txBody>
      </p:sp>
    </p:spTree>
    <p:extLst>
      <p:ext uri="{BB962C8B-B14F-4D97-AF65-F5344CB8AC3E}">
        <p14:creationId xmlns:p14="http://schemas.microsoft.com/office/powerpoint/2010/main" val="427551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15</a:t>
            </a:fld>
            <a:endParaRPr lang="zh-CN" altLang="en-US"/>
          </a:p>
        </p:txBody>
      </p:sp>
    </p:spTree>
    <p:extLst>
      <p:ext uri="{BB962C8B-B14F-4D97-AF65-F5344CB8AC3E}">
        <p14:creationId xmlns:p14="http://schemas.microsoft.com/office/powerpoint/2010/main" val="14589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16</a:t>
            </a:fld>
            <a:endParaRPr lang="zh-CN" altLang="en-US"/>
          </a:p>
        </p:txBody>
      </p:sp>
    </p:spTree>
    <p:extLst>
      <p:ext uri="{BB962C8B-B14F-4D97-AF65-F5344CB8AC3E}">
        <p14:creationId xmlns:p14="http://schemas.microsoft.com/office/powerpoint/2010/main" val="3465405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17</a:t>
            </a:fld>
            <a:endParaRPr lang="zh-CN" altLang="en-US"/>
          </a:p>
        </p:txBody>
      </p:sp>
    </p:spTree>
    <p:extLst>
      <p:ext uri="{BB962C8B-B14F-4D97-AF65-F5344CB8AC3E}">
        <p14:creationId xmlns:p14="http://schemas.microsoft.com/office/powerpoint/2010/main" val="3744785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18</a:t>
            </a:fld>
            <a:endParaRPr lang="zh-CN" altLang="en-US"/>
          </a:p>
        </p:txBody>
      </p:sp>
    </p:spTree>
    <p:extLst>
      <p:ext uri="{BB962C8B-B14F-4D97-AF65-F5344CB8AC3E}">
        <p14:creationId xmlns:p14="http://schemas.microsoft.com/office/powerpoint/2010/main" val="1372120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19</a:t>
            </a:fld>
            <a:endParaRPr lang="zh-CN" altLang="en-US"/>
          </a:p>
        </p:txBody>
      </p:sp>
    </p:spTree>
    <p:extLst>
      <p:ext uri="{BB962C8B-B14F-4D97-AF65-F5344CB8AC3E}">
        <p14:creationId xmlns:p14="http://schemas.microsoft.com/office/powerpoint/2010/main" val="343103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20</a:t>
            </a:fld>
            <a:endParaRPr lang="zh-CN" altLang="en-US"/>
          </a:p>
        </p:txBody>
      </p:sp>
    </p:spTree>
    <p:extLst>
      <p:ext uri="{BB962C8B-B14F-4D97-AF65-F5344CB8AC3E}">
        <p14:creationId xmlns:p14="http://schemas.microsoft.com/office/powerpoint/2010/main" val="444573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21</a:t>
            </a:fld>
            <a:endParaRPr lang="zh-CN" altLang="en-US"/>
          </a:p>
        </p:txBody>
      </p:sp>
    </p:spTree>
    <p:extLst>
      <p:ext uri="{BB962C8B-B14F-4D97-AF65-F5344CB8AC3E}">
        <p14:creationId xmlns:p14="http://schemas.microsoft.com/office/powerpoint/2010/main" val="1804727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22</a:t>
            </a:fld>
            <a:endParaRPr lang="zh-CN" altLang="en-US"/>
          </a:p>
        </p:txBody>
      </p:sp>
    </p:spTree>
    <p:extLst>
      <p:ext uri="{BB962C8B-B14F-4D97-AF65-F5344CB8AC3E}">
        <p14:creationId xmlns:p14="http://schemas.microsoft.com/office/powerpoint/2010/main" val="4210982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23</a:t>
            </a:fld>
            <a:endParaRPr lang="zh-CN" altLang="en-US"/>
          </a:p>
        </p:txBody>
      </p:sp>
    </p:spTree>
    <p:extLst>
      <p:ext uri="{BB962C8B-B14F-4D97-AF65-F5344CB8AC3E}">
        <p14:creationId xmlns:p14="http://schemas.microsoft.com/office/powerpoint/2010/main" val="2076152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176510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17651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691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65752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408827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305129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291637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22892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81783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382402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44963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359660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4CCEC7-3A54-47D1-BB25-17A0FDA63797}" type="datetimeFigureOut">
              <a:rPr lang="zh-CN" altLang="en-US" smtClean="0"/>
              <a:pPr/>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418030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44CCEC7-3A54-47D1-BB25-17A0FDA63797}" type="datetimeFigureOut">
              <a:rPr lang="zh-CN" altLang="en-US" smtClean="0"/>
              <a:pPr/>
              <a:t>2019/7/22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157219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358853" y="-59624"/>
            <a:ext cx="153152" cy="5317424"/>
            <a:chOff x="3145138" y="-79498"/>
            <a:chExt cx="204202" cy="7089898"/>
          </a:xfrm>
        </p:grpSpPr>
        <p:cxnSp>
          <p:nvCxnSpPr>
            <p:cNvPr id="53" name="Straight Connector 31"/>
            <p:cNvCxnSpPr/>
            <p:nvPr/>
          </p:nvCxnSpPr>
          <p:spPr>
            <a:xfrm flipV="1">
              <a:off x="3247239" y="-79498"/>
              <a:ext cx="0" cy="7089898"/>
            </a:xfrm>
            <a:prstGeom prst="line">
              <a:avLst/>
            </a:prstGeom>
            <a:ln w="13970">
              <a:solidFill>
                <a:schemeClr val="bg1"/>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4" name="Oval 5"/>
            <p:cNvSpPr/>
            <p:nvPr/>
          </p:nvSpPr>
          <p:spPr>
            <a:xfrm>
              <a:off x="3145138" y="6026634"/>
              <a:ext cx="204202" cy="204202"/>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55" name="Oval 5"/>
            <p:cNvSpPr/>
            <p:nvPr/>
          </p:nvSpPr>
          <p:spPr>
            <a:xfrm>
              <a:off x="3145138" y="168759"/>
              <a:ext cx="204202" cy="204202"/>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grpSp>
      <p:grpSp>
        <p:nvGrpSpPr>
          <p:cNvPr id="2" name="组合 1"/>
          <p:cNvGrpSpPr/>
          <p:nvPr/>
        </p:nvGrpSpPr>
        <p:grpSpPr>
          <a:xfrm>
            <a:off x="1627086" y="1705794"/>
            <a:ext cx="1610670" cy="1613928"/>
            <a:chOff x="1627086" y="1705794"/>
            <a:chExt cx="1610670" cy="1613928"/>
          </a:xfrm>
        </p:grpSpPr>
        <p:sp>
          <p:nvSpPr>
            <p:cNvPr id="61" name="任意多边形 82"/>
            <p:cNvSpPr/>
            <p:nvPr/>
          </p:nvSpPr>
          <p:spPr bwMode="auto">
            <a:xfrm rot="3738964">
              <a:off x="1625457" y="1707423"/>
              <a:ext cx="1613928" cy="161067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1">
                <a:lumMod val="20000"/>
                <a:lumOff val="80000"/>
                <a:alpha val="45000"/>
              </a:schemeClr>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60" name="椭圆 80"/>
            <p:cNvSpPr/>
            <p:nvPr/>
          </p:nvSpPr>
          <p:spPr bwMode="auto">
            <a:xfrm>
              <a:off x="1850445" y="1929603"/>
              <a:ext cx="1163953" cy="1166311"/>
            </a:xfrm>
            <a:prstGeom prst="ellipse">
              <a:avLst/>
            </a:prstGeom>
            <a:solidFill>
              <a:schemeClr val="bg1"/>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58" name="TextBox 57"/>
            <p:cNvSpPr txBox="1"/>
            <p:nvPr/>
          </p:nvSpPr>
          <p:spPr>
            <a:xfrm>
              <a:off x="1964986" y="2258843"/>
              <a:ext cx="934871" cy="507831"/>
            </a:xfrm>
            <a:prstGeom prst="rect">
              <a:avLst/>
            </a:prstGeom>
            <a:noFill/>
          </p:spPr>
          <p:txBody>
            <a:bodyPr wrap="none" rtlCol="0">
              <a:spAutoFit/>
            </a:bodyPr>
            <a:lstStyle/>
            <a:p>
              <a:pPr marL="0" lvl="1"/>
              <a:r>
                <a:rPr lang="zh-CN" altLang="en-US" sz="2700" spc="225" dirty="0">
                  <a:solidFill>
                    <a:schemeClr val="accent2"/>
                  </a:solidFill>
                  <a:latin typeface="微软雅黑" pitchFamily="34" charset="-122"/>
                  <a:ea typeface="微软雅黑" pitchFamily="34" charset="-122"/>
                </a:rPr>
                <a:t>目录</a:t>
              </a:r>
            </a:p>
          </p:txBody>
        </p:sp>
      </p:grpSp>
      <p:grpSp>
        <p:nvGrpSpPr>
          <p:cNvPr id="63" name="组合 62"/>
          <p:cNvGrpSpPr/>
          <p:nvPr/>
        </p:nvGrpSpPr>
        <p:grpSpPr>
          <a:xfrm>
            <a:off x="3635896" y="771550"/>
            <a:ext cx="3738767" cy="615670"/>
            <a:chOff x="4441088" y="670090"/>
            <a:chExt cx="4985024" cy="820894"/>
          </a:xfrm>
        </p:grpSpPr>
        <p:grpSp>
          <p:nvGrpSpPr>
            <p:cNvPr id="64" name="组合 63"/>
            <p:cNvGrpSpPr/>
            <p:nvPr/>
          </p:nvGrpSpPr>
          <p:grpSpPr>
            <a:xfrm>
              <a:off x="4441088" y="761746"/>
              <a:ext cx="727764" cy="729238"/>
              <a:chOff x="4339490" y="761746"/>
              <a:chExt cx="727764" cy="729238"/>
            </a:xfrm>
          </p:grpSpPr>
          <p:sp>
            <p:nvSpPr>
              <p:cNvPr id="69"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68" name="TextBox 67"/>
              <p:cNvSpPr txBox="1"/>
              <p:nvPr/>
            </p:nvSpPr>
            <p:spPr>
              <a:xfrm>
                <a:off x="4474113" y="801513"/>
                <a:ext cx="534763" cy="636071"/>
              </a:xfrm>
              <a:prstGeom prst="rect">
                <a:avLst/>
              </a:prstGeom>
              <a:noFill/>
            </p:spPr>
            <p:txBody>
              <a:bodyPr wrap="none" rtlCol="0">
                <a:spAutoFit/>
              </a:bodyPr>
              <a:lstStyle/>
              <a:p>
                <a:pPr marL="0" lvl="1"/>
                <a:r>
                  <a:rPr lang="en-US" altLang="zh-CN" sz="2400" spc="225" dirty="0">
                    <a:solidFill>
                      <a:schemeClr val="accent2"/>
                    </a:solidFill>
                    <a:latin typeface="微软雅黑" pitchFamily="34" charset="-122"/>
                    <a:ea typeface="微软雅黑" pitchFamily="34" charset="-122"/>
                  </a:rPr>
                  <a:t>1</a:t>
                </a:r>
                <a:endParaRPr lang="zh-CN" altLang="en-US" sz="2400" spc="225" dirty="0">
                  <a:solidFill>
                    <a:schemeClr val="accent2"/>
                  </a:solidFill>
                  <a:latin typeface="微软雅黑" pitchFamily="34" charset="-122"/>
                  <a:ea typeface="微软雅黑" pitchFamily="34" charset="-122"/>
                </a:endParaRPr>
              </a:p>
            </p:txBody>
          </p:sp>
        </p:grpSp>
        <p:sp>
          <p:nvSpPr>
            <p:cNvPr id="65"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66"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solidFill>
                    <a:schemeClr val="bg1"/>
                  </a:solidFill>
                  <a:latin typeface="微软雅黑" pitchFamily="34" charset="-122"/>
                  <a:ea typeface="微软雅黑" pitchFamily="34" charset="-122"/>
                  <a:cs typeface="宋体" charset="-122"/>
                </a:rPr>
                <a:t>【 </a:t>
              </a:r>
              <a:r>
                <a:rPr lang="zh-CN" altLang="en-US" sz="1400" dirty="0" smtClean="0">
                  <a:solidFill>
                    <a:schemeClr val="bg1"/>
                  </a:solidFill>
                  <a:latin typeface="微软雅黑" pitchFamily="34" charset="-122"/>
                  <a:ea typeface="微软雅黑" pitchFamily="34" charset="-122"/>
                  <a:cs typeface="宋体" charset="-122"/>
                </a:rPr>
                <a:t>标题内容 </a:t>
              </a:r>
              <a:r>
                <a:rPr lang="en-US" altLang="zh-CN" sz="1400" dirty="0" smtClean="0">
                  <a:solidFill>
                    <a:schemeClr val="bg1"/>
                  </a:solidFill>
                  <a:latin typeface="微软雅黑" pitchFamily="34" charset="-122"/>
                  <a:ea typeface="微软雅黑" pitchFamily="34" charset="-122"/>
                  <a:cs typeface="宋体" charset="-122"/>
                </a:rPr>
                <a:t>】</a:t>
              </a:r>
              <a:endParaRPr lang="zh-CN" altLang="en-US" sz="1400" dirty="0">
                <a:solidFill>
                  <a:schemeClr val="bg1"/>
                </a:solidFill>
                <a:latin typeface="微软雅黑" pitchFamily="34" charset="-122"/>
                <a:ea typeface="微软雅黑" pitchFamily="34" charset="-122"/>
                <a:cs typeface="宋体" charset="-122"/>
              </a:endParaRPr>
            </a:p>
          </p:txBody>
        </p:sp>
      </p:grpSp>
      <p:grpSp>
        <p:nvGrpSpPr>
          <p:cNvPr id="133" name="组合 132"/>
          <p:cNvGrpSpPr/>
          <p:nvPr/>
        </p:nvGrpSpPr>
        <p:grpSpPr>
          <a:xfrm>
            <a:off x="4211960" y="1419622"/>
            <a:ext cx="3738767" cy="615670"/>
            <a:chOff x="4441088" y="670090"/>
            <a:chExt cx="4985024" cy="820894"/>
          </a:xfrm>
        </p:grpSpPr>
        <p:grpSp>
          <p:nvGrpSpPr>
            <p:cNvPr id="134" name="组合 133"/>
            <p:cNvGrpSpPr/>
            <p:nvPr/>
          </p:nvGrpSpPr>
          <p:grpSpPr>
            <a:xfrm>
              <a:off x="4441088" y="761746"/>
              <a:ext cx="727764" cy="729238"/>
              <a:chOff x="4339490" y="761746"/>
              <a:chExt cx="727764" cy="729238"/>
            </a:xfrm>
          </p:grpSpPr>
          <p:sp>
            <p:nvSpPr>
              <p:cNvPr id="137"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38" name="TextBox 137"/>
              <p:cNvSpPr txBox="1"/>
              <p:nvPr/>
            </p:nvSpPr>
            <p:spPr>
              <a:xfrm>
                <a:off x="4474113" y="801513"/>
                <a:ext cx="534763" cy="636071"/>
              </a:xfrm>
              <a:prstGeom prst="rect">
                <a:avLst/>
              </a:prstGeom>
              <a:noFill/>
            </p:spPr>
            <p:txBody>
              <a:bodyPr wrap="none" rtlCol="0">
                <a:spAutoFit/>
              </a:bodyPr>
              <a:lstStyle/>
              <a:p>
                <a:pPr marL="0" lvl="1"/>
                <a:r>
                  <a:rPr lang="en-US" altLang="zh-CN" sz="2400" spc="225" dirty="0" smtClean="0">
                    <a:solidFill>
                      <a:schemeClr val="accent2"/>
                    </a:solidFill>
                    <a:latin typeface="微软雅黑" pitchFamily="34" charset="-122"/>
                    <a:ea typeface="微软雅黑" pitchFamily="34" charset="-122"/>
                  </a:rPr>
                  <a:t>2</a:t>
                </a:r>
                <a:endParaRPr lang="zh-CN" altLang="en-US" sz="2400" spc="225" dirty="0">
                  <a:solidFill>
                    <a:schemeClr val="accent2"/>
                  </a:solidFill>
                  <a:latin typeface="微软雅黑" pitchFamily="34" charset="-122"/>
                  <a:ea typeface="微软雅黑" pitchFamily="34" charset="-122"/>
                </a:endParaRPr>
              </a:p>
            </p:txBody>
          </p:sp>
        </p:grpSp>
        <p:sp>
          <p:nvSpPr>
            <p:cNvPr id="135"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136"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latin typeface="微软雅黑" pitchFamily="34" charset="-122"/>
                  <a:ea typeface="微软雅黑" pitchFamily="34" charset="-122"/>
                  <a:cs typeface="宋体" charset="-122"/>
                </a:rPr>
                <a:t>【 </a:t>
              </a:r>
              <a:r>
                <a:rPr lang="zh-CN" altLang="en-US" sz="1400" dirty="0" smtClean="0">
                  <a:latin typeface="微软雅黑" pitchFamily="34" charset="-122"/>
                  <a:ea typeface="微软雅黑" pitchFamily="34" charset="-122"/>
                  <a:cs typeface="宋体" charset="-122"/>
                </a:rPr>
                <a:t>标题内容 </a:t>
              </a:r>
              <a:r>
                <a:rPr lang="en-US" altLang="zh-CN" sz="1400" dirty="0" smtClean="0">
                  <a:latin typeface="微软雅黑" pitchFamily="34" charset="-122"/>
                  <a:ea typeface="微软雅黑" pitchFamily="34" charset="-122"/>
                  <a:cs typeface="宋体" charset="-122"/>
                </a:rPr>
                <a:t>】</a:t>
              </a:r>
              <a:endParaRPr lang="zh-CN" altLang="en-US" sz="1400" dirty="0">
                <a:latin typeface="微软雅黑" pitchFamily="34" charset="-122"/>
                <a:ea typeface="微软雅黑" pitchFamily="34" charset="-122"/>
                <a:cs typeface="宋体" charset="-122"/>
              </a:endParaRPr>
            </a:p>
          </p:txBody>
        </p:sp>
      </p:grpSp>
      <p:grpSp>
        <p:nvGrpSpPr>
          <p:cNvPr id="139" name="组合 138"/>
          <p:cNvGrpSpPr/>
          <p:nvPr/>
        </p:nvGrpSpPr>
        <p:grpSpPr>
          <a:xfrm>
            <a:off x="4355976" y="2223240"/>
            <a:ext cx="3738767" cy="615670"/>
            <a:chOff x="4441088" y="670090"/>
            <a:chExt cx="4985024" cy="820894"/>
          </a:xfrm>
        </p:grpSpPr>
        <p:grpSp>
          <p:nvGrpSpPr>
            <p:cNvPr id="140" name="组合 139"/>
            <p:cNvGrpSpPr/>
            <p:nvPr/>
          </p:nvGrpSpPr>
          <p:grpSpPr>
            <a:xfrm>
              <a:off x="4441088" y="761746"/>
              <a:ext cx="727764" cy="729238"/>
              <a:chOff x="4339490" y="761746"/>
              <a:chExt cx="727764" cy="729238"/>
            </a:xfrm>
          </p:grpSpPr>
          <p:sp>
            <p:nvSpPr>
              <p:cNvPr id="143"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2"/>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44" name="TextBox 143"/>
              <p:cNvSpPr txBox="1"/>
              <p:nvPr/>
            </p:nvSpPr>
            <p:spPr>
              <a:xfrm>
                <a:off x="4474113" y="801513"/>
                <a:ext cx="534763" cy="636071"/>
              </a:xfrm>
              <a:prstGeom prst="rect">
                <a:avLst/>
              </a:prstGeom>
              <a:noFill/>
            </p:spPr>
            <p:txBody>
              <a:bodyPr wrap="none" rtlCol="0">
                <a:spAutoFit/>
              </a:bodyPr>
              <a:lstStyle/>
              <a:p>
                <a:pPr marL="0" lvl="1"/>
                <a:r>
                  <a:rPr lang="en-US" altLang="zh-CN" sz="2400" spc="225" dirty="0" smtClean="0">
                    <a:solidFill>
                      <a:schemeClr val="accent2"/>
                    </a:solidFill>
                    <a:latin typeface="微软雅黑" pitchFamily="34" charset="-122"/>
                    <a:ea typeface="微软雅黑" pitchFamily="34" charset="-122"/>
                  </a:rPr>
                  <a:t>3</a:t>
                </a:r>
                <a:endParaRPr lang="zh-CN" altLang="en-US" sz="2400" spc="225" dirty="0">
                  <a:solidFill>
                    <a:schemeClr val="accent2"/>
                  </a:solidFill>
                  <a:latin typeface="微软雅黑" pitchFamily="34" charset="-122"/>
                  <a:ea typeface="微软雅黑" pitchFamily="34" charset="-122"/>
                </a:endParaRPr>
              </a:p>
            </p:txBody>
          </p:sp>
        </p:grpSp>
        <p:sp>
          <p:nvSpPr>
            <p:cNvPr id="141"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142"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solidFill>
                    <a:schemeClr val="bg2"/>
                  </a:solidFill>
                  <a:latin typeface="微软雅黑" pitchFamily="34" charset="-122"/>
                  <a:ea typeface="微软雅黑" pitchFamily="34" charset="-122"/>
                  <a:cs typeface="宋体" charset="-122"/>
                </a:rPr>
                <a:t>【 </a:t>
              </a:r>
              <a:r>
                <a:rPr lang="zh-CN" altLang="en-US" sz="1400" dirty="0" smtClean="0">
                  <a:solidFill>
                    <a:schemeClr val="bg2"/>
                  </a:solidFill>
                  <a:latin typeface="微软雅黑" pitchFamily="34" charset="-122"/>
                  <a:ea typeface="微软雅黑" pitchFamily="34" charset="-122"/>
                  <a:cs typeface="宋体" charset="-122"/>
                </a:rPr>
                <a:t>标题内容 </a:t>
              </a:r>
              <a:r>
                <a:rPr lang="en-US" altLang="zh-CN" sz="1400" dirty="0" smtClean="0">
                  <a:solidFill>
                    <a:schemeClr val="bg2"/>
                  </a:solidFill>
                  <a:latin typeface="微软雅黑" pitchFamily="34" charset="-122"/>
                  <a:ea typeface="微软雅黑" pitchFamily="34" charset="-122"/>
                  <a:cs typeface="宋体" charset="-122"/>
                </a:rPr>
                <a:t>】</a:t>
              </a:r>
              <a:endParaRPr lang="zh-CN" altLang="en-US" sz="1400" dirty="0">
                <a:solidFill>
                  <a:schemeClr val="bg2"/>
                </a:solidFill>
                <a:latin typeface="微软雅黑" pitchFamily="34" charset="-122"/>
                <a:ea typeface="微软雅黑" pitchFamily="34" charset="-122"/>
                <a:cs typeface="宋体" charset="-122"/>
              </a:endParaRPr>
            </a:p>
          </p:txBody>
        </p:sp>
      </p:grpSp>
      <p:grpSp>
        <p:nvGrpSpPr>
          <p:cNvPr id="145" name="组合 144"/>
          <p:cNvGrpSpPr/>
          <p:nvPr/>
        </p:nvGrpSpPr>
        <p:grpSpPr>
          <a:xfrm>
            <a:off x="4211960" y="3022848"/>
            <a:ext cx="3738767" cy="615670"/>
            <a:chOff x="4441088" y="670090"/>
            <a:chExt cx="4985024" cy="820894"/>
          </a:xfrm>
        </p:grpSpPr>
        <p:grpSp>
          <p:nvGrpSpPr>
            <p:cNvPr id="146" name="组合 145"/>
            <p:cNvGrpSpPr/>
            <p:nvPr/>
          </p:nvGrpSpPr>
          <p:grpSpPr>
            <a:xfrm>
              <a:off x="4441088" y="761746"/>
              <a:ext cx="727764" cy="729238"/>
              <a:chOff x="4339490" y="761746"/>
              <a:chExt cx="727764" cy="729238"/>
            </a:xfrm>
          </p:grpSpPr>
          <p:sp>
            <p:nvSpPr>
              <p:cNvPr id="149"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2"/>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50" name="TextBox 149"/>
              <p:cNvSpPr txBox="1"/>
              <p:nvPr/>
            </p:nvSpPr>
            <p:spPr>
              <a:xfrm>
                <a:off x="4474113" y="801513"/>
                <a:ext cx="534763" cy="636071"/>
              </a:xfrm>
              <a:prstGeom prst="rect">
                <a:avLst/>
              </a:prstGeom>
              <a:noFill/>
            </p:spPr>
            <p:txBody>
              <a:bodyPr wrap="none" rtlCol="0">
                <a:spAutoFit/>
              </a:bodyPr>
              <a:lstStyle/>
              <a:p>
                <a:pPr marL="0" lvl="1"/>
                <a:r>
                  <a:rPr lang="en-US" altLang="zh-CN" sz="2400" spc="225" dirty="0" smtClean="0">
                    <a:solidFill>
                      <a:schemeClr val="accent2"/>
                    </a:solidFill>
                    <a:latin typeface="微软雅黑" pitchFamily="34" charset="-122"/>
                    <a:ea typeface="微软雅黑" pitchFamily="34" charset="-122"/>
                  </a:rPr>
                  <a:t>4</a:t>
                </a:r>
                <a:endParaRPr lang="zh-CN" altLang="en-US" sz="2400" spc="225" dirty="0">
                  <a:solidFill>
                    <a:schemeClr val="accent2"/>
                  </a:solidFill>
                  <a:latin typeface="微软雅黑" pitchFamily="34" charset="-122"/>
                  <a:ea typeface="微软雅黑" pitchFamily="34" charset="-122"/>
                </a:endParaRPr>
              </a:p>
            </p:txBody>
          </p:sp>
        </p:grpSp>
        <p:sp>
          <p:nvSpPr>
            <p:cNvPr id="147"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148"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solidFill>
                    <a:schemeClr val="tx2"/>
                  </a:solidFill>
                  <a:latin typeface="微软雅黑" pitchFamily="34" charset="-122"/>
                  <a:ea typeface="微软雅黑" pitchFamily="34" charset="-122"/>
                  <a:cs typeface="宋体" charset="-122"/>
                </a:rPr>
                <a:t>【 </a:t>
              </a:r>
              <a:r>
                <a:rPr lang="zh-CN" altLang="en-US" sz="1400" dirty="0" smtClean="0">
                  <a:solidFill>
                    <a:schemeClr val="tx2"/>
                  </a:solidFill>
                  <a:latin typeface="微软雅黑" pitchFamily="34" charset="-122"/>
                  <a:ea typeface="微软雅黑" pitchFamily="34" charset="-122"/>
                  <a:cs typeface="宋体" charset="-122"/>
                </a:rPr>
                <a:t>标题内容 </a:t>
              </a:r>
              <a:r>
                <a:rPr lang="en-US" altLang="zh-CN" sz="1400" dirty="0" smtClean="0">
                  <a:solidFill>
                    <a:schemeClr val="tx2"/>
                  </a:solidFill>
                  <a:latin typeface="微软雅黑" pitchFamily="34" charset="-122"/>
                  <a:ea typeface="微软雅黑" pitchFamily="34" charset="-122"/>
                  <a:cs typeface="宋体" charset="-122"/>
                </a:rPr>
                <a:t>】</a:t>
              </a:r>
              <a:endParaRPr lang="zh-CN" altLang="en-US" sz="1400" dirty="0">
                <a:solidFill>
                  <a:schemeClr val="tx2"/>
                </a:solidFill>
                <a:latin typeface="微软雅黑" pitchFamily="34" charset="-122"/>
                <a:ea typeface="微软雅黑" pitchFamily="34" charset="-122"/>
                <a:cs typeface="宋体" charset="-122"/>
              </a:endParaRPr>
            </a:p>
          </p:txBody>
        </p:sp>
      </p:grpSp>
      <p:grpSp>
        <p:nvGrpSpPr>
          <p:cNvPr id="151" name="组合 150"/>
          <p:cNvGrpSpPr/>
          <p:nvPr/>
        </p:nvGrpSpPr>
        <p:grpSpPr>
          <a:xfrm>
            <a:off x="3635896" y="3674929"/>
            <a:ext cx="3738767" cy="615670"/>
            <a:chOff x="4441088" y="670090"/>
            <a:chExt cx="4985024" cy="820894"/>
          </a:xfrm>
        </p:grpSpPr>
        <p:grpSp>
          <p:nvGrpSpPr>
            <p:cNvPr id="152" name="组合 151"/>
            <p:cNvGrpSpPr/>
            <p:nvPr/>
          </p:nvGrpSpPr>
          <p:grpSpPr>
            <a:xfrm>
              <a:off x="4441088" y="761746"/>
              <a:ext cx="727764" cy="729238"/>
              <a:chOff x="4339490" y="761746"/>
              <a:chExt cx="727764" cy="729238"/>
            </a:xfrm>
          </p:grpSpPr>
          <p:sp>
            <p:nvSpPr>
              <p:cNvPr id="155"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56" name="TextBox 155"/>
              <p:cNvSpPr txBox="1"/>
              <p:nvPr/>
            </p:nvSpPr>
            <p:spPr>
              <a:xfrm>
                <a:off x="4474113" y="801513"/>
                <a:ext cx="534763" cy="636071"/>
              </a:xfrm>
              <a:prstGeom prst="rect">
                <a:avLst/>
              </a:prstGeom>
              <a:noFill/>
            </p:spPr>
            <p:txBody>
              <a:bodyPr wrap="none" rtlCol="0">
                <a:spAutoFit/>
              </a:bodyPr>
              <a:lstStyle/>
              <a:p>
                <a:pPr marL="0" lvl="1"/>
                <a:r>
                  <a:rPr lang="en-US" altLang="zh-CN" sz="2400" spc="225" dirty="0" smtClean="0">
                    <a:solidFill>
                      <a:schemeClr val="accent2"/>
                    </a:solidFill>
                    <a:latin typeface="微软雅黑" pitchFamily="34" charset="-122"/>
                    <a:ea typeface="微软雅黑" pitchFamily="34" charset="-122"/>
                  </a:rPr>
                  <a:t>5</a:t>
                </a:r>
                <a:endParaRPr lang="zh-CN" altLang="en-US" sz="2400" spc="225" dirty="0">
                  <a:solidFill>
                    <a:schemeClr val="accent2"/>
                  </a:solidFill>
                  <a:latin typeface="微软雅黑" pitchFamily="34" charset="-122"/>
                  <a:ea typeface="微软雅黑" pitchFamily="34" charset="-122"/>
                </a:endParaRPr>
              </a:p>
            </p:txBody>
          </p:sp>
        </p:grpSp>
        <p:sp>
          <p:nvSpPr>
            <p:cNvPr id="153"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154"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latin typeface="微软雅黑" pitchFamily="34" charset="-122"/>
                  <a:ea typeface="微软雅黑" pitchFamily="34" charset="-122"/>
                  <a:cs typeface="宋体" charset="-122"/>
                </a:rPr>
                <a:t>【 </a:t>
              </a:r>
              <a:r>
                <a:rPr lang="zh-CN" altLang="en-US" sz="1400" dirty="0" smtClean="0">
                  <a:latin typeface="微软雅黑" pitchFamily="34" charset="-122"/>
                  <a:ea typeface="微软雅黑" pitchFamily="34" charset="-122"/>
                  <a:cs typeface="宋体" charset="-122"/>
                </a:rPr>
                <a:t>标题内容 </a:t>
              </a:r>
              <a:r>
                <a:rPr lang="en-US" altLang="zh-CN" sz="1400" dirty="0" smtClean="0">
                  <a:latin typeface="微软雅黑" pitchFamily="34" charset="-122"/>
                  <a:ea typeface="微软雅黑" pitchFamily="34" charset="-122"/>
                  <a:cs typeface="宋体" charset="-122"/>
                </a:rPr>
                <a:t>】</a:t>
              </a:r>
              <a:endParaRPr lang="zh-CN" altLang="en-US" sz="1400" dirty="0">
                <a:latin typeface="微软雅黑" pitchFamily="34" charset="-122"/>
                <a:ea typeface="微软雅黑" pitchFamily="34" charset="-122"/>
                <a:cs typeface="宋体" charset="-122"/>
              </a:endParaRPr>
            </a:p>
          </p:txBody>
        </p:sp>
      </p:grpSp>
    </p:spTree>
    <p:extLst>
      <p:ext uri="{BB962C8B-B14F-4D97-AF65-F5344CB8AC3E}">
        <p14:creationId xmlns:p14="http://schemas.microsoft.com/office/powerpoint/2010/main" val="118071715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out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fill="hold"/>
                                        <p:tgtEl>
                                          <p:spTgt spid="63"/>
                                        </p:tgtEl>
                                        <p:attrNameLst>
                                          <p:attrName>ppt_x</p:attrName>
                                        </p:attrNameLst>
                                      </p:cBhvr>
                                      <p:tavLst>
                                        <p:tav tm="0">
                                          <p:val>
                                            <p:strVal val="1+#ppt_w/2"/>
                                          </p:val>
                                        </p:tav>
                                        <p:tav tm="100000">
                                          <p:val>
                                            <p:strVal val="#ppt_x"/>
                                          </p:val>
                                        </p:tav>
                                      </p:tavLst>
                                    </p:anim>
                                    <p:anim calcmode="lin" valueType="num">
                                      <p:cBhvr additive="base">
                                        <p:cTn id="19" dur="500" fill="hold"/>
                                        <p:tgtEl>
                                          <p:spTgt spid="6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33"/>
                                        </p:tgtEl>
                                        <p:attrNameLst>
                                          <p:attrName>style.visibility</p:attrName>
                                        </p:attrNameLst>
                                      </p:cBhvr>
                                      <p:to>
                                        <p:strVal val="visible"/>
                                      </p:to>
                                    </p:set>
                                    <p:anim calcmode="lin" valueType="num">
                                      <p:cBhvr additive="base">
                                        <p:cTn id="23" dur="500" fill="hold"/>
                                        <p:tgtEl>
                                          <p:spTgt spid="133"/>
                                        </p:tgtEl>
                                        <p:attrNameLst>
                                          <p:attrName>ppt_x</p:attrName>
                                        </p:attrNameLst>
                                      </p:cBhvr>
                                      <p:tavLst>
                                        <p:tav tm="0">
                                          <p:val>
                                            <p:strVal val="1+#ppt_w/2"/>
                                          </p:val>
                                        </p:tav>
                                        <p:tav tm="100000">
                                          <p:val>
                                            <p:strVal val="#ppt_x"/>
                                          </p:val>
                                        </p:tav>
                                      </p:tavLst>
                                    </p:anim>
                                    <p:anim calcmode="lin" valueType="num">
                                      <p:cBhvr additive="base">
                                        <p:cTn id="24" dur="500" fill="hold"/>
                                        <p:tgtEl>
                                          <p:spTgt spid="133"/>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139"/>
                                        </p:tgtEl>
                                        <p:attrNameLst>
                                          <p:attrName>style.visibility</p:attrName>
                                        </p:attrNameLst>
                                      </p:cBhvr>
                                      <p:to>
                                        <p:strVal val="visible"/>
                                      </p:to>
                                    </p:set>
                                    <p:anim calcmode="lin" valueType="num">
                                      <p:cBhvr additive="base">
                                        <p:cTn id="28" dur="500" fill="hold"/>
                                        <p:tgtEl>
                                          <p:spTgt spid="139"/>
                                        </p:tgtEl>
                                        <p:attrNameLst>
                                          <p:attrName>ppt_x</p:attrName>
                                        </p:attrNameLst>
                                      </p:cBhvr>
                                      <p:tavLst>
                                        <p:tav tm="0">
                                          <p:val>
                                            <p:strVal val="1+#ppt_w/2"/>
                                          </p:val>
                                        </p:tav>
                                        <p:tav tm="100000">
                                          <p:val>
                                            <p:strVal val="#ppt_x"/>
                                          </p:val>
                                        </p:tav>
                                      </p:tavLst>
                                    </p:anim>
                                    <p:anim calcmode="lin" valueType="num">
                                      <p:cBhvr additive="base">
                                        <p:cTn id="29" dur="500" fill="hold"/>
                                        <p:tgtEl>
                                          <p:spTgt spid="13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 calcmode="lin" valueType="num">
                                      <p:cBhvr additive="base">
                                        <p:cTn id="33" dur="500" fill="hold"/>
                                        <p:tgtEl>
                                          <p:spTgt spid="145"/>
                                        </p:tgtEl>
                                        <p:attrNameLst>
                                          <p:attrName>ppt_x</p:attrName>
                                        </p:attrNameLst>
                                      </p:cBhvr>
                                      <p:tavLst>
                                        <p:tav tm="0">
                                          <p:val>
                                            <p:strVal val="1+#ppt_w/2"/>
                                          </p:val>
                                        </p:tav>
                                        <p:tav tm="100000">
                                          <p:val>
                                            <p:strVal val="#ppt_x"/>
                                          </p:val>
                                        </p:tav>
                                      </p:tavLst>
                                    </p:anim>
                                    <p:anim calcmode="lin" valueType="num">
                                      <p:cBhvr additive="base">
                                        <p:cTn id="34" dur="500" fill="hold"/>
                                        <p:tgtEl>
                                          <p:spTgt spid="145"/>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2" fill="hold" nodeType="afterEffect">
                                  <p:stCondLst>
                                    <p:cond delay="0"/>
                                  </p:stCondLst>
                                  <p:childTnLst>
                                    <p:set>
                                      <p:cBhvr>
                                        <p:cTn id="37" dur="1" fill="hold">
                                          <p:stCondLst>
                                            <p:cond delay="0"/>
                                          </p:stCondLst>
                                        </p:cTn>
                                        <p:tgtEl>
                                          <p:spTgt spid="151"/>
                                        </p:tgtEl>
                                        <p:attrNameLst>
                                          <p:attrName>style.visibility</p:attrName>
                                        </p:attrNameLst>
                                      </p:cBhvr>
                                      <p:to>
                                        <p:strVal val="visible"/>
                                      </p:to>
                                    </p:set>
                                    <p:anim calcmode="lin" valueType="num">
                                      <p:cBhvr additive="base">
                                        <p:cTn id="38" dur="500" fill="hold"/>
                                        <p:tgtEl>
                                          <p:spTgt spid="151"/>
                                        </p:tgtEl>
                                        <p:attrNameLst>
                                          <p:attrName>ppt_x</p:attrName>
                                        </p:attrNameLst>
                                      </p:cBhvr>
                                      <p:tavLst>
                                        <p:tav tm="0">
                                          <p:val>
                                            <p:strVal val="1+#ppt_w/2"/>
                                          </p:val>
                                        </p:tav>
                                        <p:tav tm="100000">
                                          <p:val>
                                            <p:strVal val="#ppt_x"/>
                                          </p:val>
                                        </p:tav>
                                      </p:tavLst>
                                    </p:anim>
                                    <p:anim calcmode="lin" valueType="num">
                                      <p:cBhvr additive="base">
                                        <p:cTn id="39" dur="500" fill="hold"/>
                                        <p:tgtEl>
                                          <p:spTgt spid="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bwMode="auto">
          <a:xfrm>
            <a:off x="2605217" y="1491630"/>
            <a:ext cx="2535654" cy="2527605"/>
          </a:xfrm>
          <a:prstGeom prst="ellipse">
            <a:avLst/>
          </a:prstGeom>
          <a:noFill/>
          <a:ln w="12700" cap="flat" cmpd="sng" algn="ctr">
            <a:solidFill>
              <a:schemeClr val="tx2"/>
            </a:solidFill>
            <a:prstDash val="solid"/>
          </a:ln>
          <a:effectLst/>
        </p:spPr>
        <p:txBody>
          <a:bodyPr lIns="75520" tIns="37760" rIns="75520" bIns="37760" anchor="ctr"/>
          <a:lstStyle/>
          <a:p>
            <a:pPr algn="ct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 name="椭圆 2"/>
          <p:cNvSpPr/>
          <p:nvPr/>
        </p:nvSpPr>
        <p:spPr bwMode="auto">
          <a:xfrm>
            <a:off x="4003314" y="1491630"/>
            <a:ext cx="2536758" cy="2527605"/>
          </a:xfrm>
          <a:prstGeom prst="ellipse">
            <a:avLst/>
          </a:prstGeom>
          <a:noFill/>
          <a:ln w="12700" cap="flat" cmpd="sng" algn="ctr">
            <a:solidFill>
              <a:schemeClr val="tx2"/>
            </a:solidFill>
            <a:prstDash val="solid"/>
          </a:ln>
          <a:effectLst/>
        </p:spPr>
        <p:txBody>
          <a:bodyPr lIns="75520" tIns="37760" rIns="75520" bIns="37760" anchor="ctr"/>
          <a:lstStyle/>
          <a:p>
            <a:pPr algn="ct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cxnSp>
        <p:nvCxnSpPr>
          <p:cNvPr id="4" name="直接连接符 3"/>
          <p:cNvCxnSpPr>
            <a:cxnSpLocks noChangeShapeType="1"/>
          </p:cNvCxnSpPr>
          <p:nvPr/>
        </p:nvCxnSpPr>
        <p:spPr bwMode="auto">
          <a:xfrm>
            <a:off x="3301473" y="2108683"/>
            <a:ext cx="397231" cy="185885"/>
          </a:xfrm>
          <a:prstGeom prst="line">
            <a:avLst/>
          </a:prstGeom>
          <a:noFill/>
          <a:ln w="12700" algn="ctr">
            <a:solidFill>
              <a:schemeClr val="bg1"/>
            </a:solidFill>
            <a:round/>
            <a:headEnd type="none" w="med" len="med"/>
            <a:tailEnd type="arrow" w="med" len="med"/>
          </a:ln>
        </p:spPr>
      </p:cxnSp>
      <p:cxnSp>
        <p:nvCxnSpPr>
          <p:cNvPr id="5" name="直接连接符 4"/>
          <p:cNvCxnSpPr>
            <a:cxnSpLocks noChangeShapeType="1"/>
          </p:cNvCxnSpPr>
          <p:nvPr/>
        </p:nvCxnSpPr>
        <p:spPr bwMode="auto">
          <a:xfrm>
            <a:off x="3089616" y="2679538"/>
            <a:ext cx="410472" cy="0"/>
          </a:xfrm>
          <a:prstGeom prst="line">
            <a:avLst/>
          </a:prstGeom>
          <a:noFill/>
          <a:ln w="12700" algn="ctr">
            <a:solidFill>
              <a:schemeClr val="tx1"/>
            </a:solidFill>
            <a:round/>
            <a:headEnd type="none" w="med" len="med"/>
            <a:tailEnd type="arrow" w="med" len="med"/>
          </a:ln>
        </p:spPr>
      </p:cxnSp>
      <p:cxnSp>
        <p:nvCxnSpPr>
          <p:cNvPr id="6" name="直接连接符 5"/>
          <p:cNvCxnSpPr>
            <a:cxnSpLocks noChangeShapeType="1"/>
          </p:cNvCxnSpPr>
          <p:nvPr/>
        </p:nvCxnSpPr>
        <p:spPr bwMode="auto">
          <a:xfrm flipV="1">
            <a:off x="3301473" y="3049109"/>
            <a:ext cx="410472" cy="216684"/>
          </a:xfrm>
          <a:prstGeom prst="line">
            <a:avLst/>
          </a:prstGeom>
          <a:noFill/>
          <a:ln w="12700" algn="ctr">
            <a:solidFill>
              <a:schemeClr val="bg2"/>
            </a:solidFill>
            <a:round/>
            <a:headEnd type="none" w="med" len="med"/>
            <a:tailEnd type="arrow" w="med" len="med"/>
          </a:ln>
        </p:spPr>
      </p:cxnSp>
      <p:cxnSp>
        <p:nvCxnSpPr>
          <p:cNvPr id="7" name="直接连接符 6"/>
          <p:cNvCxnSpPr>
            <a:cxnSpLocks noChangeShapeType="1"/>
          </p:cNvCxnSpPr>
          <p:nvPr/>
        </p:nvCxnSpPr>
        <p:spPr bwMode="auto">
          <a:xfrm flipH="1" flipV="1">
            <a:off x="5498444" y="3040310"/>
            <a:ext cx="410472" cy="216684"/>
          </a:xfrm>
          <a:prstGeom prst="line">
            <a:avLst/>
          </a:prstGeom>
          <a:noFill/>
          <a:ln w="12700" algn="ctr">
            <a:solidFill>
              <a:schemeClr val="tx2"/>
            </a:solidFill>
            <a:round/>
            <a:headEnd type="none" w="med" len="med"/>
            <a:tailEnd type="arrow" w="med" len="med"/>
          </a:ln>
        </p:spPr>
      </p:cxnSp>
      <p:cxnSp>
        <p:nvCxnSpPr>
          <p:cNvPr id="8" name="直接连接符 7"/>
          <p:cNvCxnSpPr>
            <a:cxnSpLocks noChangeShapeType="1"/>
          </p:cNvCxnSpPr>
          <p:nvPr/>
        </p:nvCxnSpPr>
        <p:spPr bwMode="auto">
          <a:xfrm flipH="1">
            <a:off x="5703680" y="2677339"/>
            <a:ext cx="410472" cy="0"/>
          </a:xfrm>
          <a:prstGeom prst="line">
            <a:avLst/>
          </a:prstGeom>
          <a:noFill/>
          <a:ln w="12700" algn="ctr">
            <a:solidFill>
              <a:schemeClr val="bg2"/>
            </a:solidFill>
            <a:round/>
            <a:headEnd type="none" w="med" len="med"/>
            <a:tailEnd type="arrow" w="med" len="med"/>
          </a:ln>
        </p:spPr>
      </p:cxnSp>
      <p:cxnSp>
        <p:nvCxnSpPr>
          <p:cNvPr id="9" name="直接连接符 8"/>
          <p:cNvCxnSpPr>
            <a:cxnSpLocks noChangeShapeType="1"/>
          </p:cNvCxnSpPr>
          <p:nvPr/>
        </p:nvCxnSpPr>
        <p:spPr bwMode="auto">
          <a:xfrm flipH="1">
            <a:off x="5511685" y="2108683"/>
            <a:ext cx="397231" cy="185885"/>
          </a:xfrm>
          <a:prstGeom prst="line">
            <a:avLst/>
          </a:prstGeom>
          <a:noFill/>
          <a:ln w="12700" algn="ctr">
            <a:solidFill>
              <a:schemeClr val="tx1"/>
            </a:solidFill>
            <a:round/>
            <a:headEnd type="none" w="med" len="med"/>
            <a:tailEnd type="arrow" w="med" len="med"/>
          </a:ln>
        </p:spPr>
      </p:cxnSp>
      <p:sp>
        <p:nvSpPr>
          <p:cNvPr id="10" name="Oval 19"/>
          <p:cNvSpPr>
            <a:spLocks noChangeArrowheads="1"/>
          </p:cNvSpPr>
          <p:nvPr/>
        </p:nvSpPr>
        <p:spPr bwMode="auto">
          <a:xfrm>
            <a:off x="2617353" y="1551026"/>
            <a:ext cx="689637" cy="687446"/>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1" name="Oval 19"/>
          <p:cNvSpPr>
            <a:spLocks noChangeArrowheads="1"/>
          </p:cNvSpPr>
          <p:nvPr/>
        </p:nvSpPr>
        <p:spPr bwMode="auto">
          <a:xfrm>
            <a:off x="5873607" y="1562025"/>
            <a:ext cx="689636" cy="688547"/>
          </a:xfrm>
          <a:prstGeom prst="ellipse">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2" name="Oval 19"/>
          <p:cNvSpPr>
            <a:spLocks noChangeArrowheads="1"/>
          </p:cNvSpPr>
          <p:nvPr/>
        </p:nvSpPr>
        <p:spPr bwMode="auto">
          <a:xfrm>
            <a:off x="6186978" y="2360563"/>
            <a:ext cx="690740" cy="688547"/>
          </a:xfrm>
          <a:prstGeom prst="ellipse">
            <a:avLst/>
          </a:pr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3" name="Oval 19"/>
          <p:cNvSpPr>
            <a:spLocks noChangeArrowheads="1"/>
          </p:cNvSpPr>
          <p:nvPr/>
        </p:nvSpPr>
        <p:spPr bwMode="auto">
          <a:xfrm>
            <a:off x="5907812" y="3150302"/>
            <a:ext cx="690740" cy="68854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4" name="Oval 19"/>
          <p:cNvSpPr>
            <a:spLocks noChangeArrowheads="1"/>
          </p:cNvSpPr>
          <p:nvPr/>
        </p:nvSpPr>
        <p:spPr bwMode="auto">
          <a:xfrm>
            <a:off x="2308397" y="2334166"/>
            <a:ext cx="690740" cy="688547"/>
          </a:xfrm>
          <a:prstGeom prst="ellipse">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5" name="Oval 19"/>
          <p:cNvSpPr>
            <a:spLocks noChangeArrowheads="1"/>
          </p:cNvSpPr>
          <p:nvPr/>
        </p:nvSpPr>
        <p:spPr bwMode="auto">
          <a:xfrm>
            <a:off x="2590872" y="3145902"/>
            <a:ext cx="690740" cy="688547"/>
          </a:xfrm>
          <a:prstGeom prst="ellipse">
            <a:avLst/>
          </a:pr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6" name="Oval 19"/>
          <p:cNvSpPr>
            <a:spLocks noChangeArrowheads="1"/>
          </p:cNvSpPr>
          <p:nvPr/>
        </p:nvSpPr>
        <p:spPr bwMode="auto">
          <a:xfrm>
            <a:off x="3902414" y="1984719"/>
            <a:ext cx="1393066" cy="1388644"/>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rgbClr val="7F7F7F"/>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75510" y="1635340"/>
            <a:ext cx="1768225" cy="781585"/>
            <a:chOff x="1256119" y="1638320"/>
            <a:chExt cx="1923767" cy="781585"/>
          </a:xfrm>
        </p:grpSpPr>
        <p:sp>
          <p:nvSpPr>
            <p:cNvPr id="18" name="TextBox 17"/>
            <p:cNvSpPr txBox="1"/>
            <p:nvPr/>
          </p:nvSpPr>
          <p:spPr>
            <a:xfrm>
              <a:off x="1256119" y="1958240"/>
              <a:ext cx="1923767" cy="461665"/>
            </a:xfrm>
            <a:prstGeom prst="rect">
              <a:avLst/>
            </a:prstGeom>
            <a:noFill/>
          </p:spPr>
          <p:txBody>
            <a:bodyPr wrap="square" lIns="0" tIns="0" rtlCol="0" anchor="t">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smtClean="0">
                <a:solidFill>
                  <a:schemeClr val="accent1"/>
                </a:solidFill>
                <a:latin typeface="微软雅黑" panose="020B0503020204020204" pitchFamily="34" charset="-122"/>
                <a:ea typeface="微软雅黑" panose="020B0503020204020204" pitchFamily="34" charset="-122"/>
              </a:endParaRPr>
            </a:p>
            <a:p>
              <a:r>
                <a:rPr lang="zh-CN" altLang="en-US" sz="900" dirty="0" smtClean="0">
                  <a:solidFill>
                    <a:schemeClr val="accent1"/>
                  </a:solidFill>
                  <a:latin typeface="微软雅黑" panose="020B0503020204020204" pitchFamily="34" charset="-122"/>
                  <a:ea typeface="微软雅黑" panose="020B0503020204020204" pitchFamily="34" charset="-122"/>
                </a:rPr>
                <a:t>单击</a:t>
              </a:r>
              <a:r>
                <a:rPr lang="zh-CN" altLang="en-US" sz="900" dirty="0">
                  <a:solidFill>
                    <a:schemeClr val="accent1"/>
                  </a:solidFill>
                  <a:latin typeface="微软雅黑" panose="020B0503020204020204" pitchFamily="34" charset="-122"/>
                  <a:ea typeface="微软雅黑" panose="020B0503020204020204" pitchFamily="34" charset="-122"/>
                </a:rPr>
                <a:t>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572548" y="1638320"/>
              <a:ext cx="892934" cy="246221"/>
            </a:xfrm>
            <a:prstGeom prst="rect">
              <a:avLst/>
            </a:prstGeom>
            <a:noFill/>
          </p:spPr>
          <p:txBody>
            <a:bodyPr wrap="none" lIns="0" tIns="0" rIns="0" bIns="0" rtlCol="0" anchor="t">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标题文字</a:t>
              </a:r>
              <a:endParaRPr lang="en-US" sz="1600" dirty="0" smtClean="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75510" y="3022388"/>
            <a:ext cx="1768225" cy="781585"/>
            <a:chOff x="1256119" y="1638320"/>
            <a:chExt cx="1923767" cy="781585"/>
          </a:xfrm>
        </p:grpSpPr>
        <p:sp>
          <p:nvSpPr>
            <p:cNvPr id="21" name="TextBox 20"/>
            <p:cNvSpPr txBox="1"/>
            <p:nvPr/>
          </p:nvSpPr>
          <p:spPr>
            <a:xfrm>
              <a:off x="1256119" y="1958240"/>
              <a:ext cx="1923767" cy="461665"/>
            </a:xfrm>
            <a:prstGeom prst="rect">
              <a:avLst/>
            </a:prstGeom>
            <a:noFill/>
          </p:spPr>
          <p:txBody>
            <a:bodyPr wrap="square" lIns="0" tIns="0" rtlCol="0" anchor="t">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smtClean="0">
                <a:solidFill>
                  <a:schemeClr val="accent1"/>
                </a:solidFill>
                <a:latin typeface="微软雅黑" panose="020B0503020204020204" pitchFamily="34" charset="-122"/>
                <a:ea typeface="微软雅黑" panose="020B0503020204020204" pitchFamily="34" charset="-122"/>
              </a:endParaRPr>
            </a:p>
            <a:p>
              <a:r>
                <a:rPr lang="zh-CN" altLang="en-US" sz="900" dirty="0" smtClean="0">
                  <a:solidFill>
                    <a:schemeClr val="accent1"/>
                  </a:solidFill>
                  <a:latin typeface="微软雅黑" panose="020B0503020204020204" pitchFamily="34" charset="-122"/>
                  <a:ea typeface="微软雅黑" panose="020B0503020204020204" pitchFamily="34" charset="-122"/>
                </a:rPr>
                <a:t>单击</a:t>
              </a:r>
              <a:r>
                <a:rPr lang="zh-CN" altLang="en-US" sz="900" dirty="0">
                  <a:solidFill>
                    <a:schemeClr val="accent1"/>
                  </a:solidFill>
                  <a:latin typeface="微软雅黑" panose="020B0503020204020204" pitchFamily="34" charset="-122"/>
                  <a:ea typeface="微软雅黑" panose="020B0503020204020204" pitchFamily="34" charset="-122"/>
                </a:rPr>
                <a:t>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572548" y="1638320"/>
              <a:ext cx="892934" cy="246221"/>
            </a:xfrm>
            <a:prstGeom prst="rect">
              <a:avLst/>
            </a:prstGeom>
            <a:noFill/>
          </p:spPr>
          <p:txBody>
            <a:bodyPr wrap="none" lIns="0" tIns="0" rIns="0" bIns="0" rtlCol="0" anchor="t">
              <a:spAutoFit/>
            </a:bodyPr>
            <a:lstStyle/>
            <a:p>
              <a:pPr algn="ctr"/>
              <a:r>
                <a:rPr lang="zh-CN" altLang="en-US" sz="1600" dirty="0" smtClean="0">
                  <a:latin typeface="微软雅黑" panose="020B0503020204020204" pitchFamily="34" charset="-122"/>
                  <a:ea typeface="微软雅黑" panose="020B0503020204020204" pitchFamily="34" charset="-122"/>
                </a:rPr>
                <a:t>标题文字</a:t>
              </a:r>
              <a:endParaRPr lang="en-US" sz="1600" dirty="0" smtClean="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908231" y="1635340"/>
            <a:ext cx="1768225" cy="781585"/>
            <a:chOff x="1256119" y="1638320"/>
            <a:chExt cx="1923767" cy="781585"/>
          </a:xfrm>
        </p:grpSpPr>
        <p:sp>
          <p:nvSpPr>
            <p:cNvPr id="24" name="TextBox 23"/>
            <p:cNvSpPr txBox="1"/>
            <p:nvPr/>
          </p:nvSpPr>
          <p:spPr>
            <a:xfrm>
              <a:off x="1256119" y="1958240"/>
              <a:ext cx="1923767" cy="461665"/>
            </a:xfrm>
            <a:prstGeom prst="rect">
              <a:avLst/>
            </a:prstGeom>
            <a:noFill/>
          </p:spPr>
          <p:txBody>
            <a:bodyPr wrap="square" lIns="0" tIns="0" rtlCol="0" anchor="t">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smtClean="0">
                <a:solidFill>
                  <a:schemeClr val="accent1"/>
                </a:solidFill>
                <a:latin typeface="微软雅黑" panose="020B0503020204020204" pitchFamily="34" charset="-122"/>
                <a:ea typeface="微软雅黑" panose="020B0503020204020204" pitchFamily="34" charset="-122"/>
              </a:endParaRPr>
            </a:p>
            <a:p>
              <a:r>
                <a:rPr lang="zh-CN" altLang="en-US" sz="900" dirty="0" smtClean="0">
                  <a:solidFill>
                    <a:schemeClr val="accent1"/>
                  </a:solidFill>
                  <a:latin typeface="微软雅黑" panose="020B0503020204020204" pitchFamily="34" charset="-122"/>
                  <a:ea typeface="微软雅黑" panose="020B0503020204020204" pitchFamily="34" charset="-122"/>
                </a:rPr>
                <a:t>单击</a:t>
              </a:r>
              <a:r>
                <a:rPr lang="zh-CN" altLang="en-US" sz="900" dirty="0">
                  <a:solidFill>
                    <a:schemeClr val="accent1"/>
                  </a:solidFill>
                  <a:latin typeface="微软雅黑" panose="020B0503020204020204" pitchFamily="34" charset="-122"/>
                  <a:ea typeface="微软雅黑" panose="020B0503020204020204" pitchFamily="34" charset="-122"/>
                </a:rPr>
                <a:t>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572548" y="1638320"/>
              <a:ext cx="892934" cy="246221"/>
            </a:xfrm>
            <a:prstGeom prst="rect">
              <a:avLst/>
            </a:prstGeom>
            <a:noFill/>
          </p:spPr>
          <p:txBody>
            <a:bodyPr wrap="none" lIns="0" tIns="0" rIns="0" bIns="0" rtlCol="0" anchor="t">
              <a:spAutoFit/>
            </a:bodyPr>
            <a:lstStyle/>
            <a:p>
              <a:pPr algn="ctr"/>
              <a:r>
                <a:rPr lang="zh-CN" altLang="en-US" sz="1600" dirty="0" smtClean="0">
                  <a:solidFill>
                    <a:schemeClr val="bg2"/>
                  </a:solidFill>
                  <a:latin typeface="微软雅黑" panose="020B0503020204020204" pitchFamily="34" charset="-122"/>
                  <a:ea typeface="微软雅黑" panose="020B0503020204020204" pitchFamily="34" charset="-122"/>
                </a:rPr>
                <a:t>标题文字</a:t>
              </a:r>
              <a:endParaRPr lang="en-US" sz="1600" dirty="0" smtClean="0">
                <a:solidFill>
                  <a:schemeClr val="bg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908231" y="3022388"/>
            <a:ext cx="1768225" cy="781585"/>
            <a:chOff x="1256119" y="1638320"/>
            <a:chExt cx="1923767" cy="781585"/>
          </a:xfrm>
        </p:grpSpPr>
        <p:sp>
          <p:nvSpPr>
            <p:cNvPr id="27" name="TextBox 26"/>
            <p:cNvSpPr txBox="1"/>
            <p:nvPr/>
          </p:nvSpPr>
          <p:spPr>
            <a:xfrm>
              <a:off x="1256119" y="1958240"/>
              <a:ext cx="1923767" cy="461665"/>
            </a:xfrm>
            <a:prstGeom prst="rect">
              <a:avLst/>
            </a:prstGeom>
            <a:noFill/>
          </p:spPr>
          <p:txBody>
            <a:bodyPr wrap="square" lIns="0" tIns="0" rtlCol="0" anchor="t">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smtClean="0">
                <a:solidFill>
                  <a:schemeClr val="accent1"/>
                </a:solidFill>
                <a:latin typeface="微软雅黑" panose="020B0503020204020204" pitchFamily="34" charset="-122"/>
                <a:ea typeface="微软雅黑" panose="020B0503020204020204" pitchFamily="34" charset="-122"/>
              </a:endParaRPr>
            </a:p>
            <a:p>
              <a:r>
                <a:rPr lang="zh-CN" altLang="en-US" sz="900" dirty="0" smtClean="0">
                  <a:solidFill>
                    <a:schemeClr val="accent1"/>
                  </a:solidFill>
                  <a:latin typeface="微软雅黑" panose="020B0503020204020204" pitchFamily="34" charset="-122"/>
                  <a:ea typeface="微软雅黑" panose="020B0503020204020204" pitchFamily="34" charset="-122"/>
                </a:rPr>
                <a:t>单击</a:t>
              </a:r>
              <a:r>
                <a:rPr lang="zh-CN" altLang="en-US" sz="900" dirty="0">
                  <a:solidFill>
                    <a:schemeClr val="accent1"/>
                  </a:solidFill>
                  <a:latin typeface="微软雅黑" panose="020B0503020204020204" pitchFamily="34" charset="-122"/>
                  <a:ea typeface="微软雅黑" panose="020B0503020204020204" pitchFamily="34" charset="-122"/>
                </a:rPr>
                <a:t>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1572548" y="1638320"/>
              <a:ext cx="892934" cy="246221"/>
            </a:xfrm>
            <a:prstGeom prst="rect">
              <a:avLst/>
            </a:prstGeom>
            <a:noFill/>
          </p:spPr>
          <p:txBody>
            <a:bodyPr wrap="none" lIns="0" tIns="0" rIns="0" bIns="0" rtlCol="0" anchor="t">
              <a:spAutoFit/>
            </a:bodyPr>
            <a:lstStyle/>
            <a:p>
              <a:pPr algn="ctr"/>
              <a:r>
                <a:rPr lang="zh-CN" altLang="en-US" sz="1600" dirty="0" smtClean="0">
                  <a:solidFill>
                    <a:schemeClr val="tx2"/>
                  </a:solidFill>
                  <a:latin typeface="微软雅黑" panose="020B0503020204020204" pitchFamily="34" charset="-122"/>
                  <a:ea typeface="微软雅黑" panose="020B0503020204020204" pitchFamily="34" charset="-122"/>
                </a:rPr>
                <a:t>标题文字</a:t>
              </a:r>
              <a:endParaRPr lang="en-US" sz="1600" dirty="0" smtClean="0">
                <a:solidFill>
                  <a:schemeClr val="tx2"/>
                </a:solidFill>
                <a:latin typeface="微软雅黑" panose="020B0503020204020204" pitchFamily="34" charset="-122"/>
                <a:ea typeface="微软雅黑" panose="020B0503020204020204" pitchFamily="34" charset="-122"/>
              </a:endParaRPr>
            </a:p>
          </p:txBody>
        </p:sp>
      </p:grpSp>
      <p:sp>
        <p:nvSpPr>
          <p:cNvPr id="29" name="TextBox 28"/>
          <p:cNvSpPr txBox="1"/>
          <p:nvPr/>
        </p:nvSpPr>
        <p:spPr>
          <a:xfrm>
            <a:off x="4273735" y="2365251"/>
            <a:ext cx="669640" cy="657985"/>
          </a:xfrm>
          <a:prstGeom prst="rect">
            <a:avLst/>
          </a:prstGeom>
          <a:noFill/>
        </p:spPr>
        <p:txBody>
          <a:bodyPr wrap="none" lIns="102982" tIns="51491" rIns="102982" bIns="51491" rtlCol="0">
            <a:spAutoFit/>
          </a:bodyPr>
          <a:lstStyle/>
          <a:p>
            <a:r>
              <a:rPr lang="zh-CN" altLang="en-US" sz="1800" dirty="0" smtClean="0">
                <a:solidFill>
                  <a:schemeClr val="accent2"/>
                </a:solidFill>
                <a:latin typeface="微软雅黑" pitchFamily="34" charset="-122"/>
                <a:ea typeface="微软雅黑" panose="020B0503020204020204" pitchFamily="34" charset="-122"/>
              </a:rPr>
              <a:t>标题</a:t>
            </a:r>
            <a:endParaRPr lang="en-US" altLang="zh-CN" sz="1800" dirty="0" smtClean="0">
              <a:solidFill>
                <a:schemeClr val="accent2"/>
              </a:solidFill>
              <a:latin typeface="微软雅黑" pitchFamily="34" charset="-122"/>
              <a:ea typeface="微软雅黑" panose="020B0503020204020204" pitchFamily="34" charset="-122"/>
            </a:endParaRPr>
          </a:p>
          <a:p>
            <a:r>
              <a:rPr lang="zh-CN" altLang="en-US" sz="1800" dirty="0" smtClean="0">
                <a:solidFill>
                  <a:schemeClr val="accent2"/>
                </a:solidFill>
                <a:latin typeface="微软雅黑" pitchFamily="34" charset="-122"/>
                <a:ea typeface="微软雅黑" panose="020B0503020204020204" pitchFamily="34" charset="-122"/>
              </a:rPr>
              <a:t>文字</a:t>
            </a:r>
            <a:endParaRPr lang="zh-CN" altLang="en-US" sz="1800" dirty="0">
              <a:solidFill>
                <a:schemeClr val="accent2"/>
              </a:solidFill>
              <a:latin typeface="微软雅黑" pitchFamily="34" charset="-122"/>
              <a:ea typeface="微软雅黑" panose="020B0503020204020204" pitchFamily="34" charset="-122"/>
            </a:endParaRPr>
          </a:p>
        </p:txBody>
      </p:sp>
      <p:sp>
        <p:nvSpPr>
          <p:cNvPr id="30" name="TextBox 29"/>
          <p:cNvSpPr txBox="1"/>
          <p:nvPr/>
        </p:nvSpPr>
        <p:spPr>
          <a:xfrm>
            <a:off x="2710873" y="1667707"/>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1" name="TextBox 30"/>
          <p:cNvSpPr txBox="1"/>
          <p:nvPr/>
        </p:nvSpPr>
        <p:spPr>
          <a:xfrm>
            <a:off x="2376157" y="2447277"/>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2" name="TextBox 31"/>
          <p:cNvSpPr txBox="1"/>
          <p:nvPr/>
        </p:nvSpPr>
        <p:spPr>
          <a:xfrm>
            <a:off x="2658249" y="3265793"/>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3" name="TextBox 32"/>
          <p:cNvSpPr txBox="1"/>
          <p:nvPr/>
        </p:nvSpPr>
        <p:spPr>
          <a:xfrm>
            <a:off x="5960549" y="1667707"/>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4" name="TextBox 33"/>
          <p:cNvSpPr txBox="1"/>
          <p:nvPr/>
        </p:nvSpPr>
        <p:spPr>
          <a:xfrm>
            <a:off x="6285633" y="2447277"/>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5" name="TextBox 34"/>
          <p:cNvSpPr txBox="1"/>
          <p:nvPr/>
        </p:nvSpPr>
        <p:spPr>
          <a:xfrm>
            <a:off x="6004586" y="3265793"/>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grpSp>
        <p:nvGrpSpPr>
          <p:cNvPr id="36" name="组合 35"/>
          <p:cNvGrpSpPr/>
          <p:nvPr/>
        </p:nvGrpSpPr>
        <p:grpSpPr>
          <a:xfrm>
            <a:off x="280052" y="242680"/>
            <a:ext cx="2904891" cy="338554"/>
            <a:chOff x="568442" y="319364"/>
            <a:chExt cx="3873190" cy="451406"/>
          </a:xfrm>
        </p:grpSpPr>
        <p:sp>
          <p:nvSpPr>
            <p:cNvPr id="37"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8" name="等腰三角形 37"/>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9"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4742220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fltVal val="0"/>
                                          </p:val>
                                        </p:tav>
                                        <p:tav tm="100000">
                                          <p:val>
                                            <p:strVal val="#ppt_w"/>
                                          </p:val>
                                        </p:tav>
                                      </p:tavLst>
                                    </p:anim>
                                    <p:anim calcmode="lin" valueType="num">
                                      <p:cBhvr>
                                        <p:cTn id="48" dur="500" fill="hold"/>
                                        <p:tgtEl>
                                          <p:spTgt spid="2"/>
                                        </p:tgtEl>
                                        <p:attrNameLst>
                                          <p:attrName>ppt_h</p:attrName>
                                        </p:attrNameLst>
                                      </p:cBhvr>
                                      <p:tavLst>
                                        <p:tav tm="0">
                                          <p:val>
                                            <p:fltVal val="0"/>
                                          </p:val>
                                        </p:tav>
                                        <p:tav tm="100000">
                                          <p:val>
                                            <p:strVal val="#ppt_h"/>
                                          </p:val>
                                        </p:tav>
                                      </p:tavLst>
                                    </p:anim>
                                    <p:animEffect transition="in" filter="fade">
                                      <p:cBhvr>
                                        <p:cTn id="49" dur="500"/>
                                        <p:tgtEl>
                                          <p:spTgt spid="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fill="hold"/>
                                        <p:tgtEl>
                                          <p:spTgt spid="3"/>
                                        </p:tgtEl>
                                        <p:attrNameLst>
                                          <p:attrName>ppt_w</p:attrName>
                                        </p:attrNameLst>
                                      </p:cBhvr>
                                      <p:tavLst>
                                        <p:tav tm="0">
                                          <p:val>
                                            <p:fltVal val="0"/>
                                          </p:val>
                                        </p:tav>
                                        <p:tav tm="100000">
                                          <p:val>
                                            <p:strVal val="#ppt_w"/>
                                          </p:val>
                                        </p:tav>
                                      </p:tavLst>
                                    </p:anim>
                                    <p:anim calcmode="lin" valueType="num">
                                      <p:cBhvr>
                                        <p:cTn id="53" dur="500" fill="hold"/>
                                        <p:tgtEl>
                                          <p:spTgt spid="3"/>
                                        </p:tgtEl>
                                        <p:attrNameLst>
                                          <p:attrName>ppt_h</p:attrName>
                                        </p:attrNameLst>
                                      </p:cBhvr>
                                      <p:tavLst>
                                        <p:tav tm="0">
                                          <p:val>
                                            <p:fltVal val="0"/>
                                          </p:val>
                                        </p:tav>
                                        <p:tav tm="100000">
                                          <p:val>
                                            <p:strVal val="#ppt_h"/>
                                          </p:val>
                                        </p:tav>
                                      </p:tavLst>
                                    </p:anim>
                                    <p:animEffect transition="in" filter="fade">
                                      <p:cBhvr>
                                        <p:cTn id="54" dur="500"/>
                                        <p:tgtEl>
                                          <p:spTgt spid="3"/>
                                        </p:tgtEl>
                                      </p:cBhvr>
                                    </p:animEffect>
                                  </p:childTnLst>
                                </p:cTn>
                              </p:par>
                              <p:par>
                                <p:cTn id="55" presetID="53" presetClass="entr" presetSubtype="16"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fill="hold"/>
                                        <p:tgtEl>
                                          <p:spTgt spid="4"/>
                                        </p:tgtEl>
                                        <p:attrNameLst>
                                          <p:attrName>ppt_w</p:attrName>
                                        </p:attrNameLst>
                                      </p:cBhvr>
                                      <p:tavLst>
                                        <p:tav tm="0">
                                          <p:val>
                                            <p:fltVal val="0"/>
                                          </p:val>
                                        </p:tav>
                                        <p:tav tm="100000">
                                          <p:val>
                                            <p:strVal val="#ppt_w"/>
                                          </p:val>
                                        </p:tav>
                                      </p:tavLst>
                                    </p:anim>
                                    <p:anim calcmode="lin" valueType="num">
                                      <p:cBhvr>
                                        <p:cTn id="58" dur="500" fill="hold"/>
                                        <p:tgtEl>
                                          <p:spTgt spid="4"/>
                                        </p:tgtEl>
                                        <p:attrNameLst>
                                          <p:attrName>ppt_h</p:attrName>
                                        </p:attrNameLst>
                                      </p:cBhvr>
                                      <p:tavLst>
                                        <p:tav tm="0">
                                          <p:val>
                                            <p:fltVal val="0"/>
                                          </p:val>
                                        </p:tav>
                                        <p:tav tm="100000">
                                          <p:val>
                                            <p:strVal val="#ppt_h"/>
                                          </p:val>
                                        </p:tav>
                                      </p:tavLst>
                                    </p:anim>
                                    <p:animEffect transition="in" filter="fade">
                                      <p:cBhvr>
                                        <p:cTn id="59" dur="500"/>
                                        <p:tgtEl>
                                          <p:spTgt spid="4"/>
                                        </p:tgtEl>
                                      </p:cBhvr>
                                    </p:animEffect>
                                  </p:childTnLst>
                                </p:cTn>
                              </p:par>
                              <p:par>
                                <p:cTn id="60" presetID="53" presetClass="entr" presetSubtype="16"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fill="hold"/>
                                        <p:tgtEl>
                                          <p:spTgt spid="5"/>
                                        </p:tgtEl>
                                        <p:attrNameLst>
                                          <p:attrName>ppt_w</p:attrName>
                                        </p:attrNameLst>
                                      </p:cBhvr>
                                      <p:tavLst>
                                        <p:tav tm="0">
                                          <p:val>
                                            <p:fltVal val="0"/>
                                          </p:val>
                                        </p:tav>
                                        <p:tav tm="100000">
                                          <p:val>
                                            <p:strVal val="#ppt_w"/>
                                          </p:val>
                                        </p:tav>
                                      </p:tavLst>
                                    </p:anim>
                                    <p:anim calcmode="lin" valueType="num">
                                      <p:cBhvr>
                                        <p:cTn id="63" dur="500" fill="hold"/>
                                        <p:tgtEl>
                                          <p:spTgt spid="5"/>
                                        </p:tgtEl>
                                        <p:attrNameLst>
                                          <p:attrName>ppt_h</p:attrName>
                                        </p:attrNameLst>
                                      </p:cBhvr>
                                      <p:tavLst>
                                        <p:tav tm="0">
                                          <p:val>
                                            <p:fltVal val="0"/>
                                          </p:val>
                                        </p:tav>
                                        <p:tav tm="100000">
                                          <p:val>
                                            <p:strVal val="#ppt_h"/>
                                          </p:val>
                                        </p:tav>
                                      </p:tavLst>
                                    </p:anim>
                                    <p:animEffect transition="in" filter="fade">
                                      <p:cBhvr>
                                        <p:cTn id="64" dur="500"/>
                                        <p:tgtEl>
                                          <p:spTgt spid="5"/>
                                        </p:tgtEl>
                                      </p:cBhvr>
                                    </p:animEffect>
                                  </p:childTnLst>
                                </p:cTn>
                              </p:par>
                              <p:par>
                                <p:cTn id="65" presetID="53" presetClass="entr" presetSubtype="16"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500" fill="hold"/>
                                        <p:tgtEl>
                                          <p:spTgt spid="6"/>
                                        </p:tgtEl>
                                        <p:attrNameLst>
                                          <p:attrName>ppt_w</p:attrName>
                                        </p:attrNameLst>
                                      </p:cBhvr>
                                      <p:tavLst>
                                        <p:tav tm="0">
                                          <p:val>
                                            <p:fltVal val="0"/>
                                          </p:val>
                                        </p:tav>
                                        <p:tav tm="100000">
                                          <p:val>
                                            <p:strVal val="#ppt_w"/>
                                          </p:val>
                                        </p:tav>
                                      </p:tavLst>
                                    </p:anim>
                                    <p:anim calcmode="lin" valueType="num">
                                      <p:cBhvr>
                                        <p:cTn id="68" dur="500" fill="hold"/>
                                        <p:tgtEl>
                                          <p:spTgt spid="6"/>
                                        </p:tgtEl>
                                        <p:attrNameLst>
                                          <p:attrName>ppt_h</p:attrName>
                                        </p:attrNameLst>
                                      </p:cBhvr>
                                      <p:tavLst>
                                        <p:tav tm="0">
                                          <p:val>
                                            <p:fltVal val="0"/>
                                          </p:val>
                                        </p:tav>
                                        <p:tav tm="100000">
                                          <p:val>
                                            <p:strVal val="#ppt_h"/>
                                          </p:val>
                                        </p:tav>
                                      </p:tavLst>
                                    </p:anim>
                                    <p:animEffect transition="in" filter="fade">
                                      <p:cBhvr>
                                        <p:cTn id="69" dur="500"/>
                                        <p:tgtEl>
                                          <p:spTgt spid="6"/>
                                        </p:tgtEl>
                                      </p:cBhvr>
                                    </p:animEffect>
                                  </p:childTnLst>
                                </p:cTn>
                              </p:par>
                              <p:par>
                                <p:cTn id="70" presetID="53" presetClass="entr" presetSubtype="16"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p:cTn id="72" dur="500" fill="hold"/>
                                        <p:tgtEl>
                                          <p:spTgt spid="7"/>
                                        </p:tgtEl>
                                        <p:attrNameLst>
                                          <p:attrName>ppt_w</p:attrName>
                                        </p:attrNameLst>
                                      </p:cBhvr>
                                      <p:tavLst>
                                        <p:tav tm="0">
                                          <p:val>
                                            <p:fltVal val="0"/>
                                          </p:val>
                                        </p:tav>
                                        <p:tav tm="100000">
                                          <p:val>
                                            <p:strVal val="#ppt_w"/>
                                          </p:val>
                                        </p:tav>
                                      </p:tavLst>
                                    </p:anim>
                                    <p:anim calcmode="lin" valueType="num">
                                      <p:cBhvr>
                                        <p:cTn id="73" dur="500" fill="hold"/>
                                        <p:tgtEl>
                                          <p:spTgt spid="7"/>
                                        </p:tgtEl>
                                        <p:attrNameLst>
                                          <p:attrName>ppt_h</p:attrName>
                                        </p:attrNameLst>
                                      </p:cBhvr>
                                      <p:tavLst>
                                        <p:tav tm="0">
                                          <p:val>
                                            <p:fltVal val="0"/>
                                          </p:val>
                                        </p:tav>
                                        <p:tav tm="100000">
                                          <p:val>
                                            <p:strVal val="#ppt_h"/>
                                          </p:val>
                                        </p:tav>
                                      </p:tavLst>
                                    </p:anim>
                                    <p:animEffect transition="in" filter="fade">
                                      <p:cBhvr>
                                        <p:cTn id="74" dur="500"/>
                                        <p:tgtEl>
                                          <p:spTgt spid="7"/>
                                        </p:tgtEl>
                                      </p:cBhvr>
                                    </p:animEffect>
                                  </p:childTnLst>
                                </p:cTn>
                              </p:par>
                              <p:par>
                                <p:cTn id="75" presetID="53" presetClass="entr" presetSubtype="16" fill="hold" nodeType="with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p:cTn id="77" dur="500" fill="hold"/>
                                        <p:tgtEl>
                                          <p:spTgt spid="8"/>
                                        </p:tgtEl>
                                        <p:attrNameLst>
                                          <p:attrName>ppt_w</p:attrName>
                                        </p:attrNameLst>
                                      </p:cBhvr>
                                      <p:tavLst>
                                        <p:tav tm="0">
                                          <p:val>
                                            <p:fltVal val="0"/>
                                          </p:val>
                                        </p:tav>
                                        <p:tav tm="100000">
                                          <p:val>
                                            <p:strVal val="#ppt_w"/>
                                          </p:val>
                                        </p:tav>
                                      </p:tavLst>
                                    </p:anim>
                                    <p:anim calcmode="lin" valueType="num">
                                      <p:cBhvr>
                                        <p:cTn id="78" dur="500" fill="hold"/>
                                        <p:tgtEl>
                                          <p:spTgt spid="8"/>
                                        </p:tgtEl>
                                        <p:attrNameLst>
                                          <p:attrName>ppt_h</p:attrName>
                                        </p:attrNameLst>
                                      </p:cBhvr>
                                      <p:tavLst>
                                        <p:tav tm="0">
                                          <p:val>
                                            <p:fltVal val="0"/>
                                          </p:val>
                                        </p:tav>
                                        <p:tav tm="100000">
                                          <p:val>
                                            <p:strVal val="#ppt_h"/>
                                          </p:val>
                                        </p:tav>
                                      </p:tavLst>
                                    </p:anim>
                                    <p:animEffect transition="in" filter="fade">
                                      <p:cBhvr>
                                        <p:cTn id="79" dur="500"/>
                                        <p:tgtEl>
                                          <p:spTgt spid="8"/>
                                        </p:tgtEl>
                                      </p:cBhvr>
                                    </p:animEffect>
                                  </p:childTnLst>
                                </p:cTn>
                              </p:par>
                              <p:par>
                                <p:cTn id="80" presetID="53" presetClass="entr" presetSubtype="16" fill="hold" nodeType="with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p:cTn id="82" dur="500" fill="hold"/>
                                        <p:tgtEl>
                                          <p:spTgt spid="9"/>
                                        </p:tgtEl>
                                        <p:attrNameLst>
                                          <p:attrName>ppt_w</p:attrName>
                                        </p:attrNameLst>
                                      </p:cBhvr>
                                      <p:tavLst>
                                        <p:tav tm="0">
                                          <p:val>
                                            <p:fltVal val="0"/>
                                          </p:val>
                                        </p:tav>
                                        <p:tav tm="100000">
                                          <p:val>
                                            <p:strVal val="#ppt_w"/>
                                          </p:val>
                                        </p:tav>
                                      </p:tavLst>
                                    </p:anim>
                                    <p:anim calcmode="lin" valueType="num">
                                      <p:cBhvr>
                                        <p:cTn id="83" dur="500" fill="hold"/>
                                        <p:tgtEl>
                                          <p:spTgt spid="9"/>
                                        </p:tgtEl>
                                        <p:attrNameLst>
                                          <p:attrName>ppt_h</p:attrName>
                                        </p:attrNameLst>
                                      </p:cBhvr>
                                      <p:tavLst>
                                        <p:tav tm="0">
                                          <p:val>
                                            <p:fltVal val="0"/>
                                          </p:val>
                                        </p:tav>
                                        <p:tav tm="100000">
                                          <p:val>
                                            <p:strVal val="#ppt_h"/>
                                          </p:val>
                                        </p:tav>
                                      </p:tavLst>
                                    </p:anim>
                                    <p:animEffect transition="in" filter="fade">
                                      <p:cBhvr>
                                        <p:cTn id="84" dur="500"/>
                                        <p:tgtEl>
                                          <p:spTgt spid="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p:cTn id="87" dur="500" fill="hold"/>
                                        <p:tgtEl>
                                          <p:spTgt spid="10"/>
                                        </p:tgtEl>
                                        <p:attrNameLst>
                                          <p:attrName>ppt_w</p:attrName>
                                        </p:attrNameLst>
                                      </p:cBhvr>
                                      <p:tavLst>
                                        <p:tav tm="0">
                                          <p:val>
                                            <p:fltVal val="0"/>
                                          </p:val>
                                        </p:tav>
                                        <p:tav tm="100000">
                                          <p:val>
                                            <p:strVal val="#ppt_w"/>
                                          </p:val>
                                        </p:tav>
                                      </p:tavLst>
                                    </p:anim>
                                    <p:anim calcmode="lin" valueType="num">
                                      <p:cBhvr>
                                        <p:cTn id="88" dur="500" fill="hold"/>
                                        <p:tgtEl>
                                          <p:spTgt spid="10"/>
                                        </p:tgtEl>
                                        <p:attrNameLst>
                                          <p:attrName>ppt_h</p:attrName>
                                        </p:attrNameLst>
                                      </p:cBhvr>
                                      <p:tavLst>
                                        <p:tav tm="0">
                                          <p:val>
                                            <p:fltVal val="0"/>
                                          </p:val>
                                        </p:tav>
                                        <p:tav tm="100000">
                                          <p:val>
                                            <p:strVal val="#ppt_h"/>
                                          </p:val>
                                        </p:tav>
                                      </p:tavLst>
                                    </p:anim>
                                    <p:animEffect transition="in" filter="fade">
                                      <p:cBhvr>
                                        <p:cTn id="89" dur="500"/>
                                        <p:tgtEl>
                                          <p:spTgt spid="1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p:cTn id="92" dur="500" fill="hold"/>
                                        <p:tgtEl>
                                          <p:spTgt spid="11"/>
                                        </p:tgtEl>
                                        <p:attrNameLst>
                                          <p:attrName>ppt_w</p:attrName>
                                        </p:attrNameLst>
                                      </p:cBhvr>
                                      <p:tavLst>
                                        <p:tav tm="0">
                                          <p:val>
                                            <p:fltVal val="0"/>
                                          </p:val>
                                        </p:tav>
                                        <p:tav tm="100000">
                                          <p:val>
                                            <p:strVal val="#ppt_w"/>
                                          </p:val>
                                        </p:tav>
                                      </p:tavLst>
                                    </p:anim>
                                    <p:anim calcmode="lin" valueType="num">
                                      <p:cBhvr>
                                        <p:cTn id="93" dur="500" fill="hold"/>
                                        <p:tgtEl>
                                          <p:spTgt spid="11"/>
                                        </p:tgtEl>
                                        <p:attrNameLst>
                                          <p:attrName>ppt_h</p:attrName>
                                        </p:attrNameLst>
                                      </p:cBhvr>
                                      <p:tavLst>
                                        <p:tav tm="0">
                                          <p:val>
                                            <p:fltVal val="0"/>
                                          </p:val>
                                        </p:tav>
                                        <p:tav tm="100000">
                                          <p:val>
                                            <p:strVal val="#ppt_h"/>
                                          </p:val>
                                        </p:tav>
                                      </p:tavLst>
                                    </p:anim>
                                    <p:animEffect transition="in" filter="fade">
                                      <p:cBhvr>
                                        <p:cTn id="94" dur="500"/>
                                        <p:tgtEl>
                                          <p:spTgt spid="11"/>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p:cTn id="97" dur="500" fill="hold"/>
                                        <p:tgtEl>
                                          <p:spTgt spid="12"/>
                                        </p:tgtEl>
                                        <p:attrNameLst>
                                          <p:attrName>ppt_w</p:attrName>
                                        </p:attrNameLst>
                                      </p:cBhvr>
                                      <p:tavLst>
                                        <p:tav tm="0">
                                          <p:val>
                                            <p:fltVal val="0"/>
                                          </p:val>
                                        </p:tav>
                                        <p:tav tm="100000">
                                          <p:val>
                                            <p:strVal val="#ppt_w"/>
                                          </p:val>
                                        </p:tav>
                                      </p:tavLst>
                                    </p:anim>
                                    <p:anim calcmode="lin" valueType="num">
                                      <p:cBhvr>
                                        <p:cTn id="98" dur="500" fill="hold"/>
                                        <p:tgtEl>
                                          <p:spTgt spid="12"/>
                                        </p:tgtEl>
                                        <p:attrNameLst>
                                          <p:attrName>ppt_h</p:attrName>
                                        </p:attrNameLst>
                                      </p:cBhvr>
                                      <p:tavLst>
                                        <p:tav tm="0">
                                          <p:val>
                                            <p:fltVal val="0"/>
                                          </p:val>
                                        </p:tav>
                                        <p:tav tm="100000">
                                          <p:val>
                                            <p:strVal val="#ppt_h"/>
                                          </p:val>
                                        </p:tav>
                                      </p:tavLst>
                                    </p:anim>
                                    <p:animEffect transition="in" filter="fade">
                                      <p:cBhvr>
                                        <p:cTn id="99" dur="500"/>
                                        <p:tgtEl>
                                          <p:spTgt spid="1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 calcmode="lin" valueType="num">
                                      <p:cBhvr>
                                        <p:cTn id="102" dur="500" fill="hold"/>
                                        <p:tgtEl>
                                          <p:spTgt spid="13"/>
                                        </p:tgtEl>
                                        <p:attrNameLst>
                                          <p:attrName>ppt_w</p:attrName>
                                        </p:attrNameLst>
                                      </p:cBhvr>
                                      <p:tavLst>
                                        <p:tav tm="0">
                                          <p:val>
                                            <p:fltVal val="0"/>
                                          </p:val>
                                        </p:tav>
                                        <p:tav tm="100000">
                                          <p:val>
                                            <p:strVal val="#ppt_w"/>
                                          </p:val>
                                        </p:tav>
                                      </p:tavLst>
                                    </p:anim>
                                    <p:anim calcmode="lin" valueType="num">
                                      <p:cBhvr>
                                        <p:cTn id="103" dur="500" fill="hold"/>
                                        <p:tgtEl>
                                          <p:spTgt spid="13"/>
                                        </p:tgtEl>
                                        <p:attrNameLst>
                                          <p:attrName>ppt_h</p:attrName>
                                        </p:attrNameLst>
                                      </p:cBhvr>
                                      <p:tavLst>
                                        <p:tav tm="0">
                                          <p:val>
                                            <p:fltVal val="0"/>
                                          </p:val>
                                        </p:tav>
                                        <p:tav tm="100000">
                                          <p:val>
                                            <p:strVal val="#ppt_h"/>
                                          </p:val>
                                        </p:tav>
                                      </p:tavLst>
                                    </p:anim>
                                    <p:animEffect transition="in" filter="fade">
                                      <p:cBhvr>
                                        <p:cTn id="104" dur="500"/>
                                        <p:tgtEl>
                                          <p:spTgt spid="13"/>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p:cTn id="107" dur="500" fill="hold"/>
                                        <p:tgtEl>
                                          <p:spTgt spid="14"/>
                                        </p:tgtEl>
                                        <p:attrNameLst>
                                          <p:attrName>ppt_w</p:attrName>
                                        </p:attrNameLst>
                                      </p:cBhvr>
                                      <p:tavLst>
                                        <p:tav tm="0">
                                          <p:val>
                                            <p:fltVal val="0"/>
                                          </p:val>
                                        </p:tav>
                                        <p:tav tm="100000">
                                          <p:val>
                                            <p:strVal val="#ppt_w"/>
                                          </p:val>
                                        </p:tav>
                                      </p:tavLst>
                                    </p:anim>
                                    <p:anim calcmode="lin" valueType="num">
                                      <p:cBhvr>
                                        <p:cTn id="108" dur="500" fill="hold"/>
                                        <p:tgtEl>
                                          <p:spTgt spid="14"/>
                                        </p:tgtEl>
                                        <p:attrNameLst>
                                          <p:attrName>ppt_h</p:attrName>
                                        </p:attrNameLst>
                                      </p:cBhvr>
                                      <p:tavLst>
                                        <p:tav tm="0">
                                          <p:val>
                                            <p:fltVal val="0"/>
                                          </p:val>
                                        </p:tav>
                                        <p:tav tm="100000">
                                          <p:val>
                                            <p:strVal val="#ppt_h"/>
                                          </p:val>
                                        </p:tav>
                                      </p:tavLst>
                                    </p:anim>
                                    <p:animEffect transition="in" filter="fade">
                                      <p:cBhvr>
                                        <p:cTn id="109" dur="500"/>
                                        <p:tgtEl>
                                          <p:spTgt spid="14"/>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5"/>
                                        </p:tgtEl>
                                        <p:attrNameLst>
                                          <p:attrName>style.visibility</p:attrName>
                                        </p:attrNameLst>
                                      </p:cBhvr>
                                      <p:to>
                                        <p:strVal val="visible"/>
                                      </p:to>
                                    </p:set>
                                    <p:anim calcmode="lin" valueType="num">
                                      <p:cBhvr>
                                        <p:cTn id="112" dur="500" fill="hold"/>
                                        <p:tgtEl>
                                          <p:spTgt spid="15"/>
                                        </p:tgtEl>
                                        <p:attrNameLst>
                                          <p:attrName>ppt_w</p:attrName>
                                        </p:attrNameLst>
                                      </p:cBhvr>
                                      <p:tavLst>
                                        <p:tav tm="0">
                                          <p:val>
                                            <p:fltVal val="0"/>
                                          </p:val>
                                        </p:tav>
                                        <p:tav tm="100000">
                                          <p:val>
                                            <p:strVal val="#ppt_w"/>
                                          </p:val>
                                        </p:tav>
                                      </p:tavLst>
                                    </p:anim>
                                    <p:anim calcmode="lin" valueType="num">
                                      <p:cBhvr>
                                        <p:cTn id="113" dur="500" fill="hold"/>
                                        <p:tgtEl>
                                          <p:spTgt spid="15"/>
                                        </p:tgtEl>
                                        <p:attrNameLst>
                                          <p:attrName>ppt_h</p:attrName>
                                        </p:attrNameLst>
                                      </p:cBhvr>
                                      <p:tavLst>
                                        <p:tav tm="0">
                                          <p:val>
                                            <p:fltVal val="0"/>
                                          </p:val>
                                        </p:tav>
                                        <p:tav tm="100000">
                                          <p:val>
                                            <p:strVal val="#ppt_h"/>
                                          </p:val>
                                        </p:tav>
                                      </p:tavLst>
                                    </p:anim>
                                    <p:animEffect transition="in" filter="fade">
                                      <p:cBhvr>
                                        <p:cTn id="114" dur="500"/>
                                        <p:tgtEl>
                                          <p:spTgt spid="15"/>
                                        </p:tgtEl>
                                      </p:cBhvr>
                                    </p:animEffect>
                                  </p:childTnLst>
                                </p:cTn>
                              </p:par>
                              <p:par>
                                <p:cTn id="115" presetID="2" presetClass="entr" presetSubtype="8" fill="hold" nodeType="with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additive="base">
                                        <p:cTn id="117" dur="500" fill="hold"/>
                                        <p:tgtEl>
                                          <p:spTgt spid="17"/>
                                        </p:tgtEl>
                                        <p:attrNameLst>
                                          <p:attrName>ppt_x</p:attrName>
                                        </p:attrNameLst>
                                      </p:cBhvr>
                                      <p:tavLst>
                                        <p:tav tm="0">
                                          <p:val>
                                            <p:strVal val="0-#ppt_w/2"/>
                                          </p:val>
                                        </p:tav>
                                        <p:tav tm="100000">
                                          <p:val>
                                            <p:strVal val="#ppt_x"/>
                                          </p:val>
                                        </p:tav>
                                      </p:tavLst>
                                    </p:anim>
                                    <p:anim calcmode="lin" valueType="num">
                                      <p:cBhvr additive="base">
                                        <p:cTn id="118" dur="500" fill="hold"/>
                                        <p:tgtEl>
                                          <p:spTgt spid="17"/>
                                        </p:tgtEl>
                                        <p:attrNameLst>
                                          <p:attrName>ppt_y</p:attrName>
                                        </p:attrNameLst>
                                      </p:cBhvr>
                                      <p:tavLst>
                                        <p:tav tm="0">
                                          <p:val>
                                            <p:strVal val="#ppt_y"/>
                                          </p:val>
                                        </p:tav>
                                        <p:tav tm="100000">
                                          <p:val>
                                            <p:strVal val="#ppt_y"/>
                                          </p:val>
                                        </p:tav>
                                      </p:tavLst>
                                    </p:anim>
                                  </p:childTnLst>
                                </p:cTn>
                              </p:par>
                              <p:par>
                                <p:cTn id="119" presetID="2" presetClass="entr" presetSubtype="8" fill="hold" nodeType="withEffect">
                                  <p:stCondLst>
                                    <p:cond delay="0"/>
                                  </p:stCondLst>
                                  <p:childTnLst>
                                    <p:set>
                                      <p:cBhvr>
                                        <p:cTn id="120" dur="1" fill="hold">
                                          <p:stCondLst>
                                            <p:cond delay="0"/>
                                          </p:stCondLst>
                                        </p:cTn>
                                        <p:tgtEl>
                                          <p:spTgt spid="20"/>
                                        </p:tgtEl>
                                        <p:attrNameLst>
                                          <p:attrName>style.visibility</p:attrName>
                                        </p:attrNameLst>
                                      </p:cBhvr>
                                      <p:to>
                                        <p:strVal val="visible"/>
                                      </p:to>
                                    </p:set>
                                    <p:anim calcmode="lin" valueType="num">
                                      <p:cBhvr additive="base">
                                        <p:cTn id="121" dur="500" fill="hold"/>
                                        <p:tgtEl>
                                          <p:spTgt spid="20"/>
                                        </p:tgtEl>
                                        <p:attrNameLst>
                                          <p:attrName>ppt_x</p:attrName>
                                        </p:attrNameLst>
                                      </p:cBhvr>
                                      <p:tavLst>
                                        <p:tav tm="0">
                                          <p:val>
                                            <p:strVal val="0-#ppt_w/2"/>
                                          </p:val>
                                        </p:tav>
                                        <p:tav tm="100000">
                                          <p:val>
                                            <p:strVal val="#ppt_x"/>
                                          </p:val>
                                        </p:tav>
                                      </p:tavLst>
                                    </p:anim>
                                    <p:anim calcmode="lin" valueType="num">
                                      <p:cBhvr additive="base">
                                        <p:cTn id="122" dur="500" fill="hold"/>
                                        <p:tgtEl>
                                          <p:spTgt spid="20"/>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additive="base">
                                        <p:cTn id="125" dur="500" fill="hold"/>
                                        <p:tgtEl>
                                          <p:spTgt spid="23"/>
                                        </p:tgtEl>
                                        <p:attrNameLst>
                                          <p:attrName>ppt_x</p:attrName>
                                        </p:attrNameLst>
                                      </p:cBhvr>
                                      <p:tavLst>
                                        <p:tav tm="0">
                                          <p:val>
                                            <p:strVal val="1+#ppt_w/2"/>
                                          </p:val>
                                        </p:tav>
                                        <p:tav tm="100000">
                                          <p:val>
                                            <p:strVal val="#ppt_x"/>
                                          </p:val>
                                        </p:tav>
                                      </p:tavLst>
                                    </p:anim>
                                    <p:anim calcmode="lin" valueType="num">
                                      <p:cBhvr additive="base">
                                        <p:cTn id="126" dur="500" fill="hold"/>
                                        <p:tgtEl>
                                          <p:spTgt spid="23"/>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26"/>
                                        </p:tgtEl>
                                        <p:attrNameLst>
                                          <p:attrName>style.visibility</p:attrName>
                                        </p:attrNameLst>
                                      </p:cBhvr>
                                      <p:to>
                                        <p:strVal val="visible"/>
                                      </p:to>
                                    </p:set>
                                    <p:anim calcmode="lin" valueType="num">
                                      <p:cBhvr additive="base">
                                        <p:cTn id="129" dur="500" fill="hold"/>
                                        <p:tgtEl>
                                          <p:spTgt spid="26"/>
                                        </p:tgtEl>
                                        <p:attrNameLst>
                                          <p:attrName>ppt_x</p:attrName>
                                        </p:attrNameLst>
                                      </p:cBhvr>
                                      <p:tavLst>
                                        <p:tav tm="0">
                                          <p:val>
                                            <p:strVal val="1+#ppt_w/2"/>
                                          </p:val>
                                        </p:tav>
                                        <p:tav tm="100000">
                                          <p:val>
                                            <p:strVal val="#ppt_x"/>
                                          </p:val>
                                        </p:tav>
                                      </p:tavLst>
                                    </p:anim>
                                    <p:anim calcmode="lin" valueType="num">
                                      <p:cBhvr additive="base">
                                        <p:cTn id="13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1" grpId="0" animBg="1"/>
      <p:bldP spid="12" grpId="0" animBg="1"/>
      <p:bldP spid="13" grpId="0" animBg="1"/>
      <p:bldP spid="14" grpId="0" animBg="1"/>
      <p:bldP spid="15" grpId="0" animBg="1"/>
      <p:bldP spid="16" grpId="0" animBg="1"/>
      <p:bldP spid="29" grpId="0"/>
      <p:bldP spid="30" grpId="0"/>
      <p:bldP spid="31"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1775" y="2196656"/>
            <a:ext cx="7452586" cy="1025288"/>
            <a:chOff x="1015699" y="2928875"/>
            <a:chExt cx="9936781" cy="1367050"/>
          </a:xfrm>
        </p:grpSpPr>
        <p:cxnSp>
          <p:nvCxnSpPr>
            <p:cNvPr id="3" name="Straight Connector 31"/>
            <p:cNvCxnSpPr/>
            <p:nvPr/>
          </p:nvCxnSpPr>
          <p:spPr>
            <a:xfrm flipV="1">
              <a:off x="1015699" y="3621611"/>
              <a:ext cx="9936781" cy="1"/>
            </a:xfrm>
            <a:prstGeom prst="line">
              <a:avLst/>
            </a:prstGeom>
            <a:ln w="13970">
              <a:solidFill>
                <a:schemeClr val="accent3"/>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 name="Straight Connector 31"/>
            <p:cNvCxnSpPr/>
            <p:nvPr/>
          </p:nvCxnSpPr>
          <p:spPr>
            <a:xfrm flipV="1">
              <a:off x="2311076" y="2928875"/>
              <a:ext cx="7039" cy="696490"/>
            </a:xfrm>
            <a:prstGeom prst="line">
              <a:avLst/>
            </a:prstGeom>
            <a:ln w="13970">
              <a:solidFill>
                <a:schemeClr val="accent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5"/>
            <p:cNvSpPr/>
            <p:nvPr/>
          </p:nvSpPr>
          <p:spPr>
            <a:xfrm>
              <a:off x="2247244" y="3561532"/>
              <a:ext cx="127665" cy="127665"/>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6" name="Straight Connector 31"/>
            <p:cNvCxnSpPr/>
            <p:nvPr/>
          </p:nvCxnSpPr>
          <p:spPr>
            <a:xfrm flipV="1">
              <a:off x="7265810" y="2928875"/>
              <a:ext cx="7039" cy="696490"/>
            </a:xfrm>
            <a:prstGeom prst="line">
              <a:avLst/>
            </a:prstGeom>
            <a:ln w="13970">
              <a:solidFill>
                <a:schemeClr val="accent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5"/>
            <p:cNvSpPr/>
            <p:nvPr/>
          </p:nvSpPr>
          <p:spPr>
            <a:xfrm>
              <a:off x="7201978" y="3561532"/>
              <a:ext cx="127665" cy="127665"/>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8" name="Straight Connector 31"/>
            <p:cNvCxnSpPr/>
            <p:nvPr/>
          </p:nvCxnSpPr>
          <p:spPr>
            <a:xfrm flipV="1">
              <a:off x="4777173" y="3599435"/>
              <a:ext cx="7039" cy="696490"/>
            </a:xfrm>
            <a:prstGeom prst="line">
              <a:avLst/>
            </a:prstGeom>
            <a:ln w="13970">
              <a:solidFill>
                <a:schemeClr val="accent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5"/>
            <p:cNvSpPr/>
            <p:nvPr/>
          </p:nvSpPr>
          <p:spPr>
            <a:xfrm>
              <a:off x="4713341" y="3561532"/>
              <a:ext cx="127665" cy="12766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10" name="Straight Connector 31"/>
            <p:cNvCxnSpPr/>
            <p:nvPr/>
          </p:nvCxnSpPr>
          <p:spPr>
            <a:xfrm flipV="1">
              <a:off x="9743294" y="3599435"/>
              <a:ext cx="7039" cy="696490"/>
            </a:xfrm>
            <a:prstGeom prst="line">
              <a:avLst/>
            </a:prstGeom>
            <a:ln w="13970">
              <a:solidFill>
                <a:schemeClr val="accent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5"/>
            <p:cNvSpPr/>
            <p:nvPr/>
          </p:nvSpPr>
          <p:spPr>
            <a:xfrm>
              <a:off x="9679462" y="3561532"/>
              <a:ext cx="127665" cy="127665"/>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grpSp>
      <p:sp>
        <p:nvSpPr>
          <p:cNvPr id="12" name="矩形 11"/>
          <p:cNvSpPr/>
          <p:nvPr/>
        </p:nvSpPr>
        <p:spPr>
          <a:xfrm>
            <a:off x="2293841" y="1523838"/>
            <a:ext cx="2504854" cy="864339"/>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000" dirty="0">
              <a:solidFill>
                <a:schemeClr val="accent1"/>
              </a:solidFill>
              <a:latin typeface="微软雅黑" pitchFamily="34" charset="-122"/>
              <a:ea typeface="微软雅黑" pitchFamily="34" charset="-122"/>
              <a:cs typeface="宋体" charset="-122"/>
            </a:endParaRPr>
          </a:p>
        </p:txBody>
      </p:sp>
      <p:sp>
        <p:nvSpPr>
          <p:cNvPr id="13" name="矩形 12"/>
          <p:cNvSpPr/>
          <p:nvPr/>
        </p:nvSpPr>
        <p:spPr>
          <a:xfrm>
            <a:off x="6019095" y="1523838"/>
            <a:ext cx="2504854" cy="837152"/>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000" dirty="0">
              <a:solidFill>
                <a:schemeClr val="accent1"/>
              </a:solidFill>
              <a:latin typeface="微软雅黑" pitchFamily="34" charset="-122"/>
              <a:ea typeface="微软雅黑" pitchFamily="34" charset="-122"/>
              <a:cs typeface="宋体" charset="-122"/>
            </a:endParaRPr>
          </a:p>
        </p:txBody>
      </p:sp>
      <p:sp>
        <p:nvSpPr>
          <p:cNvPr id="14" name="矩形 13"/>
          <p:cNvSpPr/>
          <p:nvPr/>
        </p:nvSpPr>
        <p:spPr>
          <a:xfrm>
            <a:off x="729928" y="3221944"/>
            <a:ext cx="2504854" cy="837152"/>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000" dirty="0">
              <a:solidFill>
                <a:schemeClr val="accent1"/>
              </a:solidFill>
              <a:latin typeface="微软雅黑" pitchFamily="34" charset="-122"/>
              <a:ea typeface="微软雅黑" pitchFamily="34" charset="-122"/>
              <a:cs typeface="宋体" charset="-122"/>
            </a:endParaRPr>
          </a:p>
        </p:txBody>
      </p:sp>
      <p:sp>
        <p:nvSpPr>
          <p:cNvPr id="15" name="矩形 14"/>
          <p:cNvSpPr/>
          <p:nvPr/>
        </p:nvSpPr>
        <p:spPr>
          <a:xfrm>
            <a:off x="4312308" y="3221944"/>
            <a:ext cx="2504854" cy="837152"/>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000" dirty="0">
              <a:solidFill>
                <a:schemeClr val="accent1"/>
              </a:solidFill>
              <a:latin typeface="微软雅黑" pitchFamily="34" charset="-122"/>
              <a:ea typeface="微软雅黑" pitchFamily="34" charset="-122"/>
              <a:cs typeface="宋体" charset="-122"/>
            </a:endParaRPr>
          </a:p>
        </p:txBody>
      </p:sp>
      <p:grpSp>
        <p:nvGrpSpPr>
          <p:cNvPr id="16" name="组合 15"/>
          <p:cNvGrpSpPr/>
          <p:nvPr/>
        </p:nvGrpSpPr>
        <p:grpSpPr>
          <a:xfrm>
            <a:off x="1262027" y="1384450"/>
            <a:ext cx="938264" cy="940162"/>
            <a:chOff x="1262027" y="1384450"/>
            <a:chExt cx="938264" cy="940162"/>
          </a:xfrm>
        </p:grpSpPr>
        <p:sp>
          <p:nvSpPr>
            <p:cNvPr id="17"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chemeClr val="accent2"/>
                </a:solidFill>
                <a:latin typeface="Arial"/>
              </a:endParaRPr>
            </a:p>
          </p:txBody>
        </p:sp>
        <p:sp>
          <p:nvSpPr>
            <p:cNvPr id="18" name="TextBox 17"/>
            <p:cNvSpPr txBox="1"/>
            <p:nvPr/>
          </p:nvSpPr>
          <p:spPr>
            <a:xfrm>
              <a:off x="1410142" y="1664221"/>
              <a:ext cx="646331" cy="369332"/>
            </a:xfrm>
            <a:prstGeom prst="rect">
              <a:avLst/>
            </a:prstGeom>
            <a:noFill/>
          </p:spPr>
          <p:txBody>
            <a:bodyPr wrap="none" rtlCol="0">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标题</a:t>
              </a:r>
              <a:endParaRPr lang="zh-CN" altLang="en-US" dirty="0">
                <a:solidFill>
                  <a:schemeClr val="accent2"/>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980226" y="1384450"/>
            <a:ext cx="938264" cy="940162"/>
            <a:chOff x="1262027" y="1384450"/>
            <a:chExt cx="938264" cy="940162"/>
          </a:xfrm>
        </p:grpSpPr>
        <p:sp>
          <p:nvSpPr>
            <p:cNvPr id="20"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2"/>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080808"/>
                </a:solidFill>
                <a:latin typeface="Arial"/>
              </a:endParaRPr>
            </a:p>
          </p:txBody>
        </p:sp>
        <p:sp>
          <p:nvSpPr>
            <p:cNvPr id="21" name="TextBox 20"/>
            <p:cNvSpPr txBox="1"/>
            <p:nvPr/>
          </p:nvSpPr>
          <p:spPr>
            <a:xfrm>
              <a:off x="1410142" y="1664221"/>
              <a:ext cx="646331" cy="369332"/>
            </a:xfrm>
            <a:prstGeom prst="rect">
              <a:avLst/>
            </a:prstGeom>
            <a:noFill/>
          </p:spPr>
          <p:txBody>
            <a:bodyPr wrap="none" rtlCol="0">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标题</a:t>
              </a:r>
              <a:endParaRPr lang="zh-CN" altLang="en-US" dirty="0">
                <a:solidFill>
                  <a:schemeClr val="accent2"/>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113749" y="3210297"/>
            <a:ext cx="938264" cy="940162"/>
            <a:chOff x="1262027" y="1384450"/>
            <a:chExt cx="938264" cy="940162"/>
          </a:xfrm>
        </p:grpSpPr>
        <p:sp>
          <p:nvSpPr>
            <p:cNvPr id="23"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080808"/>
                </a:solidFill>
                <a:latin typeface="Arial"/>
              </a:endParaRPr>
            </a:p>
          </p:txBody>
        </p:sp>
        <p:sp>
          <p:nvSpPr>
            <p:cNvPr id="24" name="TextBox 23"/>
            <p:cNvSpPr txBox="1"/>
            <p:nvPr/>
          </p:nvSpPr>
          <p:spPr>
            <a:xfrm>
              <a:off x="1410142" y="1664221"/>
              <a:ext cx="646331" cy="369332"/>
            </a:xfrm>
            <a:prstGeom prst="rect">
              <a:avLst/>
            </a:prstGeom>
            <a:noFill/>
          </p:spPr>
          <p:txBody>
            <a:bodyPr wrap="none" rtlCol="0">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标题</a:t>
              </a:r>
              <a:endParaRPr lang="zh-CN" altLang="en-US" dirty="0">
                <a:solidFill>
                  <a:schemeClr val="accent2"/>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835996" y="3210297"/>
            <a:ext cx="938264" cy="940162"/>
            <a:chOff x="1262027" y="1384450"/>
            <a:chExt cx="938264" cy="940162"/>
          </a:xfrm>
        </p:grpSpPr>
        <p:sp>
          <p:nvSpPr>
            <p:cNvPr id="26"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2"/>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080808"/>
                </a:solidFill>
                <a:latin typeface="Arial"/>
              </a:endParaRPr>
            </a:p>
          </p:txBody>
        </p:sp>
        <p:sp>
          <p:nvSpPr>
            <p:cNvPr id="27" name="TextBox 26"/>
            <p:cNvSpPr txBox="1"/>
            <p:nvPr/>
          </p:nvSpPr>
          <p:spPr>
            <a:xfrm>
              <a:off x="1410142" y="1664221"/>
              <a:ext cx="646331" cy="369332"/>
            </a:xfrm>
            <a:prstGeom prst="rect">
              <a:avLst/>
            </a:prstGeom>
            <a:noFill/>
          </p:spPr>
          <p:txBody>
            <a:bodyPr wrap="none" rtlCol="0">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标题</a:t>
              </a:r>
              <a:endParaRPr lang="zh-CN" altLang="en-US" dirty="0">
                <a:solidFill>
                  <a:schemeClr val="accent2"/>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280052" y="242680"/>
            <a:ext cx="2904891" cy="338554"/>
            <a:chOff x="568442" y="319364"/>
            <a:chExt cx="3873190" cy="451406"/>
          </a:xfrm>
        </p:grpSpPr>
        <p:sp>
          <p:nvSpPr>
            <p:cNvPr id="29"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1"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749405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27584" y="2614138"/>
            <a:ext cx="680119" cy="680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3" name="虚尾箭头 2"/>
          <p:cNvSpPr/>
          <p:nvPr/>
        </p:nvSpPr>
        <p:spPr>
          <a:xfrm>
            <a:off x="1695270" y="2825526"/>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4" name="椭圆 3"/>
          <p:cNvSpPr/>
          <p:nvPr/>
        </p:nvSpPr>
        <p:spPr>
          <a:xfrm>
            <a:off x="2278041" y="2614138"/>
            <a:ext cx="680119" cy="6801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5" name="虚尾箭头 4"/>
          <p:cNvSpPr/>
          <p:nvPr/>
        </p:nvSpPr>
        <p:spPr>
          <a:xfrm>
            <a:off x="3145727" y="2825526"/>
            <a:ext cx="395204" cy="257342"/>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6" name="椭圆 5"/>
          <p:cNvSpPr/>
          <p:nvPr/>
        </p:nvSpPr>
        <p:spPr>
          <a:xfrm>
            <a:off x="3728498" y="2614138"/>
            <a:ext cx="680119" cy="68011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7" name="虚尾箭头 6"/>
          <p:cNvSpPr/>
          <p:nvPr/>
        </p:nvSpPr>
        <p:spPr>
          <a:xfrm>
            <a:off x="4596184" y="2825526"/>
            <a:ext cx="395204" cy="257342"/>
          </a:xfrm>
          <a:prstGeom prst="striped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8" name="椭圆 7"/>
          <p:cNvSpPr/>
          <p:nvPr/>
        </p:nvSpPr>
        <p:spPr>
          <a:xfrm>
            <a:off x="5178955" y="2331949"/>
            <a:ext cx="1244499" cy="12444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2"/>
                </a:solidFill>
                <a:latin typeface="微软雅黑" pitchFamily="34" charset="-122"/>
                <a:ea typeface="微软雅黑" pitchFamily="34" charset="-122"/>
              </a:rPr>
              <a:t>标题</a:t>
            </a:r>
            <a:endParaRPr lang="zh-CN" altLang="en-US" b="1" dirty="0">
              <a:solidFill>
                <a:schemeClr val="accent2"/>
              </a:solidFill>
              <a:latin typeface="微软雅黑" pitchFamily="34" charset="-122"/>
              <a:ea typeface="微软雅黑" pitchFamily="34" charset="-122"/>
            </a:endParaRPr>
          </a:p>
        </p:txBody>
      </p:sp>
      <p:sp>
        <p:nvSpPr>
          <p:cNvPr id="9" name="虚尾箭头 8"/>
          <p:cNvSpPr/>
          <p:nvPr/>
        </p:nvSpPr>
        <p:spPr>
          <a:xfrm>
            <a:off x="6611020" y="2825526"/>
            <a:ext cx="395204" cy="257342"/>
          </a:xfrm>
          <a:prstGeom prst="strip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10" name="椭圆 9"/>
          <p:cNvSpPr/>
          <p:nvPr/>
        </p:nvSpPr>
        <p:spPr>
          <a:xfrm>
            <a:off x="7116876" y="2562026"/>
            <a:ext cx="784341" cy="7843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2"/>
                </a:solidFill>
                <a:latin typeface="微软雅黑" pitchFamily="34" charset="-122"/>
                <a:ea typeface="微软雅黑" pitchFamily="34" charset="-122"/>
              </a:rPr>
              <a:t>标题</a:t>
            </a:r>
            <a:endParaRPr lang="zh-CN" altLang="en-US" sz="1400" b="1" dirty="0">
              <a:solidFill>
                <a:schemeClr val="accent2"/>
              </a:solidFill>
              <a:latin typeface="微软雅黑" pitchFamily="34" charset="-122"/>
              <a:ea typeface="微软雅黑" pitchFamily="34" charset="-122"/>
            </a:endParaRPr>
          </a:p>
        </p:txBody>
      </p:sp>
      <p:grpSp>
        <p:nvGrpSpPr>
          <p:cNvPr id="11" name="组合 10"/>
          <p:cNvGrpSpPr/>
          <p:nvPr/>
        </p:nvGrpSpPr>
        <p:grpSpPr>
          <a:xfrm>
            <a:off x="1132828" y="1174852"/>
            <a:ext cx="1969345" cy="1340544"/>
            <a:chOff x="1602873" y="1131590"/>
            <a:chExt cx="1778961" cy="1210948"/>
          </a:xfrm>
        </p:grpSpPr>
        <p:sp>
          <p:nvSpPr>
            <p:cNvPr id="12" name="椭圆 11"/>
            <p:cNvSpPr/>
            <p:nvPr/>
          </p:nvSpPr>
          <p:spPr>
            <a:xfrm>
              <a:off x="1602873" y="2259515"/>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rgbClr val="080808"/>
                </a:solidFill>
                <a:latin typeface="微软雅黑" pitchFamily="34" charset="-122"/>
                <a:ea typeface="微软雅黑" pitchFamily="34" charset="-122"/>
              </a:endParaRPr>
            </a:p>
          </p:txBody>
        </p:sp>
        <p:cxnSp>
          <p:nvCxnSpPr>
            <p:cNvPr id="13" name="直接连接符 12"/>
            <p:cNvCxnSpPr>
              <a:stCxn id="12" idx="0"/>
            </p:cNvCxnSpPr>
            <p:nvPr/>
          </p:nvCxnSpPr>
          <p:spPr>
            <a:xfrm flipV="1">
              <a:off x="1644384" y="1131590"/>
              <a:ext cx="0" cy="1127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3"/>
            <p:cNvSpPr txBox="1"/>
            <p:nvPr/>
          </p:nvSpPr>
          <p:spPr>
            <a:xfrm>
              <a:off x="1685896" y="1147321"/>
              <a:ext cx="1695938" cy="583847"/>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标题文字</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defRPr/>
              </a:pPr>
              <a:r>
                <a:rPr lang="zh-CN" altLang="en-US" sz="1000" kern="0" dirty="0" smtClean="0">
                  <a:solidFill>
                    <a:schemeClr val="accent1"/>
                  </a:solidFill>
                  <a:latin typeface="微软雅黑" pitchFamily="34" charset="-122"/>
                  <a:ea typeface="微软雅黑" pitchFamily="34" charset="-122"/>
                </a:rPr>
                <a:t>点击</a:t>
              </a:r>
              <a:r>
                <a:rPr lang="zh-CN" altLang="en-US" sz="1000" kern="0" dirty="0">
                  <a:solidFill>
                    <a:schemeClr val="accent1"/>
                  </a:solidFill>
                  <a:latin typeface="微软雅黑" pitchFamily="34" charset="-122"/>
                  <a:ea typeface="微软雅黑" pitchFamily="34" charset="-122"/>
                </a:rPr>
                <a:t>添加</a:t>
              </a:r>
              <a:r>
                <a:rPr lang="zh-CN" altLang="en-US" sz="1000" kern="0" dirty="0" smtClean="0">
                  <a:solidFill>
                    <a:schemeClr val="accent1"/>
                  </a:solidFill>
                  <a:latin typeface="微软雅黑" pitchFamily="34" charset="-122"/>
                  <a:ea typeface="微软雅黑" pitchFamily="34" charset="-122"/>
                </a:rPr>
                <a:t>文本</a:t>
              </a:r>
              <a:r>
                <a:rPr lang="zh-CN" altLang="en-US" sz="1000" kern="0" dirty="0">
                  <a:solidFill>
                    <a:schemeClr val="accent1"/>
                  </a:solidFill>
                  <a:latin typeface="微软雅黑" pitchFamily="34" charset="-122"/>
                  <a:ea typeface="微软雅黑" pitchFamily="34" charset="-122"/>
                </a:rPr>
                <a:t>点击添加文本    </a:t>
              </a:r>
              <a:endParaRPr lang="en-US" altLang="zh-CN" sz="1000" kern="0" dirty="0">
                <a:solidFill>
                  <a:schemeClr val="accent1"/>
                </a:solidFill>
                <a:latin typeface="微软雅黑" pitchFamily="34" charset="-122"/>
                <a:ea typeface="微软雅黑" pitchFamily="34" charset="-122"/>
              </a:endParaRPr>
            </a:p>
            <a:p>
              <a:pPr>
                <a:defRPr/>
              </a:pPr>
              <a:r>
                <a:rPr lang="zh-CN" altLang="en-US" sz="1000" kern="0" dirty="0">
                  <a:solidFill>
                    <a:schemeClr val="accent1"/>
                  </a:solidFill>
                  <a:latin typeface="微软雅黑" pitchFamily="34" charset="-122"/>
                  <a:ea typeface="微软雅黑" pitchFamily="34" charset="-122"/>
                </a:rPr>
                <a:t>点击添加</a:t>
              </a:r>
              <a:r>
                <a:rPr lang="zh-CN" altLang="en-US" sz="1000" kern="0" dirty="0" smtClean="0">
                  <a:solidFill>
                    <a:schemeClr val="accent1"/>
                  </a:solidFill>
                  <a:latin typeface="微软雅黑" pitchFamily="34" charset="-122"/>
                  <a:ea typeface="微软雅黑" pitchFamily="34" charset="-122"/>
                </a:rPr>
                <a:t>文本点击添加文本</a:t>
              </a:r>
              <a:endParaRPr lang="en-US" altLang="zh-CN" sz="1000" kern="0" dirty="0">
                <a:solidFill>
                  <a:schemeClr val="accent1"/>
                </a:solidFill>
                <a:latin typeface="微软雅黑" pitchFamily="34" charset="-122"/>
                <a:ea typeface="微软雅黑" pitchFamily="34" charset="-122"/>
              </a:endParaRPr>
            </a:p>
          </p:txBody>
        </p:sp>
      </p:grpSp>
      <p:grpSp>
        <p:nvGrpSpPr>
          <p:cNvPr id="15" name="组合 14"/>
          <p:cNvGrpSpPr/>
          <p:nvPr/>
        </p:nvGrpSpPr>
        <p:grpSpPr>
          <a:xfrm>
            <a:off x="5775545" y="935709"/>
            <a:ext cx="1969345" cy="1287622"/>
            <a:chOff x="1602873" y="915566"/>
            <a:chExt cx="1778961" cy="1163143"/>
          </a:xfrm>
        </p:grpSpPr>
        <p:sp>
          <p:nvSpPr>
            <p:cNvPr id="16" name="椭圆 15"/>
            <p:cNvSpPr/>
            <p:nvPr/>
          </p:nvSpPr>
          <p:spPr>
            <a:xfrm>
              <a:off x="1602873" y="1995686"/>
              <a:ext cx="83023" cy="830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rgbClr val="080808"/>
                </a:solidFill>
                <a:latin typeface="微软雅黑" pitchFamily="34" charset="-122"/>
                <a:ea typeface="微软雅黑" pitchFamily="34" charset="-122"/>
              </a:endParaRPr>
            </a:p>
          </p:txBody>
        </p:sp>
        <p:cxnSp>
          <p:nvCxnSpPr>
            <p:cNvPr id="17" name="直接连接符 16"/>
            <p:cNvCxnSpPr/>
            <p:nvPr/>
          </p:nvCxnSpPr>
          <p:spPr>
            <a:xfrm flipV="1">
              <a:off x="1644384" y="915566"/>
              <a:ext cx="0" cy="11279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文本框 3"/>
            <p:cNvSpPr txBox="1"/>
            <p:nvPr/>
          </p:nvSpPr>
          <p:spPr>
            <a:xfrm>
              <a:off x="1685896" y="1147321"/>
              <a:ext cx="1695938" cy="583848"/>
            </a:xfrm>
            <a:prstGeom prst="rect">
              <a:avLst/>
            </a:prstGeom>
            <a:noFill/>
          </p:spPr>
          <p:txBody>
            <a:bodyPr wrap="none" rtlCol="0">
              <a:spAutoFit/>
            </a:bodyPr>
            <a:lstStyle/>
            <a:p>
              <a:r>
                <a:rPr lang="zh-CN" altLang="en-US" sz="1600" dirty="0" smtClean="0">
                  <a:solidFill>
                    <a:schemeClr val="tx2"/>
                  </a:solidFill>
                  <a:latin typeface="微软雅黑" panose="020B0503020204020204" pitchFamily="34" charset="-122"/>
                  <a:ea typeface="微软雅黑" panose="020B0503020204020204" pitchFamily="34" charset="-122"/>
                </a:rPr>
                <a:t>标题文字</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defRPr/>
              </a:pPr>
              <a:r>
                <a:rPr lang="zh-CN" altLang="en-US" sz="1000" kern="0" dirty="0" smtClean="0">
                  <a:solidFill>
                    <a:schemeClr val="accent1"/>
                  </a:solidFill>
                  <a:latin typeface="微软雅黑" pitchFamily="34" charset="-122"/>
                  <a:ea typeface="微软雅黑" pitchFamily="34" charset="-122"/>
                </a:rPr>
                <a:t>点击</a:t>
              </a:r>
              <a:r>
                <a:rPr lang="zh-CN" altLang="en-US" sz="1000" kern="0" dirty="0">
                  <a:solidFill>
                    <a:schemeClr val="accent1"/>
                  </a:solidFill>
                  <a:latin typeface="微软雅黑" pitchFamily="34" charset="-122"/>
                  <a:ea typeface="微软雅黑" pitchFamily="34" charset="-122"/>
                </a:rPr>
                <a:t>添加</a:t>
              </a:r>
              <a:r>
                <a:rPr lang="zh-CN" altLang="en-US" sz="1000" kern="0" dirty="0" smtClean="0">
                  <a:solidFill>
                    <a:schemeClr val="accent1"/>
                  </a:solidFill>
                  <a:latin typeface="微软雅黑" pitchFamily="34" charset="-122"/>
                  <a:ea typeface="微软雅黑" pitchFamily="34" charset="-122"/>
                </a:rPr>
                <a:t>文本</a:t>
              </a:r>
              <a:r>
                <a:rPr lang="zh-CN" altLang="en-US" sz="1000" kern="0" dirty="0">
                  <a:solidFill>
                    <a:schemeClr val="accent1"/>
                  </a:solidFill>
                  <a:latin typeface="微软雅黑" pitchFamily="34" charset="-122"/>
                  <a:ea typeface="微软雅黑" pitchFamily="34" charset="-122"/>
                </a:rPr>
                <a:t>点击添加文本    </a:t>
              </a:r>
              <a:endParaRPr lang="en-US" altLang="zh-CN" sz="1000" kern="0" dirty="0">
                <a:solidFill>
                  <a:schemeClr val="accent1"/>
                </a:solidFill>
                <a:latin typeface="微软雅黑" pitchFamily="34" charset="-122"/>
                <a:ea typeface="微软雅黑" pitchFamily="34" charset="-122"/>
              </a:endParaRPr>
            </a:p>
            <a:p>
              <a:pPr>
                <a:defRPr/>
              </a:pPr>
              <a:r>
                <a:rPr lang="zh-CN" altLang="en-US" sz="1000" kern="0" dirty="0">
                  <a:solidFill>
                    <a:schemeClr val="accent1"/>
                  </a:solidFill>
                  <a:latin typeface="微软雅黑" pitchFamily="34" charset="-122"/>
                  <a:ea typeface="微软雅黑" pitchFamily="34" charset="-122"/>
                </a:rPr>
                <a:t>点击添加</a:t>
              </a:r>
              <a:r>
                <a:rPr lang="zh-CN" altLang="en-US" sz="1000" kern="0" dirty="0" smtClean="0">
                  <a:solidFill>
                    <a:schemeClr val="accent1"/>
                  </a:solidFill>
                  <a:latin typeface="微软雅黑" pitchFamily="34" charset="-122"/>
                  <a:ea typeface="微软雅黑" pitchFamily="34" charset="-122"/>
                </a:rPr>
                <a:t>文本点击添加文本</a:t>
              </a:r>
              <a:endParaRPr lang="en-US" altLang="zh-CN" sz="1000" kern="0" dirty="0">
                <a:solidFill>
                  <a:schemeClr val="accent1"/>
                </a:solidFill>
                <a:latin typeface="微软雅黑" pitchFamily="34" charset="-122"/>
                <a:ea typeface="微软雅黑" pitchFamily="34" charset="-122"/>
              </a:endParaRPr>
            </a:p>
          </p:txBody>
        </p:sp>
      </p:grpSp>
      <p:grpSp>
        <p:nvGrpSpPr>
          <p:cNvPr id="19" name="组合 18"/>
          <p:cNvGrpSpPr/>
          <p:nvPr/>
        </p:nvGrpSpPr>
        <p:grpSpPr>
          <a:xfrm>
            <a:off x="2572146" y="3406852"/>
            <a:ext cx="1971287" cy="1253130"/>
            <a:chOff x="2572146" y="3406852"/>
            <a:chExt cx="1971287" cy="1253130"/>
          </a:xfrm>
        </p:grpSpPr>
        <p:grpSp>
          <p:nvGrpSpPr>
            <p:cNvPr id="20" name="组合 19"/>
            <p:cNvGrpSpPr/>
            <p:nvPr/>
          </p:nvGrpSpPr>
          <p:grpSpPr>
            <a:xfrm>
              <a:off x="2572146" y="3406852"/>
              <a:ext cx="91908" cy="1253130"/>
              <a:chOff x="5796760" y="3373688"/>
              <a:chExt cx="83023" cy="1131985"/>
            </a:xfrm>
          </p:grpSpPr>
          <p:sp>
            <p:nvSpPr>
              <p:cNvPr id="22" name="椭圆 21"/>
              <p:cNvSpPr/>
              <p:nvPr/>
            </p:nvSpPr>
            <p:spPr>
              <a:xfrm>
                <a:off x="5796760" y="3373688"/>
                <a:ext cx="83023" cy="830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rgbClr val="080808"/>
                  </a:solidFill>
                  <a:latin typeface="微软雅黑" pitchFamily="34" charset="-122"/>
                  <a:ea typeface="微软雅黑" pitchFamily="34" charset="-122"/>
                </a:endParaRPr>
              </a:p>
            </p:txBody>
          </p:sp>
          <p:cxnSp>
            <p:nvCxnSpPr>
              <p:cNvPr id="23" name="直接连接符 22"/>
              <p:cNvCxnSpPr>
                <a:stCxn id="22" idx="4"/>
              </p:cNvCxnSpPr>
              <p:nvPr/>
            </p:nvCxnSpPr>
            <p:spPr>
              <a:xfrm>
                <a:off x="5838271" y="3456711"/>
                <a:ext cx="0" cy="1048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文本框 3"/>
            <p:cNvSpPr txBox="1"/>
            <p:nvPr/>
          </p:nvSpPr>
          <p:spPr>
            <a:xfrm>
              <a:off x="2665996" y="3704585"/>
              <a:ext cx="1877437" cy="646331"/>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标题文字</a:t>
              </a:r>
              <a:endParaRPr lang="en-US" altLang="zh-CN" sz="1600" dirty="0" smtClean="0">
                <a:latin typeface="微软雅黑" panose="020B0503020204020204" pitchFamily="34" charset="-122"/>
                <a:ea typeface="微软雅黑" panose="020B0503020204020204" pitchFamily="34" charset="-122"/>
              </a:endParaRPr>
            </a:p>
            <a:p>
              <a:pPr>
                <a:defRPr/>
              </a:pPr>
              <a:r>
                <a:rPr lang="zh-CN" altLang="en-US" sz="1000" kern="0" dirty="0" smtClean="0">
                  <a:solidFill>
                    <a:schemeClr val="accent1"/>
                  </a:solidFill>
                  <a:latin typeface="微软雅黑" pitchFamily="34" charset="-122"/>
                  <a:ea typeface="微软雅黑" pitchFamily="34" charset="-122"/>
                </a:rPr>
                <a:t>点击</a:t>
              </a:r>
              <a:r>
                <a:rPr lang="zh-CN" altLang="en-US" sz="1000" kern="0" dirty="0">
                  <a:solidFill>
                    <a:schemeClr val="accent1"/>
                  </a:solidFill>
                  <a:latin typeface="微软雅黑" pitchFamily="34" charset="-122"/>
                  <a:ea typeface="微软雅黑" pitchFamily="34" charset="-122"/>
                </a:rPr>
                <a:t>添加</a:t>
              </a:r>
              <a:r>
                <a:rPr lang="zh-CN" altLang="en-US" sz="1000" kern="0" dirty="0" smtClean="0">
                  <a:solidFill>
                    <a:schemeClr val="accent1"/>
                  </a:solidFill>
                  <a:latin typeface="微软雅黑" pitchFamily="34" charset="-122"/>
                  <a:ea typeface="微软雅黑" pitchFamily="34" charset="-122"/>
                </a:rPr>
                <a:t>文本</a:t>
              </a:r>
              <a:r>
                <a:rPr lang="zh-CN" altLang="en-US" sz="1000" kern="0" dirty="0">
                  <a:solidFill>
                    <a:schemeClr val="accent1"/>
                  </a:solidFill>
                  <a:latin typeface="微软雅黑" pitchFamily="34" charset="-122"/>
                  <a:ea typeface="微软雅黑" pitchFamily="34" charset="-122"/>
                </a:rPr>
                <a:t>点击添加文本    </a:t>
              </a:r>
              <a:endParaRPr lang="en-US" altLang="zh-CN" sz="1000" kern="0" dirty="0">
                <a:solidFill>
                  <a:schemeClr val="accent1"/>
                </a:solidFill>
                <a:latin typeface="微软雅黑" pitchFamily="34" charset="-122"/>
                <a:ea typeface="微软雅黑" pitchFamily="34" charset="-122"/>
              </a:endParaRPr>
            </a:p>
            <a:p>
              <a:pPr>
                <a:defRPr/>
              </a:pPr>
              <a:r>
                <a:rPr lang="zh-CN" altLang="en-US" sz="1000" kern="0" dirty="0">
                  <a:solidFill>
                    <a:schemeClr val="accent1"/>
                  </a:solidFill>
                  <a:latin typeface="微软雅黑" pitchFamily="34" charset="-122"/>
                  <a:ea typeface="微软雅黑" pitchFamily="34" charset="-122"/>
                </a:rPr>
                <a:t>点击添加</a:t>
              </a:r>
              <a:r>
                <a:rPr lang="zh-CN" altLang="en-US" sz="1000" kern="0" dirty="0" smtClean="0">
                  <a:solidFill>
                    <a:schemeClr val="accent1"/>
                  </a:solidFill>
                  <a:latin typeface="微软雅黑" pitchFamily="34" charset="-122"/>
                  <a:ea typeface="微软雅黑" pitchFamily="34" charset="-122"/>
                </a:rPr>
                <a:t>文本点击添加文本</a:t>
              </a:r>
              <a:endParaRPr lang="en-US" altLang="zh-CN" sz="1000" kern="0" dirty="0">
                <a:solidFill>
                  <a:schemeClr val="accent1"/>
                </a:solidFill>
                <a:latin typeface="微软雅黑" pitchFamily="34" charset="-122"/>
                <a:ea typeface="微软雅黑" pitchFamily="34" charset="-122"/>
              </a:endParaRPr>
            </a:p>
          </p:txBody>
        </p:sp>
      </p:grpSp>
      <p:grpSp>
        <p:nvGrpSpPr>
          <p:cNvPr id="24" name="组合 23"/>
          <p:cNvGrpSpPr/>
          <p:nvPr/>
        </p:nvGrpSpPr>
        <p:grpSpPr>
          <a:xfrm>
            <a:off x="280052" y="242680"/>
            <a:ext cx="2904891" cy="338554"/>
            <a:chOff x="568442" y="319364"/>
            <a:chExt cx="3873190" cy="451406"/>
          </a:xfrm>
        </p:grpSpPr>
        <p:sp>
          <p:nvSpPr>
            <p:cNvPr id="25"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6" name="等腰三角形 25"/>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036702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7" presetClass="entr" presetSubtype="0"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96258" y="1097443"/>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schemeClr val="bg1"/>
                </a:solidFill>
                <a:latin typeface="微软雅黑" panose="020B0503020204020204" pitchFamily="34" charset="-122"/>
                <a:ea typeface="微软雅黑" panose="020B0503020204020204" pitchFamily="34" charset="-122"/>
                <a:cs typeface="Arial Unicode MS" pitchFamily="34" charset="-122"/>
              </a:rPr>
              <a:t>01</a:t>
            </a:r>
            <a:endParaRPr lang="zh-CN" altLang="en-US" sz="3000" b="1" dirty="0">
              <a:solidFill>
                <a:schemeClr val="bg1"/>
              </a:solidFill>
              <a:latin typeface="微软雅黑" panose="020B0503020204020204" pitchFamily="34" charset="-122"/>
              <a:ea typeface="微软雅黑" panose="020B0503020204020204" pitchFamily="34" charset="-122"/>
              <a:cs typeface="Arial Unicode MS" pitchFamily="34" charset="-122"/>
            </a:endParaRPr>
          </a:p>
        </p:txBody>
      </p:sp>
      <p:sp>
        <p:nvSpPr>
          <p:cNvPr id="3" name="矩形 2"/>
          <p:cNvSpPr/>
          <p:nvPr/>
        </p:nvSpPr>
        <p:spPr>
          <a:xfrm>
            <a:off x="467544" y="2123557"/>
            <a:ext cx="1007096" cy="19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4" name="同心圆 3"/>
          <p:cNvSpPr/>
          <p:nvPr/>
        </p:nvSpPr>
        <p:spPr>
          <a:xfrm>
            <a:off x="698893" y="915566"/>
            <a:ext cx="1423818" cy="1404156"/>
          </a:xfrm>
          <a:prstGeom prst="donut">
            <a:avLst>
              <a:gd name="adj" fmla="val 138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131273" y="1131590"/>
            <a:ext cx="2364750" cy="830997"/>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000" dirty="0" smtClean="0">
                <a:solidFill>
                  <a:schemeClr val="accent1"/>
                </a:solidFill>
                <a:latin typeface="微软雅黑" panose="020B0503020204020204" pitchFamily="34" charset="-122"/>
                <a:ea typeface="微软雅黑" panose="020B0503020204020204" pitchFamily="34" charset="-122"/>
              </a:rPr>
              <a:t>单击此处添加</a:t>
            </a:r>
            <a:r>
              <a:rPr lang="zh-CN" altLang="en-US" sz="1000" dirty="0">
                <a:solidFill>
                  <a:schemeClr val="accent1"/>
                </a:solidFill>
                <a:latin typeface="微软雅黑" panose="020B0503020204020204" pitchFamily="34" charset="-122"/>
                <a:ea typeface="微软雅黑" panose="020B0503020204020204" pitchFamily="34" charset="-122"/>
              </a:rPr>
              <a:t>文本，单击此处添加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p:nvSpPr>
        <p:spPr>
          <a:xfrm>
            <a:off x="4979692" y="167817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smtClean="0">
                <a:solidFill>
                  <a:schemeClr val="tx1"/>
                </a:solidFill>
                <a:latin typeface="微软雅黑" panose="020B0503020204020204" pitchFamily="34" charset="-122"/>
                <a:ea typeface="微软雅黑" panose="020B0503020204020204" pitchFamily="34" charset="-122"/>
                <a:cs typeface="Arial Unicode MS" pitchFamily="34" charset="-122"/>
              </a:rPr>
              <a:t>02</a:t>
            </a:r>
            <a:endParaRPr lang="zh-CN" altLang="en-US" sz="3000" b="1" dirty="0">
              <a:solidFill>
                <a:schemeClr val="tx1"/>
              </a:solidFill>
              <a:latin typeface="微软雅黑" panose="020B0503020204020204" pitchFamily="34" charset="-122"/>
              <a:ea typeface="微软雅黑" panose="020B0503020204020204" pitchFamily="34" charset="-122"/>
              <a:cs typeface="Arial Unicode MS" pitchFamily="34" charset="-122"/>
            </a:endParaRPr>
          </a:p>
        </p:txBody>
      </p:sp>
      <p:sp>
        <p:nvSpPr>
          <p:cNvPr id="7" name="矩形 6"/>
          <p:cNvSpPr/>
          <p:nvPr/>
        </p:nvSpPr>
        <p:spPr>
          <a:xfrm>
            <a:off x="467544" y="2704285"/>
            <a:ext cx="5032389" cy="1961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8" name="同心圆 7"/>
          <p:cNvSpPr/>
          <p:nvPr/>
        </p:nvSpPr>
        <p:spPr>
          <a:xfrm>
            <a:off x="4788024" y="1496294"/>
            <a:ext cx="1423818" cy="1404156"/>
          </a:xfrm>
          <a:prstGeom prst="donut">
            <a:avLst>
              <a:gd name="adj" fmla="val 1384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9" name="椭圆 8"/>
          <p:cNvSpPr/>
          <p:nvPr/>
        </p:nvSpPr>
        <p:spPr>
          <a:xfrm>
            <a:off x="3905269" y="350971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smtClean="0">
                <a:solidFill>
                  <a:schemeClr val="bg2"/>
                </a:solidFill>
                <a:latin typeface="微软雅黑" panose="020B0503020204020204" pitchFamily="34" charset="-122"/>
                <a:ea typeface="微软雅黑" panose="020B0503020204020204" pitchFamily="34" charset="-122"/>
                <a:cs typeface="Arial Unicode MS" pitchFamily="34" charset="-122"/>
              </a:rPr>
              <a:t>03</a:t>
            </a:r>
            <a:endParaRPr lang="zh-CN" altLang="en-US" sz="3000" b="1" dirty="0">
              <a:solidFill>
                <a:schemeClr val="bg2"/>
              </a:solidFill>
              <a:latin typeface="微软雅黑" panose="020B0503020204020204" pitchFamily="34" charset="-122"/>
              <a:ea typeface="微软雅黑" panose="020B0503020204020204" pitchFamily="34" charset="-122"/>
              <a:cs typeface="Arial Unicode MS" pitchFamily="34" charset="-122"/>
            </a:endParaRPr>
          </a:p>
        </p:txBody>
      </p:sp>
      <p:sp>
        <p:nvSpPr>
          <p:cNvPr id="10" name="矩形 9"/>
          <p:cNvSpPr/>
          <p:nvPr/>
        </p:nvSpPr>
        <p:spPr>
          <a:xfrm>
            <a:off x="467544" y="3327834"/>
            <a:ext cx="3960440" cy="1961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11" name="同心圆 10"/>
          <p:cNvSpPr/>
          <p:nvPr/>
        </p:nvSpPr>
        <p:spPr>
          <a:xfrm flipV="1">
            <a:off x="3707904" y="3327834"/>
            <a:ext cx="1423818" cy="1404156"/>
          </a:xfrm>
          <a:prstGeom prst="donut">
            <a:avLst>
              <a:gd name="adj" fmla="val 1384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6300192" y="1775729"/>
            <a:ext cx="2364750" cy="830997"/>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添加标题</a:t>
            </a:r>
            <a:endParaRPr lang="en-US" altLang="zh-CN" sz="1600" dirty="0" smtClean="0">
              <a:latin typeface="微软雅黑" panose="020B0503020204020204" pitchFamily="34" charset="-122"/>
              <a:ea typeface="微软雅黑" panose="020B0503020204020204" pitchFamily="34" charset="-122"/>
            </a:endParaRPr>
          </a:p>
          <a:p>
            <a:r>
              <a:rPr lang="zh-CN" altLang="en-US" sz="1000" dirty="0" smtClean="0">
                <a:solidFill>
                  <a:schemeClr val="accent1"/>
                </a:solidFill>
                <a:latin typeface="微软雅黑" panose="020B0503020204020204" pitchFamily="34" charset="-122"/>
                <a:ea typeface="微软雅黑" panose="020B0503020204020204" pitchFamily="34" charset="-122"/>
              </a:rPr>
              <a:t>单击此处添加</a:t>
            </a:r>
            <a:r>
              <a:rPr lang="zh-CN" altLang="en-US" sz="1000" dirty="0">
                <a:solidFill>
                  <a:schemeClr val="accent1"/>
                </a:solidFill>
                <a:latin typeface="微软雅黑" panose="020B0503020204020204" pitchFamily="34" charset="-122"/>
                <a:ea typeface="微软雅黑" panose="020B0503020204020204" pitchFamily="34" charset="-122"/>
              </a:rPr>
              <a:t>文本，单击此处添加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220072" y="3614413"/>
            <a:ext cx="2364750" cy="830997"/>
          </a:xfrm>
          <a:prstGeom prst="rect">
            <a:avLst/>
          </a:prstGeom>
          <a:noFill/>
        </p:spPr>
        <p:txBody>
          <a:bodyPr wrap="none" rtlCol="0">
            <a:spAutoFit/>
          </a:bodyPr>
          <a:lstStyle/>
          <a:p>
            <a:r>
              <a:rPr lang="zh-CN" altLang="en-US" sz="1600" dirty="0" smtClean="0">
                <a:solidFill>
                  <a:schemeClr val="bg2"/>
                </a:solidFill>
                <a:latin typeface="微软雅黑" panose="020B0503020204020204" pitchFamily="34" charset="-122"/>
                <a:ea typeface="微软雅黑" panose="020B0503020204020204" pitchFamily="34" charset="-122"/>
              </a:rPr>
              <a:t>添加标题</a:t>
            </a:r>
            <a:endParaRPr lang="en-US" altLang="zh-CN" sz="1600" dirty="0" smtClean="0">
              <a:solidFill>
                <a:schemeClr val="bg2"/>
              </a:solidFill>
              <a:latin typeface="微软雅黑" panose="020B0503020204020204" pitchFamily="34" charset="-122"/>
              <a:ea typeface="微软雅黑" panose="020B0503020204020204" pitchFamily="34" charset="-122"/>
            </a:endParaRPr>
          </a:p>
          <a:p>
            <a:r>
              <a:rPr lang="zh-CN" altLang="en-US" sz="1000" dirty="0" smtClean="0">
                <a:solidFill>
                  <a:schemeClr val="accent1"/>
                </a:solidFill>
                <a:latin typeface="微软雅黑" panose="020B0503020204020204" pitchFamily="34" charset="-122"/>
                <a:ea typeface="微软雅黑" panose="020B0503020204020204" pitchFamily="34" charset="-122"/>
              </a:rPr>
              <a:t>单击此处添加</a:t>
            </a:r>
            <a:r>
              <a:rPr lang="zh-CN" altLang="en-US" sz="1000" dirty="0">
                <a:solidFill>
                  <a:schemeClr val="accent1"/>
                </a:solidFill>
                <a:latin typeface="微软雅黑" panose="020B0503020204020204" pitchFamily="34" charset="-122"/>
                <a:ea typeface="微软雅黑" panose="020B0503020204020204" pitchFamily="34" charset="-122"/>
              </a:rPr>
              <a:t>文本，单击此处添加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80052" y="242680"/>
            <a:ext cx="2904891" cy="338554"/>
            <a:chOff x="568442" y="319364"/>
            <a:chExt cx="3873190" cy="451406"/>
          </a:xfrm>
        </p:grpSpPr>
        <p:sp>
          <p:nvSpPr>
            <p:cNvPr id="15"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6" name="等腰三角形 15"/>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7"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3454221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300"/>
                            </p:stCondLst>
                            <p:childTnLst>
                              <p:par>
                                <p:cTn id="16" presetID="2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800"/>
                            </p:stCondLst>
                            <p:childTnLst>
                              <p:par>
                                <p:cTn id="23" presetID="2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2600"/>
                            </p:stCondLst>
                            <p:childTnLst>
                              <p:par>
                                <p:cTn id="30" presetID="22"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3100"/>
                            </p:stCondLst>
                            <p:childTnLst>
                              <p:par>
                                <p:cTn id="37" presetID="22" presetClass="entr" presetSubtype="1"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par>
                                <p:cTn id="40" presetID="10" presetClass="entr" presetSubtype="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par>
                          <p:cTn id="43" fill="hold">
                            <p:stCondLst>
                              <p:cond delay="3900"/>
                            </p:stCondLst>
                            <p:childTnLst>
                              <p:par>
                                <p:cTn id="44" presetID="22" presetClass="entr" presetSubtype="1"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animBg="1"/>
      <p:bldP spid="8" grpId="0" animBg="1"/>
      <p:bldP spid="9" grpId="0"/>
      <p:bldP spid="10" grpId="0" animBg="1"/>
      <p:bldP spid="11" grpId="0" animBg="1"/>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607063" y="1058649"/>
            <a:ext cx="2045059" cy="1954450"/>
            <a:chOff x="5807955" y="4605844"/>
            <a:chExt cx="1467148" cy="1402144"/>
          </a:xfrm>
        </p:grpSpPr>
        <p:sp>
          <p:nvSpPr>
            <p:cNvPr id="19" name="文本框 5"/>
            <p:cNvSpPr txBox="1"/>
            <p:nvPr/>
          </p:nvSpPr>
          <p:spPr>
            <a:xfrm>
              <a:off x="6405464" y="4916469"/>
              <a:ext cx="869639" cy="728648"/>
            </a:xfrm>
            <a:prstGeom prst="rect">
              <a:avLst/>
            </a:prstGeom>
            <a:noFill/>
          </p:spPr>
          <p:txBody>
            <a:bodyPr wrap="none" rtlCol="0">
              <a:spAutoFit/>
            </a:bodyPr>
            <a:lstStyle/>
            <a:p>
              <a:r>
                <a:rPr lang="en-US" altLang="zh-CN" sz="6000" dirty="0" smtClean="0">
                  <a:latin typeface="站酷高端黑" panose="02010600030101010101" pitchFamily="2" charset="-122"/>
                  <a:ea typeface="站酷高端黑" panose="02010600030101010101" pitchFamily="2" charset="-122"/>
                </a:rPr>
                <a:t>03</a:t>
              </a:r>
              <a:endParaRPr lang="zh-CN" altLang="en-US" sz="6000" dirty="0">
                <a:latin typeface="站酷高端黑" panose="02010600030101010101" pitchFamily="2" charset="-122"/>
                <a:ea typeface="站酷高端黑" panose="02010600030101010101" pitchFamily="2" charset="-122"/>
              </a:endParaRPr>
            </a:p>
          </p:txBody>
        </p:sp>
        <p:sp>
          <p:nvSpPr>
            <p:cNvPr id="20" name="弧形 19"/>
            <p:cNvSpPr/>
            <p:nvPr/>
          </p:nvSpPr>
          <p:spPr>
            <a:xfrm rot="2700000">
              <a:off x="5884495" y="4686150"/>
              <a:ext cx="1249065" cy="1249065"/>
            </a:xfrm>
            <a:prstGeom prst="arc">
              <a:avLst>
                <a:gd name="adj1" fmla="val 20887794"/>
                <a:gd name="adj2" fmla="val 1698813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8C864"/>
                </a:solidFill>
              </a:endParaRPr>
            </a:p>
          </p:txBody>
        </p:sp>
        <p:sp>
          <p:nvSpPr>
            <p:cNvPr id="21" name="弦形 20"/>
            <p:cNvSpPr/>
            <p:nvPr/>
          </p:nvSpPr>
          <p:spPr>
            <a:xfrm>
              <a:off x="5807955" y="4605844"/>
              <a:ext cx="1402144" cy="1402144"/>
            </a:xfrm>
            <a:prstGeom prst="chord">
              <a:avLst>
                <a:gd name="adj1" fmla="val 4720851"/>
                <a:gd name="adj2" fmla="val 110403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C864"/>
                </a:solidFill>
              </a:endParaRPr>
            </a:p>
          </p:txBody>
        </p:sp>
      </p:grpSp>
      <p:sp>
        <p:nvSpPr>
          <p:cNvPr id="22" name="矩形 69"/>
          <p:cNvSpPr>
            <a:spLocks noChangeArrowheads="1"/>
          </p:cNvSpPr>
          <p:nvPr/>
        </p:nvSpPr>
        <p:spPr bwMode="auto">
          <a:xfrm>
            <a:off x="3419872" y="3124294"/>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3000" b="1" dirty="0" smtClean="0">
                <a:latin typeface="微软雅黑" pitchFamily="34" charset="-122"/>
                <a:ea typeface="微软雅黑" pitchFamily="34" charset="-122"/>
                <a:sym typeface="微软雅黑" pitchFamily="34" charset="-122"/>
              </a:rPr>
              <a:t>项目成功展示</a:t>
            </a:r>
            <a:endParaRPr lang="en-US" altLang="zh-CN" sz="3000" b="1" dirty="0">
              <a:latin typeface="微软雅黑" pitchFamily="34" charset="-122"/>
              <a:ea typeface="微软雅黑" pitchFamily="34" charset="-122"/>
              <a:sym typeface="微软雅黑" pitchFamily="34" charset="-122"/>
            </a:endParaRPr>
          </a:p>
        </p:txBody>
      </p:sp>
      <p:sp>
        <p:nvSpPr>
          <p:cNvPr id="23" name="矩形 70"/>
          <p:cNvSpPr>
            <a:spLocks noChangeArrowheads="1"/>
          </p:cNvSpPr>
          <p:nvPr/>
        </p:nvSpPr>
        <p:spPr bwMode="auto">
          <a:xfrm>
            <a:off x="2454936" y="3678292"/>
            <a:ext cx="4627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a:t>
            </a:r>
            <a:r>
              <a:rPr lang="zh-CN" altLang="en-US" sz="1100" dirty="0" smtClean="0">
                <a:solidFill>
                  <a:schemeClr val="accent1"/>
                </a:solidFill>
                <a:latin typeface="微软雅黑" panose="020B0503020204020204" pitchFamily="34" charset="-122"/>
                <a:ea typeface="微软雅黑" panose="020B0503020204020204" pitchFamily="34" charset="-122"/>
              </a:rPr>
              <a:t>此处添加文字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1907704" y="3401293"/>
            <a:ext cx="136815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084168" y="3401293"/>
            <a:ext cx="12961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71152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
                                        </p:tgtEl>
                                        <p:attrNameLst>
                                          <p:attrName>ppt_y</p:attrName>
                                        </p:attrNameLst>
                                      </p:cBhvr>
                                      <p:tavLst>
                                        <p:tav tm="0">
                                          <p:val>
                                            <p:strVal val="#ppt_y"/>
                                          </p:val>
                                        </p:tav>
                                        <p:tav tm="100000">
                                          <p:val>
                                            <p:strVal val="#ppt_y"/>
                                          </p:val>
                                        </p:tav>
                                      </p:tavLst>
                                    </p:anim>
                                  </p:childTnLst>
                                </p:cTn>
                              </p:par>
                              <p:par>
                                <p:cTn id="11" presetID="22" presetClass="entr" presetSubtype="8" fill="hold"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2" fill="hold" nodeType="withEffect">
                                  <p:stCondLst>
                                    <p:cond delay="50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ine 11"/>
          <p:cNvSpPr>
            <a:spLocks noChangeShapeType="1"/>
          </p:cNvSpPr>
          <p:nvPr/>
        </p:nvSpPr>
        <p:spPr bwMode="auto">
          <a:xfrm flipH="1" flipV="1">
            <a:off x="4053581" y="2013314"/>
            <a:ext cx="1105214" cy="565931"/>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2" name="Line 12"/>
          <p:cNvSpPr>
            <a:spLocks noChangeShapeType="1"/>
          </p:cNvSpPr>
          <p:nvPr/>
        </p:nvSpPr>
        <p:spPr bwMode="auto">
          <a:xfrm flipH="1">
            <a:off x="4220303" y="3149954"/>
            <a:ext cx="938492" cy="576195"/>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3" name="Line 13"/>
          <p:cNvSpPr>
            <a:spLocks noChangeShapeType="1"/>
          </p:cNvSpPr>
          <p:nvPr/>
        </p:nvSpPr>
        <p:spPr bwMode="auto">
          <a:xfrm flipH="1">
            <a:off x="3674365" y="2877410"/>
            <a:ext cx="1484430" cy="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4" name="TextBox 23"/>
          <p:cNvSpPr txBox="1"/>
          <p:nvPr/>
        </p:nvSpPr>
        <p:spPr>
          <a:xfrm>
            <a:off x="6581368" y="1887223"/>
            <a:ext cx="2016224" cy="2400657"/>
          </a:xfrm>
          <a:prstGeom prst="rect">
            <a:avLst/>
          </a:prstGeom>
          <a:noFill/>
          <a:ln>
            <a:noFill/>
          </a:ln>
        </p:spPr>
        <p:txBody>
          <a:bodyPr wrap="square" rtlCol="0">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单击添加文本单击添加文本单击添加文本单击添加文本单击添加文本单击添加文本单击添加文本单击添加文本单击添加</a:t>
            </a:r>
            <a:r>
              <a:rPr lang="zh-CN" altLang="en-US" sz="1000" dirty="0" smtClean="0">
                <a:solidFill>
                  <a:schemeClr val="accent1"/>
                </a:solidFill>
                <a:latin typeface="微软雅黑" pitchFamily="34" charset="-122"/>
                <a:ea typeface="微软雅黑" pitchFamily="34" charset="-122"/>
                <a:sym typeface="微软雅黑" pitchFamily="34" charset="-122"/>
              </a:rPr>
              <a:t>文本单击</a:t>
            </a:r>
            <a:r>
              <a:rPr lang="zh-CN" altLang="en-US" sz="1000" dirty="0">
                <a:solidFill>
                  <a:schemeClr val="accent1"/>
                </a:solidFill>
                <a:latin typeface="微软雅黑" pitchFamily="34" charset="-122"/>
                <a:ea typeface="微软雅黑" pitchFamily="34" charset="-122"/>
                <a:sym typeface="微软雅黑" pitchFamily="34" charset="-122"/>
              </a:rPr>
              <a:t>添加文本单击添加文本单击添加文本单击添加文本</a:t>
            </a:r>
            <a:r>
              <a:rPr lang="zh-CN" altLang="en-US" sz="1000" dirty="0" smtClean="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a:t>
            </a:r>
            <a:endParaRPr lang="en-US" altLang="zh-CN" sz="1000" dirty="0" smtClean="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000" dirty="0" smtClean="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000" dirty="0">
              <a:solidFill>
                <a:schemeClr val="accent1"/>
              </a:solidFill>
              <a:latin typeface="微软雅黑" pitchFamily="34" charset="-122"/>
              <a:ea typeface="微软雅黑" pitchFamily="34" charset="-122"/>
              <a:sym typeface="微软雅黑" pitchFamily="34" charset="-122"/>
            </a:endParaRPr>
          </a:p>
        </p:txBody>
      </p:sp>
      <p:sp>
        <p:nvSpPr>
          <p:cNvPr id="25" name="TextBox 24"/>
          <p:cNvSpPr txBox="1"/>
          <p:nvPr/>
        </p:nvSpPr>
        <p:spPr>
          <a:xfrm>
            <a:off x="1618702" y="1203598"/>
            <a:ext cx="1036867" cy="246221"/>
          </a:xfrm>
          <a:prstGeom prst="rect">
            <a:avLst/>
          </a:prstGeom>
          <a:noFill/>
        </p:spPr>
        <p:txBody>
          <a:bodyPr wrap="square" lIns="0" tIns="0" rIns="0" bIns="0" rtlCol="0">
            <a:spAutoFit/>
          </a:bodyPr>
          <a:lstStyle/>
          <a:p>
            <a:pPr algn="ctr"/>
            <a:r>
              <a:rPr lang="zh-CN" altLang="en-US" sz="1600" dirty="0" smtClean="0">
                <a:latin typeface="微软雅黑" pitchFamily="34" charset="-122"/>
                <a:ea typeface="微软雅黑" pitchFamily="34" charset="-122"/>
              </a:rPr>
              <a:t>标题文字</a:t>
            </a:r>
            <a:endParaRPr lang="zh-CN" altLang="en-US" sz="1600" dirty="0">
              <a:latin typeface="微软雅黑" pitchFamily="34" charset="-122"/>
              <a:ea typeface="微软雅黑" pitchFamily="34" charset="-122"/>
            </a:endParaRPr>
          </a:p>
        </p:txBody>
      </p:sp>
      <p:sp>
        <p:nvSpPr>
          <p:cNvPr id="26" name="TextBox 25"/>
          <p:cNvSpPr txBox="1"/>
          <p:nvPr/>
        </p:nvSpPr>
        <p:spPr>
          <a:xfrm>
            <a:off x="1247931" y="1534011"/>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r>
              <a:rPr lang="zh-CN" altLang="en-US" sz="1000" dirty="0">
                <a:solidFill>
                  <a:schemeClr val="accent1"/>
                </a:solidFill>
                <a:latin typeface="微软雅黑" pitchFamily="34" charset="-122"/>
                <a:ea typeface="微软雅黑" pitchFamily="34" charset="-122"/>
              </a:rPr>
              <a:t>文字内容点击输入文字</a:t>
            </a:r>
            <a:r>
              <a:rPr lang="zh-CN" altLang="en-US" sz="1000" dirty="0" smtClean="0">
                <a:solidFill>
                  <a:schemeClr val="accent1"/>
                </a:solidFill>
                <a:latin typeface="微软雅黑" pitchFamily="34" charset="-122"/>
                <a:ea typeface="微软雅黑" pitchFamily="34" charset="-122"/>
              </a:rPr>
              <a:t>内容</a:t>
            </a:r>
            <a:r>
              <a:rPr lang="zh-CN" altLang="en-US" sz="1000" dirty="0">
                <a:solidFill>
                  <a:schemeClr val="accent1"/>
                </a:solidFill>
                <a:latin typeface="微软雅黑" pitchFamily="34" charset="-122"/>
                <a:ea typeface="微软雅黑" pitchFamily="34" charset="-122"/>
              </a:rPr>
              <a:t>点击输入</a:t>
            </a:r>
            <a:r>
              <a:rPr lang="zh-CN" altLang="en-US" sz="1000" dirty="0" smtClean="0">
                <a:solidFill>
                  <a:schemeClr val="accent1"/>
                </a:solidFill>
                <a:latin typeface="微软雅黑" pitchFamily="34" charset="-122"/>
                <a:ea typeface="微软雅黑" pitchFamily="34" charset="-122"/>
              </a:rPr>
              <a:t>文字</a:t>
            </a:r>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endParaRPr lang="zh-CN" altLang="en-US" sz="1000" dirty="0">
              <a:solidFill>
                <a:schemeClr val="accent1"/>
              </a:solidFill>
              <a:latin typeface="微软雅黑" pitchFamily="34" charset="-122"/>
              <a:ea typeface="微软雅黑" pitchFamily="34" charset="-122"/>
            </a:endParaRPr>
          </a:p>
          <a:p>
            <a:endParaRPr lang="zh-CN" altLang="en-US" sz="1000" dirty="0">
              <a:solidFill>
                <a:schemeClr val="accent1"/>
              </a:solidFill>
              <a:latin typeface="微软雅黑" pitchFamily="34" charset="-122"/>
              <a:ea typeface="微软雅黑" pitchFamily="34" charset="-122"/>
            </a:endParaRPr>
          </a:p>
        </p:txBody>
      </p:sp>
      <p:sp>
        <p:nvSpPr>
          <p:cNvPr id="27" name="TextBox 26"/>
          <p:cNvSpPr txBox="1"/>
          <p:nvPr/>
        </p:nvSpPr>
        <p:spPr>
          <a:xfrm>
            <a:off x="6587495" y="1599503"/>
            <a:ext cx="1036867" cy="246221"/>
          </a:xfrm>
          <a:prstGeom prst="rect">
            <a:avLst/>
          </a:prstGeom>
          <a:noFill/>
        </p:spPr>
        <p:txBody>
          <a:bodyPr wrap="square" lIns="0" tIns="0" rIns="0" bIns="0" rtlCol="0">
            <a:spAutoFit/>
          </a:bodyPr>
          <a:lstStyle/>
          <a:p>
            <a:pPr algn="ctr"/>
            <a:r>
              <a:rPr lang="zh-CN" altLang="en-US" sz="1600" dirty="0" smtClean="0">
                <a:latin typeface="微软雅黑" pitchFamily="34" charset="-122"/>
                <a:ea typeface="微软雅黑" pitchFamily="34" charset="-122"/>
              </a:rPr>
              <a:t>标题文字</a:t>
            </a:r>
            <a:endParaRPr lang="zh-CN" altLang="en-US" sz="1600" dirty="0">
              <a:latin typeface="微软雅黑" pitchFamily="34" charset="-122"/>
              <a:ea typeface="微软雅黑" pitchFamily="34" charset="-122"/>
            </a:endParaRPr>
          </a:p>
        </p:txBody>
      </p:sp>
      <p:grpSp>
        <p:nvGrpSpPr>
          <p:cNvPr id="28" name="组合 27"/>
          <p:cNvGrpSpPr/>
          <p:nvPr/>
        </p:nvGrpSpPr>
        <p:grpSpPr>
          <a:xfrm>
            <a:off x="5315348" y="2380989"/>
            <a:ext cx="1056852" cy="1044555"/>
            <a:chOff x="5315348" y="2380989"/>
            <a:chExt cx="1056852" cy="1044555"/>
          </a:xfrm>
        </p:grpSpPr>
        <p:sp>
          <p:nvSpPr>
            <p:cNvPr id="29" name="任意多边形 83"/>
            <p:cNvSpPr/>
            <p:nvPr/>
          </p:nvSpPr>
          <p:spPr bwMode="auto">
            <a:xfrm rot="16377237">
              <a:off x="5314292" y="2382045"/>
              <a:ext cx="1044555" cy="10424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1"/>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300" kern="0">
                <a:solidFill>
                  <a:srgbClr val="080808"/>
                </a:solidFill>
                <a:latin typeface="宋体"/>
                <a:ea typeface="宋体"/>
              </a:endParaRPr>
            </a:p>
          </p:txBody>
        </p:sp>
        <p:sp>
          <p:nvSpPr>
            <p:cNvPr id="30" name="TextBox 29"/>
            <p:cNvSpPr txBox="1"/>
            <p:nvPr/>
          </p:nvSpPr>
          <p:spPr>
            <a:xfrm>
              <a:off x="5335333" y="2643758"/>
              <a:ext cx="1036867" cy="553998"/>
            </a:xfrm>
            <a:prstGeom prst="rect">
              <a:avLst/>
            </a:prstGeom>
            <a:noFill/>
          </p:spPr>
          <p:txBody>
            <a:bodyPr wrap="square" lIns="0" tIns="0" rIns="0" bIns="0" rtlCol="0">
              <a:spAutoFit/>
            </a:bodyPr>
            <a:lstStyle/>
            <a:p>
              <a:pPr algn="ctr"/>
              <a:r>
                <a:rPr lang="zh-CN" altLang="en-US" dirty="0" smtClean="0">
                  <a:solidFill>
                    <a:schemeClr val="accent2"/>
                  </a:solidFill>
                  <a:latin typeface="微软雅黑" pitchFamily="34" charset="-122"/>
                  <a:ea typeface="微软雅黑" pitchFamily="34" charset="-122"/>
                </a:rPr>
                <a:t>标题</a:t>
              </a:r>
              <a:endParaRPr lang="en-US" altLang="zh-CN" dirty="0" smtClean="0">
                <a:solidFill>
                  <a:schemeClr val="accent2"/>
                </a:solidFill>
                <a:latin typeface="微软雅黑" pitchFamily="34" charset="-122"/>
                <a:ea typeface="微软雅黑" pitchFamily="34" charset="-122"/>
              </a:endParaRPr>
            </a:p>
            <a:p>
              <a:pPr algn="ctr"/>
              <a:r>
                <a:rPr lang="zh-CN" altLang="en-US" dirty="0" smtClean="0">
                  <a:solidFill>
                    <a:schemeClr val="accent2"/>
                  </a:solidFill>
                  <a:latin typeface="微软雅黑" pitchFamily="34" charset="-122"/>
                  <a:ea typeface="微软雅黑" pitchFamily="34" charset="-122"/>
                </a:rPr>
                <a:t>文字</a:t>
              </a:r>
              <a:endParaRPr lang="zh-CN" altLang="en-US" dirty="0">
                <a:solidFill>
                  <a:schemeClr val="accent2"/>
                </a:solidFill>
                <a:latin typeface="微软雅黑" pitchFamily="34" charset="-122"/>
                <a:ea typeface="微软雅黑" pitchFamily="34" charset="-122"/>
              </a:endParaRPr>
            </a:p>
          </p:txBody>
        </p:sp>
      </p:grpSp>
      <p:grpSp>
        <p:nvGrpSpPr>
          <p:cNvPr id="31" name="组合 30"/>
          <p:cNvGrpSpPr/>
          <p:nvPr/>
        </p:nvGrpSpPr>
        <p:grpSpPr>
          <a:xfrm>
            <a:off x="3078882" y="1266632"/>
            <a:ext cx="1036867" cy="665742"/>
            <a:chOff x="3078882" y="1266632"/>
            <a:chExt cx="1036867" cy="665742"/>
          </a:xfrm>
        </p:grpSpPr>
        <p:sp>
          <p:nvSpPr>
            <p:cNvPr id="32" name="椭圆 80"/>
            <p:cNvSpPr/>
            <p:nvPr/>
          </p:nvSpPr>
          <p:spPr bwMode="auto">
            <a:xfrm>
              <a:off x="3255801" y="1266632"/>
              <a:ext cx="664395" cy="665742"/>
            </a:xfrm>
            <a:prstGeom prst="ellipse">
              <a:avLst/>
            </a:prstGeom>
            <a:solidFill>
              <a:schemeClr val="tx1"/>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宋体"/>
                <a:ea typeface="宋体"/>
              </a:endParaRPr>
            </a:p>
          </p:txBody>
        </p:sp>
        <p:sp>
          <p:nvSpPr>
            <p:cNvPr id="33" name="TextBox 32"/>
            <p:cNvSpPr txBox="1"/>
            <p:nvPr/>
          </p:nvSpPr>
          <p:spPr>
            <a:xfrm>
              <a:off x="3078882" y="1461433"/>
              <a:ext cx="1036867" cy="246221"/>
            </a:xfrm>
            <a:prstGeom prst="rect">
              <a:avLst/>
            </a:prstGeom>
            <a:noFill/>
          </p:spPr>
          <p:txBody>
            <a:bodyPr wrap="square" lIns="0" tIns="0" rIns="0" bIns="0" rtlCol="0">
              <a:spAutoFit/>
            </a:bodyPr>
            <a:lstStyle/>
            <a:p>
              <a:pPr algn="ctr"/>
              <a:r>
                <a:rPr lang="zh-CN" altLang="en-US" sz="1600" dirty="0" smtClean="0">
                  <a:solidFill>
                    <a:schemeClr val="accent2"/>
                  </a:solidFill>
                  <a:latin typeface="微软雅黑" pitchFamily="34" charset="-122"/>
                  <a:ea typeface="微软雅黑" pitchFamily="34" charset="-122"/>
                </a:rPr>
                <a:t>标题</a:t>
              </a:r>
              <a:endParaRPr lang="zh-CN" altLang="en-US" sz="1600" dirty="0">
                <a:solidFill>
                  <a:schemeClr val="accent2"/>
                </a:solidFill>
                <a:latin typeface="微软雅黑" pitchFamily="34" charset="-122"/>
                <a:ea typeface="微软雅黑" pitchFamily="34" charset="-122"/>
              </a:endParaRPr>
            </a:p>
          </p:txBody>
        </p:sp>
      </p:grpSp>
      <p:grpSp>
        <p:nvGrpSpPr>
          <p:cNvPr id="38" name="组合 37"/>
          <p:cNvGrpSpPr/>
          <p:nvPr/>
        </p:nvGrpSpPr>
        <p:grpSpPr>
          <a:xfrm>
            <a:off x="2599029" y="2603954"/>
            <a:ext cx="1036867" cy="691758"/>
            <a:chOff x="2599029" y="2603954"/>
            <a:chExt cx="1036867" cy="691758"/>
          </a:xfrm>
        </p:grpSpPr>
        <p:sp>
          <p:nvSpPr>
            <p:cNvPr id="39" name="椭圆 80"/>
            <p:cNvSpPr/>
            <p:nvPr/>
          </p:nvSpPr>
          <p:spPr bwMode="auto">
            <a:xfrm>
              <a:off x="2746251" y="2603954"/>
              <a:ext cx="690358" cy="691758"/>
            </a:xfrm>
            <a:prstGeom prst="ellipse">
              <a:avLst/>
            </a:prstGeom>
            <a:solidFill>
              <a:schemeClr val="bg2"/>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宋体"/>
                <a:ea typeface="宋体"/>
              </a:endParaRPr>
            </a:p>
          </p:txBody>
        </p:sp>
        <p:sp>
          <p:nvSpPr>
            <p:cNvPr id="40" name="TextBox 39"/>
            <p:cNvSpPr txBox="1"/>
            <p:nvPr/>
          </p:nvSpPr>
          <p:spPr>
            <a:xfrm>
              <a:off x="2599029" y="2826722"/>
              <a:ext cx="1036867" cy="246221"/>
            </a:xfrm>
            <a:prstGeom prst="rect">
              <a:avLst/>
            </a:prstGeom>
            <a:noFill/>
          </p:spPr>
          <p:txBody>
            <a:bodyPr wrap="square" lIns="0" tIns="0" rIns="0" bIns="0" rtlCol="0">
              <a:spAutoFit/>
            </a:bodyPr>
            <a:lstStyle/>
            <a:p>
              <a:pPr algn="ctr"/>
              <a:r>
                <a:rPr lang="zh-CN" altLang="en-US" sz="1600" dirty="0" smtClean="0">
                  <a:solidFill>
                    <a:schemeClr val="accent2"/>
                  </a:solidFill>
                  <a:latin typeface="微软雅黑" pitchFamily="34" charset="-122"/>
                  <a:ea typeface="微软雅黑" pitchFamily="34" charset="-122"/>
                </a:rPr>
                <a:t>标题</a:t>
              </a:r>
              <a:endParaRPr lang="zh-CN" altLang="en-US" sz="1600" dirty="0">
                <a:solidFill>
                  <a:schemeClr val="accent2"/>
                </a:solidFill>
                <a:latin typeface="微软雅黑" pitchFamily="34" charset="-122"/>
                <a:ea typeface="微软雅黑" pitchFamily="34" charset="-122"/>
              </a:endParaRPr>
            </a:p>
          </p:txBody>
        </p:sp>
      </p:grpSp>
      <p:grpSp>
        <p:nvGrpSpPr>
          <p:cNvPr id="41" name="组合 40"/>
          <p:cNvGrpSpPr/>
          <p:nvPr/>
        </p:nvGrpSpPr>
        <p:grpSpPr>
          <a:xfrm>
            <a:off x="3218526" y="3839142"/>
            <a:ext cx="1036867" cy="665742"/>
            <a:chOff x="3218526" y="3839142"/>
            <a:chExt cx="1036867" cy="665742"/>
          </a:xfrm>
        </p:grpSpPr>
        <p:sp>
          <p:nvSpPr>
            <p:cNvPr id="57" name="椭圆 80"/>
            <p:cNvSpPr/>
            <p:nvPr/>
          </p:nvSpPr>
          <p:spPr bwMode="auto">
            <a:xfrm>
              <a:off x="3403549" y="3839142"/>
              <a:ext cx="664395" cy="665742"/>
            </a:xfrm>
            <a:prstGeom prst="ellipse">
              <a:avLst/>
            </a:prstGeom>
            <a:solidFill>
              <a:schemeClr val="tx2"/>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宋体"/>
                <a:ea typeface="宋体"/>
              </a:endParaRPr>
            </a:p>
          </p:txBody>
        </p:sp>
        <p:sp>
          <p:nvSpPr>
            <p:cNvPr id="58" name="TextBox 57"/>
            <p:cNvSpPr txBox="1"/>
            <p:nvPr/>
          </p:nvSpPr>
          <p:spPr>
            <a:xfrm>
              <a:off x="3218526" y="4057787"/>
              <a:ext cx="1036867" cy="246221"/>
            </a:xfrm>
            <a:prstGeom prst="rect">
              <a:avLst/>
            </a:prstGeom>
            <a:noFill/>
          </p:spPr>
          <p:txBody>
            <a:bodyPr wrap="square" lIns="0" tIns="0" rIns="0" bIns="0" rtlCol="0">
              <a:spAutoFit/>
            </a:bodyPr>
            <a:lstStyle/>
            <a:p>
              <a:pPr algn="ctr"/>
              <a:r>
                <a:rPr lang="zh-CN" altLang="en-US" sz="1600" dirty="0" smtClean="0">
                  <a:solidFill>
                    <a:schemeClr val="accent2"/>
                  </a:solidFill>
                  <a:latin typeface="微软雅黑" pitchFamily="34" charset="-122"/>
                  <a:ea typeface="微软雅黑" pitchFamily="34" charset="-122"/>
                </a:rPr>
                <a:t>标题</a:t>
              </a:r>
              <a:endParaRPr lang="zh-CN" altLang="en-US" sz="1600" dirty="0">
                <a:solidFill>
                  <a:schemeClr val="accent2"/>
                </a:solidFill>
                <a:latin typeface="微软雅黑" pitchFamily="34" charset="-122"/>
                <a:ea typeface="微软雅黑" pitchFamily="34" charset="-122"/>
              </a:endParaRPr>
            </a:p>
          </p:txBody>
        </p:sp>
      </p:grpSp>
      <p:sp>
        <p:nvSpPr>
          <p:cNvPr id="59" name="TextBox 58"/>
          <p:cNvSpPr txBox="1"/>
          <p:nvPr/>
        </p:nvSpPr>
        <p:spPr>
          <a:xfrm>
            <a:off x="1270363" y="2520647"/>
            <a:ext cx="1036867" cy="246221"/>
          </a:xfrm>
          <a:prstGeom prst="rect">
            <a:avLst/>
          </a:prstGeom>
          <a:noFill/>
        </p:spPr>
        <p:txBody>
          <a:bodyPr wrap="square" lIns="0" tIns="0" rIns="0" bIns="0" rtlCol="0">
            <a:spAutoFit/>
          </a:bodyPr>
          <a:lstStyle/>
          <a:p>
            <a:pPr algn="ctr"/>
            <a:r>
              <a:rPr lang="zh-CN" altLang="en-US" sz="1600" dirty="0" smtClean="0">
                <a:solidFill>
                  <a:schemeClr val="bg2"/>
                </a:solidFill>
                <a:latin typeface="微软雅黑" pitchFamily="34" charset="-122"/>
                <a:ea typeface="微软雅黑" pitchFamily="34" charset="-122"/>
              </a:rPr>
              <a:t>标题文字</a:t>
            </a:r>
            <a:endParaRPr lang="zh-CN" altLang="en-US" sz="1600" dirty="0">
              <a:solidFill>
                <a:schemeClr val="bg2"/>
              </a:solidFill>
              <a:latin typeface="微软雅黑" pitchFamily="34" charset="-122"/>
              <a:ea typeface="微软雅黑" pitchFamily="34" charset="-122"/>
            </a:endParaRPr>
          </a:p>
        </p:txBody>
      </p:sp>
      <p:sp>
        <p:nvSpPr>
          <p:cNvPr id="60" name="TextBox 59"/>
          <p:cNvSpPr txBox="1"/>
          <p:nvPr/>
        </p:nvSpPr>
        <p:spPr>
          <a:xfrm>
            <a:off x="899592" y="2851060"/>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r>
              <a:rPr lang="zh-CN" altLang="en-US" sz="1000" dirty="0">
                <a:solidFill>
                  <a:schemeClr val="accent1"/>
                </a:solidFill>
                <a:latin typeface="微软雅黑" pitchFamily="34" charset="-122"/>
                <a:ea typeface="微软雅黑" pitchFamily="34" charset="-122"/>
              </a:rPr>
              <a:t>文字内容点击输入文字</a:t>
            </a:r>
            <a:r>
              <a:rPr lang="zh-CN" altLang="en-US" sz="1000" dirty="0" smtClean="0">
                <a:solidFill>
                  <a:schemeClr val="accent1"/>
                </a:solidFill>
                <a:latin typeface="微软雅黑" pitchFamily="34" charset="-122"/>
                <a:ea typeface="微软雅黑" pitchFamily="34" charset="-122"/>
              </a:rPr>
              <a:t>内容</a:t>
            </a:r>
            <a:r>
              <a:rPr lang="zh-CN" altLang="en-US" sz="1000" dirty="0">
                <a:solidFill>
                  <a:schemeClr val="accent1"/>
                </a:solidFill>
                <a:latin typeface="微软雅黑" pitchFamily="34" charset="-122"/>
                <a:ea typeface="微软雅黑" pitchFamily="34" charset="-122"/>
              </a:rPr>
              <a:t>点击输入</a:t>
            </a:r>
            <a:r>
              <a:rPr lang="zh-CN" altLang="en-US" sz="1000" dirty="0" smtClean="0">
                <a:solidFill>
                  <a:schemeClr val="accent1"/>
                </a:solidFill>
                <a:latin typeface="微软雅黑" pitchFamily="34" charset="-122"/>
                <a:ea typeface="微软雅黑" pitchFamily="34" charset="-122"/>
              </a:rPr>
              <a:t>文字</a:t>
            </a:r>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endParaRPr lang="zh-CN" altLang="en-US" sz="1000" dirty="0">
              <a:solidFill>
                <a:schemeClr val="accent1"/>
              </a:solidFill>
              <a:latin typeface="微软雅黑" pitchFamily="34" charset="-122"/>
              <a:ea typeface="微软雅黑" pitchFamily="34" charset="-122"/>
            </a:endParaRPr>
          </a:p>
          <a:p>
            <a:endParaRPr lang="zh-CN" altLang="en-US" sz="1000" dirty="0">
              <a:solidFill>
                <a:schemeClr val="accent1"/>
              </a:solidFill>
              <a:latin typeface="微软雅黑" pitchFamily="34" charset="-122"/>
              <a:ea typeface="微软雅黑" pitchFamily="34" charset="-122"/>
            </a:endParaRPr>
          </a:p>
        </p:txBody>
      </p:sp>
      <p:sp>
        <p:nvSpPr>
          <p:cNvPr id="61" name="TextBox 60"/>
          <p:cNvSpPr txBox="1"/>
          <p:nvPr/>
        </p:nvSpPr>
        <p:spPr>
          <a:xfrm>
            <a:off x="1978742" y="3811566"/>
            <a:ext cx="1036867" cy="246221"/>
          </a:xfrm>
          <a:prstGeom prst="rect">
            <a:avLst/>
          </a:prstGeom>
          <a:noFill/>
        </p:spPr>
        <p:txBody>
          <a:bodyPr wrap="square" lIns="0" tIns="0" rIns="0" bIns="0" rtlCol="0">
            <a:spAutoFit/>
          </a:bodyPr>
          <a:lstStyle/>
          <a:p>
            <a:pPr algn="ctr"/>
            <a:r>
              <a:rPr lang="zh-CN" altLang="en-US" sz="1600" dirty="0" smtClean="0">
                <a:solidFill>
                  <a:schemeClr val="tx2"/>
                </a:solidFill>
                <a:latin typeface="微软雅黑" pitchFamily="34" charset="-122"/>
                <a:ea typeface="微软雅黑" pitchFamily="34" charset="-122"/>
              </a:rPr>
              <a:t>标题文字</a:t>
            </a:r>
            <a:endParaRPr lang="zh-CN" altLang="en-US" sz="1600" dirty="0">
              <a:solidFill>
                <a:schemeClr val="tx2"/>
              </a:solidFill>
              <a:latin typeface="微软雅黑" pitchFamily="34" charset="-122"/>
              <a:ea typeface="微软雅黑" pitchFamily="34" charset="-122"/>
            </a:endParaRPr>
          </a:p>
        </p:txBody>
      </p:sp>
      <p:sp>
        <p:nvSpPr>
          <p:cNvPr id="62" name="TextBox 61"/>
          <p:cNvSpPr txBox="1"/>
          <p:nvPr/>
        </p:nvSpPr>
        <p:spPr>
          <a:xfrm>
            <a:off x="1607971" y="4141979"/>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r>
              <a:rPr lang="zh-CN" altLang="en-US" sz="1000" dirty="0">
                <a:solidFill>
                  <a:schemeClr val="accent1"/>
                </a:solidFill>
                <a:latin typeface="微软雅黑" pitchFamily="34" charset="-122"/>
                <a:ea typeface="微软雅黑" pitchFamily="34" charset="-122"/>
              </a:rPr>
              <a:t>文字内容点击输入文字</a:t>
            </a:r>
            <a:r>
              <a:rPr lang="zh-CN" altLang="en-US" sz="1000" dirty="0" smtClean="0">
                <a:solidFill>
                  <a:schemeClr val="accent1"/>
                </a:solidFill>
                <a:latin typeface="微软雅黑" pitchFamily="34" charset="-122"/>
                <a:ea typeface="微软雅黑" pitchFamily="34" charset="-122"/>
              </a:rPr>
              <a:t>内容</a:t>
            </a:r>
            <a:r>
              <a:rPr lang="zh-CN" altLang="en-US" sz="1000" dirty="0">
                <a:solidFill>
                  <a:schemeClr val="accent1"/>
                </a:solidFill>
                <a:latin typeface="微软雅黑" pitchFamily="34" charset="-122"/>
                <a:ea typeface="微软雅黑" pitchFamily="34" charset="-122"/>
              </a:rPr>
              <a:t>点击输入</a:t>
            </a:r>
            <a:r>
              <a:rPr lang="zh-CN" altLang="en-US" sz="1000" dirty="0" smtClean="0">
                <a:solidFill>
                  <a:schemeClr val="accent1"/>
                </a:solidFill>
                <a:latin typeface="微软雅黑" pitchFamily="34" charset="-122"/>
                <a:ea typeface="微软雅黑" pitchFamily="34" charset="-122"/>
              </a:rPr>
              <a:t>文字</a:t>
            </a:r>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endParaRPr lang="zh-CN" altLang="en-US" sz="1000" dirty="0">
              <a:solidFill>
                <a:schemeClr val="accent1"/>
              </a:solidFill>
              <a:latin typeface="微软雅黑" pitchFamily="34" charset="-122"/>
              <a:ea typeface="微软雅黑" pitchFamily="34" charset="-122"/>
            </a:endParaRPr>
          </a:p>
          <a:p>
            <a:endParaRPr lang="zh-CN" altLang="en-US" sz="1000" dirty="0">
              <a:solidFill>
                <a:schemeClr val="accent1"/>
              </a:solidFill>
              <a:latin typeface="微软雅黑" pitchFamily="34" charset="-122"/>
              <a:ea typeface="微软雅黑" pitchFamily="34" charset="-122"/>
            </a:endParaRPr>
          </a:p>
        </p:txBody>
      </p:sp>
      <p:grpSp>
        <p:nvGrpSpPr>
          <p:cNvPr id="63" name="组合 62"/>
          <p:cNvGrpSpPr/>
          <p:nvPr/>
        </p:nvGrpSpPr>
        <p:grpSpPr>
          <a:xfrm>
            <a:off x="280052" y="242680"/>
            <a:ext cx="2904891" cy="338554"/>
            <a:chOff x="568442" y="319364"/>
            <a:chExt cx="3873190" cy="451406"/>
          </a:xfrm>
        </p:grpSpPr>
        <p:sp>
          <p:nvSpPr>
            <p:cNvPr id="6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65" name="等腰三角形 6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201623"/>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right)">
                                      <p:cBhvr>
                                        <p:cTn id="14" dur="500"/>
                                        <p:tgtEl>
                                          <p:spTgt spid="21"/>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right)">
                                      <p:cBhvr>
                                        <p:cTn id="17" dur="500"/>
                                        <p:tgtEl>
                                          <p:spTgt spid="2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0-#ppt_w/2"/>
                                          </p:val>
                                        </p:tav>
                                        <p:tav tm="100000">
                                          <p:val>
                                            <p:strVal val="#ppt_x"/>
                                          </p:val>
                                        </p:tav>
                                      </p:tavLst>
                                    </p:anim>
                                    <p:anim calcmode="lin" valueType="num">
                                      <p:cBhvr additive="base">
                                        <p:cTn id="47" dur="500" fill="hold"/>
                                        <p:tgtEl>
                                          <p:spTgt spid="25"/>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0-#ppt_w/2"/>
                                          </p:val>
                                        </p:tav>
                                        <p:tav tm="100000">
                                          <p:val>
                                            <p:strVal val="#ppt_x"/>
                                          </p:val>
                                        </p:tav>
                                      </p:tavLst>
                                    </p:anim>
                                    <p:anim calcmode="lin" valueType="num">
                                      <p:cBhvr additive="base">
                                        <p:cTn id="51" dur="500" fill="hold"/>
                                        <p:tgtEl>
                                          <p:spTgt spid="2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0-#ppt_w/2"/>
                                          </p:val>
                                        </p:tav>
                                        <p:tav tm="100000">
                                          <p:val>
                                            <p:strVal val="#ppt_x"/>
                                          </p:val>
                                        </p:tav>
                                      </p:tavLst>
                                    </p:anim>
                                    <p:anim calcmode="lin" valueType="num">
                                      <p:cBhvr additive="base">
                                        <p:cTn id="55" dur="500" fill="hold"/>
                                        <p:tgtEl>
                                          <p:spTgt spid="5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 calcmode="lin" valueType="num">
                                      <p:cBhvr additive="base">
                                        <p:cTn id="58" dur="500" fill="hold"/>
                                        <p:tgtEl>
                                          <p:spTgt spid="60"/>
                                        </p:tgtEl>
                                        <p:attrNameLst>
                                          <p:attrName>ppt_x</p:attrName>
                                        </p:attrNameLst>
                                      </p:cBhvr>
                                      <p:tavLst>
                                        <p:tav tm="0">
                                          <p:val>
                                            <p:strVal val="0-#ppt_w/2"/>
                                          </p:val>
                                        </p:tav>
                                        <p:tav tm="100000">
                                          <p:val>
                                            <p:strVal val="#ppt_x"/>
                                          </p:val>
                                        </p:tav>
                                      </p:tavLst>
                                    </p:anim>
                                    <p:anim calcmode="lin" valueType="num">
                                      <p:cBhvr additive="base">
                                        <p:cTn id="59" dur="500" fill="hold"/>
                                        <p:tgtEl>
                                          <p:spTgt spid="60"/>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additive="base">
                                        <p:cTn id="62" dur="500" fill="hold"/>
                                        <p:tgtEl>
                                          <p:spTgt spid="61"/>
                                        </p:tgtEl>
                                        <p:attrNameLst>
                                          <p:attrName>ppt_x</p:attrName>
                                        </p:attrNameLst>
                                      </p:cBhvr>
                                      <p:tavLst>
                                        <p:tav tm="0">
                                          <p:val>
                                            <p:strVal val="0-#ppt_w/2"/>
                                          </p:val>
                                        </p:tav>
                                        <p:tav tm="100000">
                                          <p:val>
                                            <p:strVal val="#ppt_x"/>
                                          </p:val>
                                        </p:tav>
                                      </p:tavLst>
                                    </p:anim>
                                    <p:anim calcmode="lin" valueType="num">
                                      <p:cBhvr additive="base">
                                        <p:cTn id="63" dur="500" fill="hold"/>
                                        <p:tgtEl>
                                          <p:spTgt spid="61"/>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500" fill="hold"/>
                                        <p:tgtEl>
                                          <p:spTgt spid="62"/>
                                        </p:tgtEl>
                                        <p:attrNameLst>
                                          <p:attrName>ppt_x</p:attrName>
                                        </p:attrNameLst>
                                      </p:cBhvr>
                                      <p:tavLst>
                                        <p:tav tm="0">
                                          <p:val>
                                            <p:strVal val="0-#ppt_w/2"/>
                                          </p:val>
                                        </p:tav>
                                        <p:tav tm="100000">
                                          <p:val>
                                            <p:strVal val="#ppt_x"/>
                                          </p:val>
                                        </p:tav>
                                      </p:tavLst>
                                    </p:anim>
                                    <p:anim calcmode="lin" valueType="num">
                                      <p:cBhvr additive="base">
                                        <p:cTn id="67"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ppt_x"/>
                                          </p:val>
                                        </p:tav>
                                        <p:tav tm="100000">
                                          <p:val>
                                            <p:strVal val="#ppt_x"/>
                                          </p:val>
                                        </p:tav>
                                      </p:tavLst>
                                    </p:anim>
                                    <p:anim calcmode="lin" valueType="num">
                                      <p:cBhvr additive="base">
                                        <p:cTn id="73" dur="500" fill="hold"/>
                                        <p:tgtEl>
                                          <p:spTgt spid="2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p:bldP spid="25" grpId="0"/>
      <p:bldP spid="26" grpId="0"/>
      <p:bldP spid="27" grpId="0"/>
      <p:bldP spid="59" grpId="0"/>
      <p:bldP spid="60" grpId="0"/>
      <p:bldP spid="6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8748" y="1184549"/>
            <a:ext cx="6949636" cy="3330302"/>
            <a:chOff x="762000" y="1184548"/>
            <a:chExt cx="7398420" cy="3545361"/>
          </a:xfrm>
        </p:grpSpPr>
        <p:sp>
          <p:nvSpPr>
            <p:cNvPr id="3" name="椭圆 8"/>
            <p:cNvSpPr>
              <a:spLocks noChangeArrowheads="1"/>
            </p:cNvSpPr>
            <p:nvPr/>
          </p:nvSpPr>
          <p:spPr bwMode="auto">
            <a:xfrm>
              <a:off x="971550" y="3508375"/>
              <a:ext cx="7034213" cy="790575"/>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chemeClr val="tx2"/>
            </a:solidFill>
            <a:ln>
              <a:noFill/>
            </a:ln>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grpSp>
          <p:nvGrpSpPr>
            <p:cNvPr id="4" name="Group 5"/>
            <p:cNvGrpSpPr>
              <a:grpSpLocks/>
            </p:cNvGrpSpPr>
            <p:nvPr/>
          </p:nvGrpSpPr>
          <p:grpSpPr bwMode="auto">
            <a:xfrm>
              <a:off x="3627438" y="1865313"/>
              <a:ext cx="1728787" cy="1728787"/>
              <a:chOff x="0" y="0"/>
              <a:chExt cx="1728192" cy="1728192"/>
            </a:xfrm>
          </p:grpSpPr>
          <p:sp>
            <p:nvSpPr>
              <p:cNvPr id="27" name="五角星 68"/>
              <p:cNvSpPr>
                <a:spLocks noChangeArrowheads="1"/>
              </p:cNvSpPr>
              <p:nvPr/>
            </p:nvSpPr>
            <p:spPr bwMode="auto">
              <a:xfrm>
                <a:off x="0" y="0"/>
                <a:ext cx="1728192" cy="1728192"/>
              </a:xfrm>
              <a:prstGeom prst="star5">
                <a:avLst/>
              </a:prstGeom>
              <a:solidFill>
                <a:schemeClr val="bg2"/>
              </a:solidFill>
              <a:ln>
                <a:no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29" name="TextBox 70"/>
              <p:cNvSpPr>
                <a:spLocks noChangeArrowheads="1"/>
              </p:cNvSpPr>
              <p:nvPr/>
            </p:nvSpPr>
            <p:spPr bwMode="auto">
              <a:xfrm>
                <a:off x="645565" y="656269"/>
                <a:ext cx="437060" cy="58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3000" dirty="0">
                    <a:solidFill>
                      <a:schemeClr val="accent2"/>
                    </a:solidFill>
                    <a:latin typeface="微软雅黑" pitchFamily="34" charset="-122"/>
                    <a:ea typeface="微软雅黑" pitchFamily="34" charset="-122"/>
                    <a:sym typeface="微软雅黑" pitchFamily="34" charset="-122"/>
                  </a:rPr>
                  <a:t>1</a:t>
                </a:r>
                <a:endParaRPr lang="zh-CN" altLang="en-US" sz="3000" dirty="0">
                  <a:solidFill>
                    <a:schemeClr val="accent2"/>
                  </a:solidFill>
                  <a:latin typeface="微软雅黑" pitchFamily="34" charset="-122"/>
                  <a:ea typeface="微软雅黑" pitchFamily="34" charset="-122"/>
                  <a:sym typeface="微软雅黑" pitchFamily="34" charset="-122"/>
                </a:endParaRPr>
              </a:p>
            </p:txBody>
          </p:sp>
        </p:grpSp>
        <p:grpSp>
          <p:nvGrpSpPr>
            <p:cNvPr id="5" name="Group 9"/>
            <p:cNvGrpSpPr>
              <a:grpSpLocks/>
            </p:cNvGrpSpPr>
            <p:nvPr/>
          </p:nvGrpSpPr>
          <p:grpSpPr bwMode="auto">
            <a:xfrm rot="-480000">
              <a:off x="2282825" y="2327275"/>
              <a:ext cx="1398588" cy="1397000"/>
              <a:chOff x="0" y="0"/>
              <a:chExt cx="1728192" cy="1728192"/>
            </a:xfrm>
          </p:grpSpPr>
          <p:sp>
            <p:nvSpPr>
              <p:cNvPr id="24" name="五角星 72"/>
              <p:cNvSpPr>
                <a:spLocks noChangeArrowheads="1"/>
              </p:cNvSpPr>
              <p:nvPr/>
            </p:nvSpPr>
            <p:spPr bwMode="auto">
              <a:xfrm>
                <a:off x="0" y="0"/>
                <a:ext cx="1728192" cy="1728192"/>
              </a:xfrm>
              <a:prstGeom prst="star5">
                <a:avLst/>
              </a:prstGeom>
              <a:solidFill>
                <a:schemeClr val="tx1"/>
              </a:solidFill>
              <a:ln>
                <a:no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26" name="TextBox 74"/>
              <p:cNvSpPr>
                <a:spLocks noChangeArrowheads="1"/>
              </p:cNvSpPr>
              <p:nvPr/>
            </p:nvSpPr>
            <p:spPr bwMode="auto">
              <a:xfrm>
                <a:off x="619275" y="564716"/>
                <a:ext cx="489640" cy="628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2500" dirty="0">
                    <a:solidFill>
                      <a:schemeClr val="accent2"/>
                    </a:solidFill>
                    <a:latin typeface="微软雅黑" pitchFamily="34" charset="-122"/>
                    <a:ea typeface="微软雅黑" pitchFamily="34" charset="-122"/>
                    <a:sym typeface="微软雅黑" pitchFamily="34" charset="-122"/>
                  </a:rPr>
                  <a:t>2</a:t>
                </a:r>
                <a:endParaRPr lang="zh-CN" altLang="en-US" sz="2500" dirty="0">
                  <a:solidFill>
                    <a:schemeClr val="accent2"/>
                  </a:solidFill>
                  <a:latin typeface="微软雅黑" pitchFamily="34" charset="-122"/>
                  <a:ea typeface="微软雅黑" pitchFamily="34" charset="-122"/>
                  <a:sym typeface="微软雅黑" pitchFamily="34" charset="-122"/>
                </a:endParaRPr>
              </a:p>
            </p:txBody>
          </p:sp>
        </p:grpSp>
        <p:grpSp>
          <p:nvGrpSpPr>
            <p:cNvPr id="6" name="Group 13"/>
            <p:cNvGrpSpPr>
              <a:grpSpLocks/>
            </p:cNvGrpSpPr>
            <p:nvPr/>
          </p:nvGrpSpPr>
          <p:grpSpPr bwMode="auto">
            <a:xfrm rot="-981927">
              <a:off x="1119188" y="2730500"/>
              <a:ext cx="1217612" cy="1219200"/>
              <a:chOff x="0" y="0"/>
              <a:chExt cx="1728192" cy="1728192"/>
            </a:xfrm>
          </p:grpSpPr>
          <p:sp>
            <p:nvSpPr>
              <p:cNvPr id="21" name="五角星 76"/>
              <p:cNvSpPr>
                <a:spLocks noChangeArrowheads="1"/>
              </p:cNvSpPr>
              <p:nvPr/>
            </p:nvSpPr>
            <p:spPr bwMode="auto">
              <a:xfrm>
                <a:off x="0" y="0"/>
                <a:ext cx="1728192" cy="1728192"/>
              </a:xfrm>
              <a:prstGeom prst="star5">
                <a:avLst/>
              </a:prstGeom>
              <a:solidFill>
                <a:schemeClr val="bg1"/>
              </a:solidFill>
              <a:ln>
                <a:no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23" name="TextBox 78"/>
              <p:cNvSpPr>
                <a:spLocks noChangeArrowheads="1"/>
              </p:cNvSpPr>
              <p:nvPr/>
            </p:nvSpPr>
            <p:spPr bwMode="auto">
              <a:xfrm>
                <a:off x="582887" y="525976"/>
                <a:ext cx="562416" cy="71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2500" dirty="0">
                    <a:solidFill>
                      <a:schemeClr val="accent2"/>
                    </a:solidFill>
                    <a:latin typeface="微软雅黑" pitchFamily="34" charset="-122"/>
                    <a:ea typeface="微软雅黑" pitchFamily="34" charset="-122"/>
                    <a:sym typeface="微软雅黑" pitchFamily="34" charset="-122"/>
                  </a:rPr>
                  <a:t>4</a:t>
                </a:r>
                <a:endParaRPr lang="zh-CN" altLang="en-US" sz="2500" dirty="0">
                  <a:solidFill>
                    <a:schemeClr val="accent2"/>
                  </a:solidFill>
                  <a:latin typeface="微软雅黑" pitchFamily="34" charset="-122"/>
                  <a:ea typeface="微软雅黑" pitchFamily="34" charset="-122"/>
                  <a:sym typeface="微软雅黑" pitchFamily="34" charset="-122"/>
                </a:endParaRPr>
              </a:p>
            </p:txBody>
          </p:sp>
        </p:grpSp>
        <p:grpSp>
          <p:nvGrpSpPr>
            <p:cNvPr id="7" name="Group 17"/>
            <p:cNvGrpSpPr>
              <a:grpSpLocks/>
            </p:cNvGrpSpPr>
            <p:nvPr/>
          </p:nvGrpSpPr>
          <p:grpSpPr bwMode="auto">
            <a:xfrm rot="480000">
              <a:off x="5300663" y="2286000"/>
              <a:ext cx="1398587" cy="1398588"/>
              <a:chOff x="0" y="0"/>
              <a:chExt cx="1728192" cy="1728192"/>
            </a:xfrm>
          </p:grpSpPr>
          <p:sp>
            <p:nvSpPr>
              <p:cNvPr id="18" name="五角星 80"/>
              <p:cNvSpPr>
                <a:spLocks noChangeArrowheads="1"/>
              </p:cNvSpPr>
              <p:nvPr/>
            </p:nvSpPr>
            <p:spPr bwMode="auto">
              <a:xfrm>
                <a:off x="0" y="0"/>
                <a:ext cx="1728192" cy="1728192"/>
              </a:xfrm>
              <a:prstGeom prst="star5">
                <a:avLst/>
              </a:prstGeom>
              <a:solidFill>
                <a:schemeClr val="tx2"/>
              </a:solidFill>
              <a:ln>
                <a:no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20" name="TextBox 82"/>
              <p:cNvSpPr>
                <a:spLocks noChangeArrowheads="1"/>
              </p:cNvSpPr>
              <p:nvPr/>
            </p:nvSpPr>
            <p:spPr bwMode="auto">
              <a:xfrm>
                <a:off x="624884" y="604973"/>
                <a:ext cx="489640" cy="62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2500" dirty="0">
                    <a:solidFill>
                      <a:schemeClr val="accent2"/>
                    </a:solidFill>
                    <a:latin typeface="微软雅黑" pitchFamily="34" charset="-122"/>
                    <a:ea typeface="微软雅黑" pitchFamily="34" charset="-122"/>
                    <a:sym typeface="微软雅黑" pitchFamily="34" charset="-122"/>
                  </a:rPr>
                  <a:t>3</a:t>
                </a:r>
                <a:endParaRPr lang="zh-CN" altLang="en-US" sz="2500" dirty="0">
                  <a:solidFill>
                    <a:schemeClr val="accent2"/>
                  </a:solidFill>
                  <a:latin typeface="微软雅黑" pitchFamily="34" charset="-122"/>
                  <a:ea typeface="微软雅黑" pitchFamily="34" charset="-122"/>
                  <a:sym typeface="微软雅黑" pitchFamily="34" charset="-122"/>
                </a:endParaRPr>
              </a:p>
            </p:txBody>
          </p:sp>
        </p:grpSp>
        <p:grpSp>
          <p:nvGrpSpPr>
            <p:cNvPr id="8" name="Group 21"/>
            <p:cNvGrpSpPr>
              <a:grpSpLocks/>
            </p:cNvGrpSpPr>
            <p:nvPr/>
          </p:nvGrpSpPr>
          <p:grpSpPr bwMode="auto">
            <a:xfrm rot="967929">
              <a:off x="6645275" y="2730500"/>
              <a:ext cx="1217613" cy="1219200"/>
              <a:chOff x="0" y="0"/>
              <a:chExt cx="1728192" cy="1728192"/>
            </a:xfrm>
          </p:grpSpPr>
          <p:sp>
            <p:nvSpPr>
              <p:cNvPr id="15" name="五角星 84"/>
              <p:cNvSpPr>
                <a:spLocks noChangeArrowheads="1"/>
              </p:cNvSpPr>
              <p:nvPr/>
            </p:nvSpPr>
            <p:spPr bwMode="auto">
              <a:xfrm>
                <a:off x="0" y="0"/>
                <a:ext cx="1728192" cy="1728192"/>
              </a:xfrm>
              <a:prstGeom prst="star5">
                <a:avLst/>
              </a:prstGeom>
              <a:solidFill>
                <a:schemeClr val="bg2"/>
              </a:solidFill>
              <a:ln>
                <a:solidFill>
                  <a:schemeClr val="bg2"/>
                </a:solid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17" name="TextBox 86"/>
              <p:cNvSpPr>
                <a:spLocks noChangeArrowheads="1"/>
              </p:cNvSpPr>
              <p:nvPr/>
            </p:nvSpPr>
            <p:spPr bwMode="auto">
              <a:xfrm>
                <a:off x="582888" y="525978"/>
                <a:ext cx="562415" cy="71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2500" dirty="0">
                    <a:solidFill>
                      <a:schemeClr val="accent2"/>
                    </a:solidFill>
                    <a:latin typeface="微软雅黑" pitchFamily="34" charset="-122"/>
                    <a:ea typeface="微软雅黑" pitchFamily="34" charset="-122"/>
                    <a:sym typeface="微软雅黑" pitchFamily="34" charset="-122"/>
                  </a:rPr>
                  <a:t>5</a:t>
                </a:r>
                <a:endParaRPr lang="zh-CN" altLang="en-US" sz="2500" dirty="0">
                  <a:solidFill>
                    <a:schemeClr val="accent2"/>
                  </a:solidFill>
                  <a:latin typeface="微软雅黑" pitchFamily="34" charset="-122"/>
                  <a:ea typeface="微软雅黑" pitchFamily="34" charset="-122"/>
                  <a:sym typeface="微软雅黑" pitchFamily="34" charset="-122"/>
                </a:endParaRPr>
              </a:p>
            </p:txBody>
          </p:sp>
        </p:grpSp>
        <p:sp>
          <p:nvSpPr>
            <p:cNvPr id="9" name="TextBox 87"/>
            <p:cNvSpPr>
              <a:spLocks noChangeArrowheads="1"/>
            </p:cNvSpPr>
            <p:nvPr/>
          </p:nvSpPr>
          <p:spPr bwMode="auto">
            <a:xfrm>
              <a:off x="2181225" y="4090988"/>
              <a:ext cx="4619625" cy="63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a:solidFill>
                    <a:schemeClr val="accent1"/>
                  </a:solidFill>
                  <a:latin typeface="微软雅黑" panose="020B0503020204020204" pitchFamily="34" charset="-122"/>
                  <a:ea typeface="微软雅黑" panose="020B0503020204020204" pitchFamily="34" charset="-122"/>
                </a:rPr>
                <a:t>在此处添加文字，在此处添加文字</a:t>
              </a:r>
              <a:r>
                <a:rPr lang="zh-CN" altLang="en-US" sz="1100" dirty="0" smtClean="0">
                  <a:solidFill>
                    <a:schemeClr val="accent1"/>
                  </a:solidFill>
                  <a:latin typeface="微软雅黑" panose="020B0503020204020204" pitchFamily="34" charset="-122"/>
                  <a:ea typeface="微软雅黑" panose="020B0503020204020204" pitchFamily="34" charset="-122"/>
                </a:rPr>
                <a:t>，</a:t>
              </a:r>
              <a:endParaRPr lang="en-US" altLang="zh-CN" sz="11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在</a:t>
              </a:r>
              <a:r>
                <a:rPr lang="zh-CN" altLang="en-US" sz="11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100" dirty="0" smtClean="0">
                  <a:solidFill>
                    <a:schemeClr val="accent1"/>
                  </a:solidFill>
                  <a:latin typeface="微软雅黑" panose="020B0503020204020204" pitchFamily="34" charset="-122"/>
                  <a:ea typeface="微软雅黑" panose="020B0503020204020204" pitchFamily="34" charset="-122"/>
                </a:rPr>
                <a:t>文</a:t>
              </a:r>
              <a:endParaRPr lang="zh-CN" altLang="en-US" sz="1100" dirty="0">
                <a:solidFill>
                  <a:schemeClr val="accent1"/>
                </a:solidFill>
                <a:latin typeface="微软雅黑" panose="020B0503020204020204" pitchFamily="34" charset="-122"/>
                <a:ea typeface="微软雅黑" panose="020B0503020204020204" pitchFamily="34" charset="-122"/>
              </a:endParaRPr>
            </a:p>
            <a:p>
              <a:pPr algn="ct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0" name="TextBox 91"/>
            <p:cNvSpPr>
              <a:spLocks noChangeArrowheads="1"/>
            </p:cNvSpPr>
            <p:nvPr/>
          </p:nvSpPr>
          <p:spPr bwMode="auto">
            <a:xfrm>
              <a:off x="762000" y="1957388"/>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sp>
          <p:nvSpPr>
            <p:cNvPr id="11" name="TextBox 91"/>
            <p:cNvSpPr>
              <a:spLocks noChangeArrowheads="1"/>
            </p:cNvSpPr>
            <p:nvPr/>
          </p:nvSpPr>
          <p:spPr bwMode="auto">
            <a:xfrm>
              <a:off x="2120022" y="1626786"/>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sp>
          <p:nvSpPr>
            <p:cNvPr id="12" name="TextBox 91"/>
            <p:cNvSpPr>
              <a:spLocks noChangeArrowheads="1"/>
            </p:cNvSpPr>
            <p:nvPr/>
          </p:nvSpPr>
          <p:spPr bwMode="auto">
            <a:xfrm>
              <a:off x="3709957" y="1184548"/>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sp>
          <p:nvSpPr>
            <p:cNvPr id="13" name="TextBox 91"/>
            <p:cNvSpPr>
              <a:spLocks noChangeArrowheads="1"/>
            </p:cNvSpPr>
            <p:nvPr/>
          </p:nvSpPr>
          <p:spPr bwMode="auto">
            <a:xfrm>
              <a:off x="5289580" y="1663650"/>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sp>
          <p:nvSpPr>
            <p:cNvPr id="14" name="TextBox 91"/>
            <p:cNvSpPr>
              <a:spLocks noChangeArrowheads="1"/>
            </p:cNvSpPr>
            <p:nvPr/>
          </p:nvSpPr>
          <p:spPr bwMode="auto">
            <a:xfrm>
              <a:off x="6660232" y="1998222"/>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grpSp>
      <p:grpSp>
        <p:nvGrpSpPr>
          <p:cNvPr id="30" name="组合 29"/>
          <p:cNvGrpSpPr/>
          <p:nvPr/>
        </p:nvGrpSpPr>
        <p:grpSpPr>
          <a:xfrm>
            <a:off x="280052" y="242680"/>
            <a:ext cx="2904891" cy="338554"/>
            <a:chOff x="568442" y="319364"/>
            <a:chExt cx="3873190" cy="451406"/>
          </a:xfrm>
        </p:grpSpPr>
        <p:sp>
          <p:nvSpPr>
            <p:cNvPr id="31"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2" name="等腰三角形 31"/>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3"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07172900"/>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2"/>
                                        </p:tgtEl>
                                        <p:attrNameLst>
                                          <p:attrName>r</p:attrName>
                                        </p:attrNameLst>
                                      </p:cBhvr>
                                    </p:animRot>
                                    <p:animRot by="-240000">
                                      <p:cBhvr>
                                        <p:cTn id="14" dur="200" fill="hold">
                                          <p:stCondLst>
                                            <p:cond delay="200"/>
                                          </p:stCondLst>
                                        </p:cTn>
                                        <p:tgtEl>
                                          <p:spTgt spid="2"/>
                                        </p:tgtEl>
                                        <p:attrNameLst>
                                          <p:attrName>r</p:attrName>
                                        </p:attrNameLst>
                                      </p:cBhvr>
                                    </p:animRot>
                                    <p:animRot by="240000">
                                      <p:cBhvr>
                                        <p:cTn id="15" dur="200" fill="hold">
                                          <p:stCondLst>
                                            <p:cond delay="400"/>
                                          </p:stCondLst>
                                        </p:cTn>
                                        <p:tgtEl>
                                          <p:spTgt spid="2"/>
                                        </p:tgtEl>
                                        <p:attrNameLst>
                                          <p:attrName>r</p:attrName>
                                        </p:attrNameLst>
                                      </p:cBhvr>
                                    </p:animRot>
                                    <p:animRot by="-240000">
                                      <p:cBhvr>
                                        <p:cTn id="16" dur="200" fill="hold">
                                          <p:stCondLst>
                                            <p:cond delay="600"/>
                                          </p:stCondLst>
                                        </p:cTn>
                                        <p:tgtEl>
                                          <p:spTgt spid="2"/>
                                        </p:tgtEl>
                                        <p:attrNameLst>
                                          <p:attrName>r</p:attrName>
                                        </p:attrNameLst>
                                      </p:cBhvr>
                                    </p:animRot>
                                    <p:animRot by="120000">
                                      <p:cBhvr>
                                        <p:cTn id="17"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30266" y="3003798"/>
            <a:ext cx="1672990" cy="1222929"/>
            <a:chOff x="1458841" y="2943034"/>
            <a:chExt cx="1887144" cy="1379472"/>
          </a:xfrm>
          <a:solidFill>
            <a:schemeClr val="bg2"/>
          </a:solidFill>
        </p:grpSpPr>
        <p:sp>
          <p:nvSpPr>
            <p:cNvPr id="3"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grpFill/>
            <a:ln w="28575" cap="flat" cmpd="sng" algn="ctr">
              <a:noFill/>
              <a:prstDash val="solid"/>
            </a:ln>
            <a:effectLst/>
          </p:spPr>
          <p:txBody>
            <a:bodyPr rtlCol="0" anchor="ctr"/>
            <a:lstStyle/>
            <a:p>
              <a:pPr algn="ctr">
                <a:defRPr/>
              </a:pPr>
              <a:endParaRPr lang="en-US" kern="0" smtClean="0">
                <a:solidFill>
                  <a:schemeClr val="accent2"/>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H="1">
              <a:off x="1639942" y="4060156"/>
              <a:ext cx="1706043" cy="0"/>
            </a:xfrm>
            <a:prstGeom prst="line">
              <a:avLst/>
            </a:prstGeom>
            <a:grpFill/>
            <a:ln w="19050" cap="flat" cmpd="sng" algn="ctr">
              <a:noFill/>
              <a:prstDash val="sysDash"/>
            </a:ln>
            <a:effectLst/>
          </p:spPr>
        </p:cxnSp>
        <p:sp>
          <p:nvSpPr>
            <p:cNvPr id="5" name="TextBox 4"/>
            <p:cNvSpPr txBox="1"/>
            <p:nvPr/>
          </p:nvSpPr>
          <p:spPr>
            <a:xfrm>
              <a:off x="1780574" y="3240784"/>
              <a:ext cx="1198749" cy="326344"/>
            </a:xfrm>
            <a:prstGeom prst="rect">
              <a:avLst/>
            </a:prstGeom>
            <a:grp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600" b="0" dirty="0" smtClean="0">
                  <a:solidFill>
                    <a:schemeClr val="accent2"/>
                  </a:solidFill>
                  <a:latin typeface="微软雅黑" panose="020B0503020204020204" pitchFamily="34" charset="-122"/>
                  <a:cs typeface="Times New Roman" pitchFamily="18" charset="0"/>
                </a:rPr>
                <a:t>标题文字</a:t>
              </a:r>
              <a:endParaRPr lang="zh-CN" altLang="en-US" sz="1600" b="0" dirty="0">
                <a:solidFill>
                  <a:schemeClr val="accent2"/>
                </a:solidFill>
                <a:latin typeface="微软雅黑" panose="020B0503020204020204" pitchFamily="34" charset="-122"/>
                <a:cs typeface="Times New Roman" pitchFamily="18" charset="0"/>
              </a:endParaRPr>
            </a:p>
          </p:txBody>
        </p:sp>
        <p:sp>
          <p:nvSpPr>
            <p:cNvPr id="6" name="TextBox 5"/>
            <p:cNvSpPr txBox="1"/>
            <p:nvPr/>
          </p:nvSpPr>
          <p:spPr>
            <a:xfrm>
              <a:off x="1671500" y="3486992"/>
              <a:ext cx="1462734" cy="451327"/>
            </a:xfrm>
            <a:prstGeom prst="rect">
              <a:avLst/>
            </a:prstGeom>
            <a:noFill/>
            <a:ln>
              <a:noFill/>
            </a:ln>
          </p:spPr>
          <p:txBody>
            <a:bodyPr wrap="square" rtlCol="0">
              <a:spAutoFit/>
            </a:bodyPr>
            <a:lstStyle/>
            <a:p>
              <a:pPr>
                <a:defRPr/>
              </a:pPr>
              <a:r>
                <a:rPr lang="zh-CN" altLang="en-US" sz="1000" kern="0" dirty="0">
                  <a:solidFill>
                    <a:schemeClr val="accent2"/>
                  </a:solidFill>
                  <a:latin typeface="微软雅黑" panose="020B0503020204020204" pitchFamily="34" charset="-122"/>
                  <a:ea typeface="微软雅黑" panose="020B0503020204020204" pitchFamily="34" charset="-122"/>
                </a:rPr>
                <a:t>单击此处添加段落文本单击字</a:t>
              </a:r>
              <a:r>
                <a:rPr lang="zh-CN" altLang="en-US" sz="1000" kern="0" dirty="0" smtClean="0">
                  <a:solidFill>
                    <a:schemeClr val="accent2"/>
                  </a:solidFill>
                  <a:latin typeface="微软雅黑" pitchFamily="34" charset="-122"/>
                  <a:ea typeface="微软雅黑" pitchFamily="34" charset="-122"/>
                </a:rPr>
                <a:t>单击</a:t>
              </a:r>
              <a:endParaRPr lang="zh-CN" altLang="en-US" sz="1000" kern="0" dirty="0">
                <a:solidFill>
                  <a:schemeClr val="accent2"/>
                </a:solidFill>
                <a:latin typeface="微软雅黑" pitchFamily="34" charset="-122"/>
                <a:ea typeface="微软雅黑" pitchFamily="34" charset="-122"/>
              </a:endParaRPr>
            </a:p>
          </p:txBody>
        </p:sp>
      </p:grpSp>
      <p:grpSp>
        <p:nvGrpSpPr>
          <p:cNvPr id="7" name="组合 6"/>
          <p:cNvGrpSpPr/>
          <p:nvPr/>
        </p:nvGrpSpPr>
        <p:grpSpPr>
          <a:xfrm>
            <a:off x="783861" y="1275606"/>
            <a:ext cx="2255694" cy="1627655"/>
            <a:chOff x="685067" y="915566"/>
            <a:chExt cx="2728160" cy="1968576"/>
          </a:xfrm>
          <a:solidFill>
            <a:schemeClr val="bg1"/>
          </a:solidFill>
        </p:grpSpPr>
        <p:sp>
          <p:nvSpPr>
            <p:cNvPr id="8"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grpFill/>
            <a:ln w="28575" cap="flat" cmpd="sng" algn="ctr">
              <a:noFill/>
              <a:prstDash val="solid"/>
            </a:ln>
            <a:effectLst/>
          </p:spPr>
          <p:txBody>
            <a:bodyPr rtlCol="0" anchor="ctr"/>
            <a:lstStyle/>
            <a:p>
              <a:pPr algn="ctr">
                <a:defRPr/>
              </a:pPr>
              <a:endParaRPr lang="en-US" kern="0" smtClean="0">
                <a:solidFill>
                  <a:schemeClr val="accent2"/>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55576" y="1351018"/>
              <a:ext cx="1825587" cy="349908"/>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600" b="0" dirty="0" smtClean="0">
                  <a:solidFill>
                    <a:schemeClr val="accent2"/>
                  </a:solidFill>
                  <a:latin typeface="微软雅黑" panose="020B0503020204020204" pitchFamily="34" charset="-122"/>
                  <a:cs typeface="Times New Roman" pitchFamily="18" charset="0"/>
                </a:rPr>
                <a:t>标题文字</a:t>
              </a:r>
              <a:endParaRPr lang="zh-CN" altLang="en-US" sz="1600" b="0" dirty="0">
                <a:solidFill>
                  <a:schemeClr val="accent2"/>
                </a:solidFill>
                <a:latin typeface="微软雅黑" panose="020B0503020204020204" pitchFamily="34" charset="-122"/>
                <a:cs typeface="Times New Roman" pitchFamily="18" charset="0"/>
              </a:endParaRPr>
            </a:p>
          </p:txBody>
        </p:sp>
        <p:sp>
          <p:nvSpPr>
            <p:cNvPr id="10" name="TextBox 9"/>
            <p:cNvSpPr txBox="1"/>
            <p:nvPr/>
          </p:nvSpPr>
          <p:spPr>
            <a:xfrm>
              <a:off x="915027" y="1635645"/>
              <a:ext cx="2062774" cy="856156"/>
            </a:xfrm>
            <a:prstGeom prst="rect">
              <a:avLst/>
            </a:prstGeom>
            <a:grpFill/>
            <a:ln>
              <a:noFill/>
            </a:ln>
          </p:spPr>
          <p:txBody>
            <a:bodyPr wrap="square" rtlCol="0">
              <a:spAutoFit/>
            </a:bodyPr>
            <a:lstStyle/>
            <a:p>
              <a:pPr>
                <a:defRPr/>
              </a:pPr>
              <a:r>
                <a:rPr lang="zh-CN" altLang="en-US" sz="1000" kern="0" dirty="0">
                  <a:solidFill>
                    <a:schemeClr val="accent2"/>
                  </a:solidFill>
                  <a:latin typeface="微软雅黑" panose="020B0503020204020204" pitchFamily="34" charset="-122"/>
                  <a:ea typeface="微软雅黑" panose="020B0503020204020204" pitchFamily="34" charset="-122"/>
                </a:rPr>
                <a:t>单击此处添加段落文本单击字单击此处添加段落文本单击字单击此处此处添加单击此处</a:t>
              </a:r>
              <a:r>
                <a:rPr lang="zh-CN" altLang="en-US" sz="1000" kern="0" dirty="0" smtClean="0">
                  <a:solidFill>
                    <a:schemeClr val="accent2"/>
                  </a:solidFill>
                  <a:latin typeface="微软雅黑" pitchFamily="34" charset="-122"/>
                  <a:ea typeface="微软雅黑" pitchFamily="34" charset="-122"/>
                </a:rPr>
                <a:t>添加</a:t>
              </a:r>
              <a:endParaRPr lang="zh-CN" altLang="en-US" sz="1000" kern="0" dirty="0">
                <a:solidFill>
                  <a:schemeClr val="accent2"/>
                </a:solidFill>
                <a:latin typeface="微软雅黑" pitchFamily="34" charset="-122"/>
                <a:ea typeface="微软雅黑" pitchFamily="34" charset="-122"/>
              </a:endParaRPr>
            </a:p>
          </p:txBody>
        </p:sp>
      </p:grpSp>
      <p:grpSp>
        <p:nvGrpSpPr>
          <p:cNvPr id="11" name="组合 10"/>
          <p:cNvGrpSpPr/>
          <p:nvPr/>
        </p:nvGrpSpPr>
        <p:grpSpPr>
          <a:xfrm>
            <a:off x="3133515" y="2987126"/>
            <a:ext cx="1977211" cy="1479496"/>
            <a:chOff x="3390310" y="2983512"/>
            <a:chExt cx="2333818" cy="1746336"/>
          </a:xfrm>
        </p:grpSpPr>
        <p:sp>
          <p:nvSpPr>
            <p:cNvPr id="12"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tx2"/>
            </a:solidFill>
            <a:ln w="28575" cap="flat" cmpd="sng" algn="ctr">
              <a:noFill/>
              <a:prstDash val="solid"/>
            </a:ln>
            <a:effectLst/>
          </p:spPr>
          <p:txBody>
            <a:bodyPr rtlCol="0" anchor="ctr"/>
            <a:lstStyle/>
            <a:p>
              <a:pPr algn="ctr">
                <a:defRPr/>
              </a:pPr>
              <a:endParaRPr lang="en-US" kern="0" smtClean="0">
                <a:solidFill>
                  <a:schemeClr val="accent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640702" y="3281209"/>
              <a:ext cx="1352006" cy="3533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600" b="0" dirty="0" smtClean="0">
                  <a:solidFill>
                    <a:schemeClr val="accent2"/>
                  </a:solidFill>
                  <a:latin typeface="微软雅黑" panose="020B0503020204020204" pitchFamily="34" charset="-122"/>
                  <a:cs typeface="Times New Roman" pitchFamily="18" charset="0"/>
                </a:rPr>
                <a:t>标题文字</a:t>
              </a:r>
              <a:endParaRPr lang="zh-CN" altLang="en-US" sz="1600" b="0" dirty="0">
                <a:solidFill>
                  <a:schemeClr val="accent2"/>
                </a:solidFill>
                <a:latin typeface="微软雅黑" panose="020B0503020204020204" pitchFamily="34" charset="-122"/>
                <a:cs typeface="Times New Roman" pitchFamily="18" charset="0"/>
              </a:endParaRPr>
            </a:p>
          </p:txBody>
        </p:sp>
        <p:sp>
          <p:nvSpPr>
            <p:cNvPr id="14" name="TextBox 13"/>
            <p:cNvSpPr txBox="1"/>
            <p:nvPr/>
          </p:nvSpPr>
          <p:spPr>
            <a:xfrm>
              <a:off x="3540613" y="3598912"/>
              <a:ext cx="2062773" cy="653916"/>
            </a:xfrm>
            <a:prstGeom prst="rect">
              <a:avLst/>
            </a:prstGeom>
            <a:noFill/>
          </p:spPr>
          <p:txBody>
            <a:bodyPr wrap="square" rtlCol="0">
              <a:spAutoFit/>
            </a:bodyPr>
            <a:lstStyle/>
            <a:p>
              <a:pPr>
                <a:defRPr/>
              </a:pPr>
              <a:r>
                <a:rPr lang="zh-CN" altLang="en-US" sz="1000" kern="0" dirty="0">
                  <a:solidFill>
                    <a:schemeClr val="accent2"/>
                  </a:solidFill>
                  <a:latin typeface="微软雅黑" panose="020B0503020204020204" pitchFamily="34" charset="-122"/>
                  <a:ea typeface="微软雅黑" panose="020B0503020204020204" pitchFamily="34" charset="-122"/>
                </a:rPr>
                <a:t>单击此处添加段落文本单击字单击此处添加段落文本单击字单击</a:t>
              </a:r>
              <a:r>
                <a:rPr lang="zh-CN" altLang="en-US" sz="1000" kern="0" dirty="0" smtClean="0">
                  <a:solidFill>
                    <a:schemeClr val="accent2"/>
                  </a:solidFill>
                  <a:latin typeface="微软雅黑" pitchFamily="34" charset="-122"/>
                  <a:ea typeface="微软雅黑" pitchFamily="34" charset="-122"/>
                </a:rPr>
                <a:t>此处</a:t>
              </a:r>
              <a:endParaRPr lang="zh-CN" altLang="en-US" sz="1000" kern="0" dirty="0">
                <a:solidFill>
                  <a:schemeClr val="accent2"/>
                </a:solidFill>
                <a:latin typeface="微软雅黑" pitchFamily="34" charset="-122"/>
                <a:ea typeface="微软雅黑" pitchFamily="34" charset="-122"/>
              </a:endParaRPr>
            </a:p>
          </p:txBody>
        </p:sp>
      </p:grpSp>
      <p:grpSp>
        <p:nvGrpSpPr>
          <p:cNvPr id="15" name="组合 14"/>
          <p:cNvGrpSpPr/>
          <p:nvPr/>
        </p:nvGrpSpPr>
        <p:grpSpPr>
          <a:xfrm>
            <a:off x="3131840" y="1680798"/>
            <a:ext cx="1650955" cy="1222929"/>
            <a:chOff x="3467029" y="1542643"/>
            <a:chExt cx="1862287" cy="1379472"/>
          </a:xfrm>
        </p:grpSpPr>
        <p:sp>
          <p:nvSpPr>
            <p:cNvPr id="16"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tx1"/>
            </a:solidFill>
            <a:ln w="28575" cap="flat" cmpd="sng" algn="ctr">
              <a:noFill/>
              <a:prstDash val="solid"/>
            </a:ln>
            <a:effectLst/>
          </p:spPr>
          <p:txBody>
            <a:bodyPr rtlCol="0" anchor="ctr"/>
            <a:lstStyle/>
            <a:p>
              <a:pPr algn="ctr">
                <a:defRPr/>
              </a:pPr>
              <a:endParaRPr lang="en-US" kern="0" smtClean="0">
                <a:solidFill>
                  <a:schemeClr val="accent2"/>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3681730" y="1885058"/>
              <a:ext cx="1395882" cy="33768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600" b="0" dirty="0" smtClean="0">
                  <a:solidFill>
                    <a:schemeClr val="accent2"/>
                  </a:solidFill>
                  <a:latin typeface="微软雅黑" panose="020B0503020204020204" pitchFamily="34" charset="-122"/>
                  <a:cs typeface="Times New Roman" pitchFamily="18" charset="0"/>
                </a:rPr>
                <a:t>标题文字</a:t>
              </a:r>
              <a:endParaRPr lang="zh-CN" altLang="en-US" sz="1600" b="0" dirty="0">
                <a:solidFill>
                  <a:schemeClr val="accent2"/>
                </a:solidFill>
                <a:latin typeface="微软雅黑" panose="020B0503020204020204" pitchFamily="34" charset="-122"/>
                <a:cs typeface="Times New Roman" pitchFamily="18" charset="0"/>
              </a:endParaRPr>
            </a:p>
          </p:txBody>
        </p:sp>
        <p:sp>
          <p:nvSpPr>
            <p:cNvPr id="18" name="TextBox 17"/>
            <p:cNvSpPr txBox="1"/>
            <p:nvPr/>
          </p:nvSpPr>
          <p:spPr>
            <a:xfrm>
              <a:off x="3735565" y="2148963"/>
              <a:ext cx="1496959" cy="451327"/>
            </a:xfrm>
            <a:prstGeom prst="rect">
              <a:avLst/>
            </a:prstGeom>
            <a:noFill/>
          </p:spPr>
          <p:txBody>
            <a:bodyPr wrap="square" rtlCol="0">
              <a:spAutoFit/>
            </a:bodyPr>
            <a:lstStyle/>
            <a:p>
              <a:pPr>
                <a:defRPr/>
              </a:pPr>
              <a:r>
                <a:rPr lang="zh-CN" altLang="en-US" sz="1000" kern="0" dirty="0">
                  <a:solidFill>
                    <a:schemeClr val="accent2"/>
                  </a:solidFill>
                  <a:latin typeface="微软雅黑" panose="020B0503020204020204" pitchFamily="34" charset="-122"/>
                  <a:ea typeface="微软雅黑" panose="020B0503020204020204" pitchFamily="34" charset="-122"/>
                </a:rPr>
                <a:t>单击此处添加段落文本单击字</a:t>
              </a:r>
              <a:r>
                <a:rPr lang="zh-CN" altLang="en-US" sz="1000" kern="0" dirty="0" smtClean="0">
                  <a:solidFill>
                    <a:schemeClr val="accent2"/>
                  </a:solidFill>
                  <a:latin typeface="微软雅黑" pitchFamily="34" charset="-122"/>
                  <a:ea typeface="微软雅黑" pitchFamily="34" charset="-122"/>
                </a:rPr>
                <a:t>单击</a:t>
              </a:r>
              <a:endParaRPr lang="zh-CN" altLang="en-US" sz="1000" kern="0" dirty="0">
                <a:solidFill>
                  <a:schemeClr val="accent2"/>
                </a:solidFill>
                <a:latin typeface="微软雅黑" pitchFamily="34" charset="-122"/>
                <a:ea typeface="微软雅黑" pitchFamily="34" charset="-122"/>
              </a:endParaRPr>
            </a:p>
          </p:txBody>
        </p:sp>
      </p:grpSp>
      <p:grpSp>
        <p:nvGrpSpPr>
          <p:cNvPr id="19" name="组合 18"/>
          <p:cNvGrpSpPr/>
          <p:nvPr/>
        </p:nvGrpSpPr>
        <p:grpSpPr>
          <a:xfrm>
            <a:off x="5588074" y="1230860"/>
            <a:ext cx="2872358" cy="1149226"/>
            <a:chOff x="755576" y="1770370"/>
            <a:chExt cx="2872358" cy="1149226"/>
          </a:xfrm>
        </p:grpSpPr>
        <p:sp>
          <p:nvSpPr>
            <p:cNvPr id="20" name="TextBox 19"/>
            <p:cNvSpPr txBox="1"/>
            <p:nvPr/>
          </p:nvSpPr>
          <p:spPr>
            <a:xfrm>
              <a:off x="755576" y="1770370"/>
              <a:ext cx="2800350"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标题文字</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830317" y="2211710"/>
              <a:ext cx="2797617" cy="707886"/>
            </a:xfrm>
            <a:prstGeom prst="rect">
              <a:avLst/>
            </a:prstGeom>
            <a:noFill/>
          </p:spPr>
          <p:txBody>
            <a:bodyPr wrap="square" rtlCol="0">
              <a:spAutoFit/>
            </a:bodyPr>
            <a:lstStyle/>
            <a:p>
              <a:r>
                <a:rPr lang="zh-CN" altLang="en-US" sz="1000" spc="-10" dirty="0" smtClean="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a:t>
              </a:r>
            </a:p>
          </p:txBody>
        </p:sp>
      </p:grpSp>
      <p:sp>
        <p:nvSpPr>
          <p:cNvPr id="22" name="TextBox 21"/>
          <p:cNvSpPr txBox="1"/>
          <p:nvPr/>
        </p:nvSpPr>
        <p:spPr>
          <a:xfrm>
            <a:off x="5662815" y="2583944"/>
            <a:ext cx="2797617" cy="707886"/>
          </a:xfrm>
          <a:prstGeom prst="rect">
            <a:avLst/>
          </a:prstGeom>
          <a:noFill/>
        </p:spPr>
        <p:txBody>
          <a:bodyPr wrap="square" rtlCol="0">
            <a:spAutoFit/>
          </a:bodyPr>
          <a:lstStyle/>
          <a:p>
            <a:r>
              <a:rPr lang="zh-CN" altLang="en-US" sz="1000" spc="-10" dirty="0" smtClean="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a:t>
            </a:r>
          </a:p>
        </p:txBody>
      </p:sp>
      <p:grpSp>
        <p:nvGrpSpPr>
          <p:cNvPr id="23" name="组合 22"/>
          <p:cNvGrpSpPr/>
          <p:nvPr/>
        </p:nvGrpSpPr>
        <p:grpSpPr>
          <a:xfrm>
            <a:off x="280052" y="242680"/>
            <a:ext cx="2904891" cy="338554"/>
            <a:chOff x="568442" y="319364"/>
            <a:chExt cx="3873190" cy="451406"/>
          </a:xfrm>
        </p:grpSpPr>
        <p:sp>
          <p:nvSpPr>
            <p:cNvPr id="2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5" name="等腰三角形 2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94147774"/>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7"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anim calcmode="lin" valueType="num">
                                      <p:cBhvr>
                                        <p:cTn id="28" dur="500" fill="hold"/>
                                        <p:tgtEl>
                                          <p:spTgt spid="19"/>
                                        </p:tgtEl>
                                        <p:attrNameLst>
                                          <p:attrName>ppt_x</p:attrName>
                                        </p:attrNameLst>
                                      </p:cBhvr>
                                      <p:tavLst>
                                        <p:tav tm="0">
                                          <p:val>
                                            <p:strVal val="#ppt_x"/>
                                          </p:val>
                                        </p:tav>
                                        <p:tav tm="100000">
                                          <p:val>
                                            <p:strVal val="#ppt_x"/>
                                          </p:val>
                                        </p:tav>
                                      </p:tavLst>
                                    </p:anim>
                                    <p:anim calcmode="lin" valueType="num">
                                      <p:cBhvr>
                                        <p:cTn id="29" dur="500" fill="hold"/>
                                        <p:tgtEl>
                                          <p:spTgt spid="1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7"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anim calcmode="lin" valueType="num">
                                      <p:cBhvr>
                                        <p:cTn id="34" dur="500" fill="hold"/>
                                        <p:tgtEl>
                                          <p:spTgt spid="22"/>
                                        </p:tgtEl>
                                        <p:attrNameLst>
                                          <p:attrName>ppt_x</p:attrName>
                                        </p:attrNameLst>
                                      </p:cBhvr>
                                      <p:tavLst>
                                        <p:tav tm="0">
                                          <p:val>
                                            <p:strVal val="#ppt_x"/>
                                          </p:val>
                                        </p:tav>
                                        <p:tav tm="100000">
                                          <p:val>
                                            <p:strVal val="#ppt_x"/>
                                          </p:val>
                                        </p:tav>
                                      </p:tavLst>
                                    </p:anim>
                                    <p:anim calcmode="lin" valueType="num">
                                      <p:cBhvr>
                                        <p:cTn id="3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23374" y="2624556"/>
            <a:ext cx="1627582" cy="1385713"/>
            <a:chOff x="4208894" y="3762612"/>
            <a:chExt cx="1822450" cy="1551623"/>
          </a:xfrm>
        </p:grpSpPr>
        <p:sp>
          <p:nvSpPr>
            <p:cNvPr id="3" name="等腰三角形 2"/>
            <p:cNvSpPr/>
            <p:nvPr/>
          </p:nvSpPr>
          <p:spPr>
            <a:xfrm rot="10800000">
              <a:off x="4208894" y="3762612"/>
              <a:ext cx="1822450" cy="1551623"/>
            </a:xfrm>
            <a:prstGeom prst="triangle">
              <a:avLst/>
            </a:prstGeom>
            <a:solidFill>
              <a:schemeClr val="tx2"/>
            </a:solidFill>
            <a:ln w="3175" cap="flat" cmpd="sng" algn="ctr">
              <a:noFill/>
              <a:prstDash val="solid"/>
            </a:ln>
            <a:effectLst/>
          </p:spPr>
          <p:txBody>
            <a:bodyPr anchor="ctr"/>
            <a:lstStyle/>
            <a:p>
              <a:pPr algn="ctr">
                <a:defRPr/>
              </a:pPr>
              <a:endParaRPr lang="zh-CN" altLang="en-US" sz="1600" kern="0"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4711452" y="3969357"/>
              <a:ext cx="824027" cy="654790"/>
            </a:xfrm>
            <a:prstGeom prst="rect">
              <a:avLst/>
            </a:prstGeom>
          </p:spPr>
          <p:txBody>
            <a:bodyPr wrap="square" rtlCol="0">
              <a:spAutoFit/>
            </a:bodyPr>
            <a:lstStyle/>
            <a:p>
              <a:pPr algn="ctr">
                <a:defRPr/>
              </a:pPr>
              <a:r>
                <a:rPr lang="zh-CN" altLang="en-US" sz="1600" kern="0" dirty="0" smtClean="0">
                  <a:solidFill>
                    <a:srgbClr val="F8F8F8"/>
                  </a:solidFill>
                  <a:latin typeface="微软雅黑" panose="020B0503020204020204" pitchFamily="34" charset="-122"/>
                  <a:ea typeface="微软雅黑" panose="020B0503020204020204" pitchFamily="34" charset="-122"/>
                </a:rPr>
                <a:t>标题</a:t>
              </a:r>
              <a:endParaRPr lang="en-US" altLang="zh-CN" sz="1600" kern="0" dirty="0" smtClean="0">
                <a:solidFill>
                  <a:srgbClr val="F8F8F8"/>
                </a:solidFill>
                <a:latin typeface="微软雅黑" panose="020B0503020204020204" pitchFamily="34" charset="-122"/>
                <a:ea typeface="微软雅黑" panose="020B0503020204020204" pitchFamily="34" charset="-122"/>
              </a:endParaRPr>
            </a:p>
            <a:p>
              <a:pPr algn="ctr">
                <a:defRPr/>
              </a:pPr>
              <a:r>
                <a:rPr lang="zh-CN" altLang="en-US" sz="1600" kern="0" dirty="0" smtClean="0">
                  <a:solidFill>
                    <a:srgbClr val="F8F8F8"/>
                  </a:solidFill>
                  <a:latin typeface="微软雅黑" panose="020B0503020204020204" pitchFamily="34" charset="-122"/>
                  <a:ea typeface="微软雅黑" panose="020B0503020204020204" pitchFamily="34" charset="-122"/>
                </a:rPr>
                <a:t>文字</a:t>
              </a:r>
            </a:p>
          </p:txBody>
        </p:sp>
      </p:grpSp>
      <p:grpSp>
        <p:nvGrpSpPr>
          <p:cNvPr id="5" name="组合 4"/>
          <p:cNvGrpSpPr/>
          <p:nvPr/>
        </p:nvGrpSpPr>
        <p:grpSpPr>
          <a:xfrm>
            <a:off x="4644008" y="2727332"/>
            <a:ext cx="1576321" cy="1340149"/>
            <a:chOff x="5237842" y="4004098"/>
            <a:chExt cx="1765052" cy="1500603"/>
          </a:xfrm>
        </p:grpSpPr>
        <p:sp>
          <p:nvSpPr>
            <p:cNvPr id="6" name="等腰三角形 7"/>
            <p:cNvSpPr/>
            <p:nvPr/>
          </p:nvSpPr>
          <p:spPr>
            <a:xfrm>
              <a:off x="5237842" y="4004098"/>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chemeClr val="bg2"/>
            </a:solidFill>
            <a:ln w="3175" cap="flat" cmpd="sng" algn="ctr">
              <a:noFill/>
              <a:prstDash val="solid"/>
            </a:ln>
            <a:effectLst/>
          </p:spPr>
          <p:txBody>
            <a:bodyPr anchor="ctr"/>
            <a:lstStyle/>
            <a:p>
              <a:pPr algn="ctr">
                <a:defRPr/>
              </a:pPr>
              <a:endParaRPr lang="zh-CN" altLang="en-US" sz="1600" kern="0"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TextBox 6"/>
            <p:cNvSpPr txBox="1"/>
            <p:nvPr/>
          </p:nvSpPr>
          <p:spPr>
            <a:xfrm>
              <a:off x="5997759" y="4958700"/>
              <a:ext cx="666278" cy="379089"/>
            </a:xfrm>
            <a:prstGeom prst="rect">
              <a:avLst/>
            </a:prstGeom>
            <a:noFill/>
          </p:spPr>
          <p:txBody>
            <a:bodyPr wrap="none" rtlCol="0">
              <a:spAutoFit/>
            </a:bodyPr>
            <a:lstStyle/>
            <a:p>
              <a:pPr algn="ctr">
                <a:defRPr/>
              </a:pPr>
              <a:r>
                <a:rPr lang="zh-CN" altLang="en-US" sz="1600" kern="0" dirty="0" smtClean="0">
                  <a:solidFill>
                    <a:schemeClr val="accent2"/>
                  </a:solidFill>
                  <a:latin typeface="微软雅黑" panose="020B0503020204020204" pitchFamily="34" charset="-122"/>
                  <a:ea typeface="微软雅黑" panose="020B0503020204020204" pitchFamily="34" charset="-122"/>
                </a:rPr>
                <a:t>标题</a:t>
              </a:r>
            </a:p>
          </p:txBody>
        </p:sp>
      </p:grpSp>
      <p:grpSp>
        <p:nvGrpSpPr>
          <p:cNvPr id="8" name="组合 7"/>
          <p:cNvGrpSpPr/>
          <p:nvPr/>
        </p:nvGrpSpPr>
        <p:grpSpPr>
          <a:xfrm>
            <a:off x="3658544" y="1115743"/>
            <a:ext cx="1604674" cy="1311991"/>
            <a:chOff x="4244067" y="2343574"/>
            <a:chExt cx="1796802" cy="1469072"/>
          </a:xfrm>
        </p:grpSpPr>
        <p:sp>
          <p:nvSpPr>
            <p:cNvPr id="9" name="等腰三角形 6"/>
            <p:cNvSpPr/>
            <p:nvPr/>
          </p:nvSpPr>
          <p:spPr>
            <a:xfrm>
              <a:off x="4244067" y="2343574"/>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chemeClr val="bg1"/>
            </a:solidFill>
            <a:ln w="3175" cap="flat" cmpd="sng" algn="ctr">
              <a:noFill/>
              <a:prstDash val="solid"/>
            </a:ln>
            <a:effectLst/>
          </p:spPr>
          <p:txBody>
            <a:bodyPr anchor="ctr"/>
            <a:lstStyle/>
            <a:p>
              <a:pPr algn="ctr">
                <a:defRPr/>
              </a:pPr>
              <a:endParaRPr lang="zh-CN" altLang="en-US" sz="1600" kern="0"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p:nvSpPr>
          <p:spPr>
            <a:xfrm>
              <a:off x="4801423" y="3047006"/>
              <a:ext cx="666279" cy="379088"/>
            </a:xfrm>
            <a:prstGeom prst="rect">
              <a:avLst/>
            </a:prstGeom>
            <a:noFill/>
          </p:spPr>
          <p:txBody>
            <a:bodyPr wrap="none" rtlCol="0">
              <a:spAutoFit/>
            </a:bodyPr>
            <a:lstStyle/>
            <a:p>
              <a:pPr algn="ctr">
                <a:defRPr/>
              </a:pPr>
              <a:r>
                <a:rPr lang="zh-CN" altLang="en-US" sz="1600" kern="0" dirty="0" smtClean="0">
                  <a:solidFill>
                    <a:schemeClr val="accent2"/>
                  </a:solidFill>
                  <a:latin typeface="微软雅黑" panose="020B0503020204020204" pitchFamily="34" charset="-122"/>
                  <a:ea typeface="微软雅黑" panose="020B0503020204020204" pitchFamily="34" charset="-122"/>
                </a:rPr>
                <a:t>标题</a:t>
              </a:r>
            </a:p>
          </p:txBody>
        </p:sp>
      </p:grpSp>
      <p:grpSp>
        <p:nvGrpSpPr>
          <p:cNvPr id="11" name="组合 10"/>
          <p:cNvGrpSpPr/>
          <p:nvPr/>
        </p:nvGrpSpPr>
        <p:grpSpPr>
          <a:xfrm>
            <a:off x="2690171" y="2727332"/>
            <a:ext cx="1576321" cy="1340149"/>
            <a:chOff x="3275692" y="4004098"/>
            <a:chExt cx="1765052" cy="1500603"/>
          </a:xfrm>
        </p:grpSpPr>
        <p:sp>
          <p:nvSpPr>
            <p:cNvPr id="12" name="等腰三角形 11"/>
            <p:cNvSpPr/>
            <p:nvPr/>
          </p:nvSpPr>
          <p:spPr>
            <a:xfrm>
              <a:off x="3275692" y="4004098"/>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chemeClr val="tx1"/>
            </a:solidFill>
            <a:ln w="3175" cap="flat" cmpd="sng" algn="ctr">
              <a:noFill/>
              <a:prstDash val="solid"/>
            </a:ln>
            <a:effectLst/>
          </p:spPr>
          <p:txBody>
            <a:bodyPr anchor="ctr"/>
            <a:lstStyle/>
            <a:p>
              <a:pPr algn="ctr">
                <a:defRPr/>
              </a:pPr>
              <a:endParaRPr lang="zh-CN" altLang="en-US" sz="1600" kern="0"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TextBox 12"/>
            <p:cNvSpPr txBox="1"/>
            <p:nvPr/>
          </p:nvSpPr>
          <p:spPr>
            <a:xfrm>
              <a:off x="3622960" y="4936591"/>
              <a:ext cx="666278" cy="379089"/>
            </a:xfrm>
            <a:prstGeom prst="rect">
              <a:avLst/>
            </a:prstGeom>
            <a:noFill/>
          </p:spPr>
          <p:txBody>
            <a:bodyPr wrap="none" rtlCol="0">
              <a:spAutoFit/>
            </a:bodyPr>
            <a:lstStyle/>
            <a:p>
              <a:pPr algn="ctr">
                <a:defRPr/>
              </a:pPr>
              <a:r>
                <a:rPr lang="zh-CN" altLang="en-US" sz="1600" kern="0" dirty="0" smtClean="0">
                  <a:solidFill>
                    <a:schemeClr val="accent2"/>
                  </a:solidFill>
                  <a:latin typeface="微软雅黑" panose="020B0503020204020204" pitchFamily="34" charset="-122"/>
                  <a:ea typeface="微软雅黑" panose="020B0503020204020204" pitchFamily="34" charset="-122"/>
                </a:rPr>
                <a:t>标题</a:t>
              </a:r>
            </a:p>
          </p:txBody>
        </p:sp>
      </p:grpSp>
      <p:grpSp>
        <p:nvGrpSpPr>
          <p:cNvPr id="14" name="组合 13"/>
          <p:cNvGrpSpPr/>
          <p:nvPr/>
        </p:nvGrpSpPr>
        <p:grpSpPr>
          <a:xfrm>
            <a:off x="5076056" y="1396547"/>
            <a:ext cx="2548069" cy="808260"/>
            <a:chOff x="5740568" y="2797139"/>
            <a:chExt cx="2548069" cy="808260"/>
          </a:xfrm>
        </p:grpSpPr>
        <p:grpSp>
          <p:nvGrpSpPr>
            <p:cNvPr id="15" name="组合 44"/>
            <p:cNvGrpSpPr>
              <a:grpSpLocks/>
            </p:cNvGrpSpPr>
            <p:nvPr/>
          </p:nvGrpSpPr>
          <p:grpSpPr bwMode="auto">
            <a:xfrm flipH="1">
              <a:off x="6042252" y="3141849"/>
              <a:ext cx="2184400" cy="400110"/>
              <a:chOff x="-362770" y="3102960"/>
              <a:chExt cx="2183514" cy="400110"/>
            </a:xfrm>
          </p:grpSpPr>
          <p:sp>
            <p:nvSpPr>
              <p:cNvPr id="18"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19"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16" name="TextBox 11"/>
            <p:cNvSpPr txBox="1">
              <a:spLocks noChangeArrowheads="1"/>
            </p:cNvSpPr>
            <p:nvPr/>
          </p:nvSpPr>
          <p:spPr bwMode="auto">
            <a:xfrm flipH="1">
              <a:off x="6028600" y="2797139"/>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bg1"/>
                  </a:solidFill>
                  <a:latin typeface="微软雅黑" pitchFamily="34" charset="-122"/>
                  <a:ea typeface="微软雅黑" pitchFamily="34" charset="-122"/>
                </a:rPr>
                <a:t>标题文字</a:t>
              </a:r>
              <a:endParaRPr lang="en-US" altLang="zh-CN" sz="1600" kern="0" dirty="0" smtClean="0">
                <a:solidFill>
                  <a:schemeClr val="bg1"/>
                </a:solidFill>
                <a:latin typeface="微软雅黑" pitchFamily="34" charset="-122"/>
                <a:ea typeface="微软雅黑" pitchFamily="34" charset="-122"/>
              </a:endParaRPr>
            </a:p>
          </p:txBody>
        </p:sp>
        <p:cxnSp>
          <p:nvCxnSpPr>
            <p:cNvPr id="17" name="直接连接符 16"/>
            <p:cNvCxnSpPr/>
            <p:nvPr/>
          </p:nvCxnSpPr>
          <p:spPr>
            <a:xfrm flipH="1">
              <a:off x="5740568" y="3605399"/>
              <a:ext cx="2548069" cy="0"/>
            </a:xfrm>
            <a:prstGeom prst="line">
              <a:avLst/>
            </a:prstGeom>
            <a:noFill/>
            <a:ln w="12700" cap="flat" cmpd="sng" algn="ctr">
              <a:solidFill>
                <a:schemeClr val="bg1"/>
              </a:solidFill>
              <a:prstDash val="sysDot"/>
              <a:headEnd type="oval"/>
              <a:tailEnd type="oval"/>
            </a:ln>
            <a:effectLst/>
          </p:spPr>
        </p:cxnSp>
      </p:grpSp>
      <p:grpSp>
        <p:nvGrpSpPr>
          <p:cNvPr id="20" name="组合 19"/>
          <p:cNvGrpSpPr/>
          <p:nvPr/>
        </p:nvGrpSpPr>
        <p:grpSpPr>
          <a:xfrm>
            <a:off x="641496" y="2593236"/>
            <a:ext cx="2639983" cy="794243"/>
            <a:chOff x="821899" y="3802559"/>
            <a:chExt cx="2639983" cy="794243"/>
          </a:xfrm>
        </p:grpSpPr>
        <p:grpSp>
          <p:nvGrpSpPr>
            <p:cNvPr id="21" name="组合 44"/>
            <p:cNvGrpSpPr>
              <a:grpSpLocks/>
            </p:cNvGrpSpPr>
            <p:nvPr/>
          </p:nvGrpSpPr>
          <p:grpSpPr bwMode="auto">
            <a:xfrm flipH="1">
              <a:off x="821899" y="4133252"/>
              <a:ext cx="2184400" cy="400110"/>
              <a:chOff x="-362770" y="3102960"/>
              <a:chExt cx="2183514" cy="400110"/>
            </a:xfrm>
          </p:grpSpPr>
          <p:sp>
            <p:nvSpPr>
              <p:cNvPr id="24"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25"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22" name="TextBox 11"/>
            <p:cNvSpPr txBox="1">
              <a:spLocks noChangeArrowheads="1"/>
            </p:cNvSpPr>
            <p:nvPr/>
          </p:nvSpPr>
          <p:spPr bwMode="auto">
            <a:xfrm flipH="1">
              <a:off x="844254" y="3802559"/>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latin typeface="微软雅黑" pitchFamily="34" charset="-122"/>
                  <a:ea typeface="微软雅黑" pitchFamily="34" charset="-122"/>
                </a:rPr>
                <a:t>标题文字</a:t>
              </a:r>
              <a:endParaRPr lang="en-US" altLang="zh-CN" sz="1600" kern="0" dirty="0" smtClean="0">
                <a:latin typeface="微软雅黑" pitchFamily="34" charset="-122"/>
                <a:ea typeface="微软雅黑" pitchFamily="34" charset="-122"/>
              </a:endParaRPr>
            </a:p>
          </p:txBody>
        </p:sp>
        <p:cxnSp>
          <p:nvCxnSpPr>
            <p:cNvPr id="23" name="直接连接符 22"/>
            <p:cNvCxnSpPr/>
            <p:nvPr/>
          </p:nvCxnSpPr>
          <p:spPr>
            <a:xfrm flipH="1">
              <a:off x="868640" y="4596802"/>
              <a:ext cx="2593242" cy="0"/>
            </a:xfrm>
            <a:prstGeom prst="line">
              <a:avLst/>
            </a:prstGeom>
            <a:noFill/>
            <a:ln w="12700" cap="flat" cmpd="sng" algn="ctr">
              <a:solidFill>
                <a:schemeClr val="tx1"/>
              </a:solidFill>
              <a:prstDash val="sysDot"/>
              <a:headEnd type="oval"/>
              <a:tailEnd type="oval"/>
            </a:ln>
            <a:effectLst/>
          </p:spPr>
        </p:cxnSp>
      </p:grpSp>
      <p:grpSp>
        <p:nvGrpSpPr>
          <p:cNvPr id="26" name="组合 25"/>
          <p:cNvGrpSpPr/>
          <p:nvPr/>
        </p:nvGrpSpPr>
        <p:grpSpPr>
          <a:xfrm>
            <a:off x="6003847" y="3056061"/>
            <a:ext cx="2572375" cy="784440"/>
            <a:chOff x="5654277" y="2820959"/>
            <a:chExt cx="2572375" cy="784440"/>
          </a:xfrm>
        </p:grpSpPr>
        <p:grpSp>
          <p:nvGrpSpPr>
            <p:cNvPr id="27" name="组合 44"/>
            <p:cNvGrpSpPr>
              <a:grpSpLocks/>
            </p:cNvGrpSpPr>
            <p:nvPr/>
          </p:nvGrpSpPr>
          <p:grpSpPr bwMode="auto">
            <a:xfrm flipH="1">
              <a:off x="6042252" y="3141849"/>
              <a:ext cx="2184400" cy="400110"/>
              <a:chOff x="-362770" y="3102960"/>
              <a:chExt cx="2183514" cy="400110"/>
            </a:xfrm>
          </p:grpSpPr>
          <p:sp>
            <p:nvSpPr>
              <p:cNvPr id="30"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31"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28" name="TextBox 11"/>
            <p:cNvSpPr txBox="1">
              <a:spLocks noChangeArrowheads="1"/>
            </p:cNvSpPr>
            <p:nvPr/>
          </p:nvSpPr>
          <p:spPr bwMode="auto">
            <a:xfrm flipH="1">
              <a:off x="6014317" y="2820959"/>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bg2"/>
                  </a:solidFill>
                  <a:latin typeface="微软雅黑" pitchFamily="34" charset="-122"/>
                  <a:ea typeface="微软雅黑" pitchFamily="34" charset="-122"/>
                </a:rPr>
                <a:t>标题文字</a:t>
              </a:r>
              <a:endParaRPr lang="en-US" altLang="zh-CN" sz="1600" kern="0" dirty="0" smtClean="0">
                <a:solidFill>
                  <a:schemeClr val="bg2"/>
                </a:solidFill>
                <a:latin typeface="微软雅黑" pitchFamily="34" charset="-122"/>
                <a:ea typeface="微软雅黑" pitchFamily="34" charset="-122"/>
              </a:endParaRPr>
            </a:p>
          </p:txBody>
        </p:sp>
        <p:cxnSp>
          <p:nvCxnSpPr>
            <p:cNvPr id="29" name="直接连接符 28"/>
            <p:cNvCxnSpPr/>
            <p:nvPr/>
          </p:nvCxnSpPr>
          <p:spPr>
            <a:xfrm flipH="1">
              <a:off x="5654277" y="3605399"/>
              <a:ext cx="2548069" cy="0"/>
            </a:xfrm>
            <a:prstGeom prst="line">
              <a:avLst/>
            </a:prstGeom>
            <a:noFill/>
            <a:ln w="12700" cap="flat" cmpd="sng" algn="ctr">
              <a:solidFill>
                <a:schemeClr val="bg2"/>
              </a:solidFill>
              <a:prstDash val="sysDot"/>
              <a:headEnd type="oval"/>
              <a:tailEnd type="oval"/>
            </a:ln>
            <a:effectLst/>
          </p:spPr>
        </p:cxnSp>
      </p:grpSp>
      <p:grpSp>
        <p:nvGrpSpPr>
          <p:cNvPr id="32" name="组合 31"/>
          <p:cNvGrpSpPr/>
          <p:nvPr/>
        </p:nvGrpSpPr>
        <p:grpSpPr>
          <a:xfrm>
            <a:off x="280052" y="242680"/>
            <a:ext cx="2904891" cy="338554"/>
            <a:chOff x="568442" y="319364"/>
            <a:chExt cx="3873190" cy="451406"/>
          </a:xfrm>
        </p:grpSpPr>
        <p:sp>
          <p:nvSpPr>
            <p:cNvPr id="33"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4" name="等腰三角形 3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5"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10841101"/>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par>
                                <p:cTn id="20" presetID="49" presetClass="path" presetSubtype="0" accel="50000" decel="50000" fill="hold" nodeType="withEffect">
                                  <p:stCondLst>
                                    <p:cond delay="0"/>
                                  </p:stCondLst>
                                  <p:childTnLst>
                                    <p:animMotion origin="layout" path="M 0.00031 0.00023 L -0.09464 -0.04669 " pathEditMode="relative" rAng="0" ptsTypes="AA">
                                      <p:cBhvr>
                                        <p:cTn id="21" dur="1000" spd="-100000" fill="hold"/>
                                        <p:tgtEl>
                                          <p:spTgt spid="5"/>
                                        </p:tgtEl>
                                        <p:attrNameLst>
                                          <p:attrName>ppt_x</p:attrName>
                                          <p:attrName>ppt_y</p:attrName>
                                        </p:attrNameLst>
                                      </p:cBhvr>
                                      <p:rCtr x="-4755" y="-2358"/>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par>
                                <p:cTn id="27" presetID="49" presetClass="path" presetSubtype="0" accel="50000" decel="50000" fill="hold" nodeType="withEffect">
                                  <p:stCondLst>
                                    <p:cond delay="0"/>
                                  </p:stCondLst>
                                  <p:childTnLst>
                                    <p:animMotion origin="layout" path="M 0.00061 0.00046 L 0.09618 -0.04669 " pathEditMode="relative" rAng="0" ptsTypes="AA">
                                      <p:cBhvr>
                                        <p:cTn id="28" dur="1000" spd="-100000" fill="hold"/>
                                        <p:tgtEl>
                                          <p:spTgt spid="11"/>
                                        </p:tgtEl>
                                        <p:attrNameLst>
                                          <p:attrName>ppt_x</p:attrName>
                                          <p:attrName>ppt_y</p:attrName>
                                        </p:attrNameLst>
                                      </p:cBhvr>
                                      <p:rCtr x="4771" y="-2358"/>
                                    </p:animMotion>
                                  </p:childTnLst>
                                </p:cTn>
                              </p:par>
                            </p:childTnLst>
                          </p:cTn>
                        </p:par>
                        <p:par>
                          <p:cTn id="29" fill="hold">
                            <p:stCondLst>
                              <p:cond delay="1000"/>
                            </p:stCondLst>
                            <p:childTnLst>
                              <p:par>
                                <p:cTn id="30" presetID="12" presetClass="entr" presetSubtype="2"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lide(fromRight)">
                                      <p:cBhvr>
                                        <p:cTn id="32" dur="1000"/>
                                        <p:tgtEl>
                                          <p:spTgt spid="14"/>
                                        </p:tgtEl>
                                      </p:cBhvr>
                                    </p:animEffect>
                                  </p:childTnLst>
                                </p:cTn>
                              </p:par>
                              <p:par>
                                <p:cTn id="33" presetID="12" presetClass="entr" presetSubtype="8"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lide(fromLeft)">
                                      <p:cBhvr>
                                        <p:cTn id="35" dur="1000"/>
                                        <p:tgtEl>
                                          <p:spTgt spid="20"/>
                                        </p:tgtEl>
                                      </p:cBhvr>
                                    </p:animEffect>
                                  </p:childTnLst>
                                </p:cTn>
                              </p:par>
                            </p:childTnLst>
                          </p:cTn>
                        </p:par>
                        <p:par>
                          <p:cTn id="36" fill="hold">
                            <p:stCondLst>
                              <p:cond delay="2000"/>
                            </p:stCondLst>
                            <p:childTnLst>
                              <p:par>
                                <p:cTn id="37" presetID="12" presetClass="entr" presetSubtype="2"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slide(fromRight)">
                                      <p:cBhvr>
                                        <p:cTn id="3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07062" y="1058649"/>
            <a:ext cx="2045056" cy="1954450"/>
            <a:chOff x="5807955" y="4605844"/>
            <a:chExt cx="1467146" cy="1402144"/>
          </a:xfrm>
        </p:grpSpPr>
        <p:sp>
          <p:nvSpPr>
            <p:cNvPr id="3" name="文本框 5"/>
            <p:cNvSpPr txBox="1"/>
            <p:nvPr/>
          </p:nvSpPr>
          <p:spPr>
            <a:xfrm>
              <a:off x="6376712" y="4916469"/>
              <a:ext cx="898389" cy="728648"/>
            </a:xfrm>
            <a:prstGeom prst="rect">
              <a:avLst/>
            </a:prstGeom>
            <a:noFill/>
          </p:spPr>
          <p:txBody>
            <a:bodyPr wrap="none" rtlCol="0">
              <a:spAutoFit/>
            </a:bodyPr>
            <a:lstStyle/>
            <a:p>
              <a:r>
                <a:rPr lang="en-US" altLang="zh-CN" sz="6000" dirty="0" smtClean="0">
                  <a:latin typeface="站酷高端黑" panose="02010600030101010101" pitchFamily="2" charset="-122"/>
                  <a:ea typeface="站酷高端黑" panose="02010600030101010101" pitchFamily="2" charset="-122"/>
                </a:rPr>
                <a:t>04</a:t>
              </a:r>
              <a:endParaRPr lang="zh-CN" altLang="en-US" sz="6000" dirty="0">
                <a:latin typeface="站酷高端黑" panose="02010600030101010101" pitchFamily="2" charset="-122"/>
                <a:ea typeface="站酷高端黑" panose="02010600030101010101" pitchFamily="2" charset="-122"/>
              </a:endParaRPr>
            </a:p>
          </p:txBody>
        </p:sp>
        <p:sp>
          <p:nvSpPr>
            <p:cNvPr id="4" name="弧形 3"/>
            <p:cNvSpPr/>
            <p:nvPr/>
          </p:nvSpPr>
          <p:spPr>
            <a:xfrm rot="2700000">
              <a:off x="5884495" y="4686150"/>
              <a:ext cx="1249065" cy="1249065"/>
            </a:xfrm>
            <a:prstGeom prst="arc">
              <a:avLst>
                <a:gd name="adj1" fmla="val 20887794"/>
                <a:gd name="adj2" fmla="val 1698813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8C864"/>
                </a:solidFill>
              </a:endParaRPr>
            </a:p>
          </p:txBody>
        </p:sp>
        <p:sp>
          <p:nvSpPr>
            <p:cNvPr id="5" name="弦形 4"/>
            <p:cNvSpPr/>
            <p:nvPr/>
          </p:nvSpPr>
          <p:spPr>
            <a:xfrm>
              <a:off x="5807955" y="4605844"/>
              <a:ext cx="1402144" cy="1402144"/>
            </a:xfrm>
            <a:prstGeom prst="chord">
              <a:avLst>
                <a:gd name="adj1" fmla="val 4720851"/>
                <a:gd name="adj2" fmla="val 110403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C864"/>
                </a:solidFill>
              </a:endParaRPr>
            </a:p>
          </p:txBody>
        </p:sp>
      </p:grpSp>
      <p:sp>
        <p:nvSpPr>
          <p:cNvPr id="6" name="矩形 69"/>
          <p:cNvSpPr>
            <a:spLocks noChangeArrowheads="1"/>
          </p:cNvSpPr>
          <p:nvPr/>
        </p:nvSpPr>
        <p:spPr bwMode="auto">
          <a:xfrm>
            <a:off x="3419872" y="3124294"/>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3000" b="1" dirty="0" smtClean="0">
                <a:latin typeface="微软雅黑" pitchFamily="34" charset="-122"/>
                <a:ea typeface="微软雅黑" pitchFamily="34" charset="-122"/>
                <a:sym typeface="微软雅黑" pitchFamily="34" charset="-122"/>
              </a:rPr>
              <a:t>工作存在不足</a:t>
            </a:r>
            <a:endParaRPr lang="en-US" altLang="zh-CN" sz="3000" b="1" dirty="0">
              <a:latin typeface="微软雅黑" pitchFamily="34" charset="-122"/>
              <a:ea typeface="微软雅黑" pitchFamily="34" charset="-122"/>
              <a:sym typeface="微软雅黑" pitchFamily="34" charset="-122"/>
            </a:endParaRPr>
          </a:p>
        </p:txBody>
      </p:sp>
      <p:sp>
        <p:nvSpPr>
          <p:cNvPr id="7" name="矩形 70"/>
          <p:cNvSpPr>
            <a:spLocks noChangeArrowheads="1"/>
          </p:cNvSpPr>
          <p:nvPr/>
        </p:nvSpPr>
        <p:spPr bwMode="auto">
          <a:xfrm>
            <a:off x="2454936" y="3678292"/>
            <a:ext cx="4627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a:t>
            </a:r>
            <a:r>
              <a:rPr lang="zh-CN" altLang="en-US" sz="1100" dirty="0" smtClean="0">
                <a:solidFill>
                  <a:schemeClr val="accent1"/>
                </a:solidFill>
                <a:latin typeface="微软雅黑" panose="020B0503020204020204" pitchFamily="34" charset="-122"/>
                <a:ea typeface="微软雅黑" panose="020B0503020204020204" pitchFamily="34" charset="-122"/>
              </a:rPr>
              <a:t>此处添加文字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907704" y="3401293"/>
            <a:ext cx="136815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084168" y="3401293"/>
            <a:ext cx="12961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834771"/>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par>
                                <p:cTn id="11" presetID="22" presetClass="entr" presetSubtype="8"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607064" y="1058649"/>
            <a:ext cx="1954450" cy="1954450"/>
            <a:chOff x="5807955" y="4605844"/>
            <a:chExt cx="1402144" cy="1402144"/>
          </a:xfrm>
        </p:grpSpPr>
        <p:sp>
          <p:nvSpPr>
            <p:cNvPr id="41" name="文本框 5"/>
            <p:cNvSpPr txBox="1"/>
            <p:nvPr/>
          </p:nvSpPr>
          <p:spPr>
            <a:xfrm>
              <a:off x="6396536" y="4911052"/>
              <a:ext cx="723587" cy="728648"/>
            </a:xfrm>
            <a:prstGeom prst="rect">
              <a:avLst/>
            </a:prstGeom>
            <a:noFill/>
          </p:spPr>
          <p:txBody>
            <a:bodyPr wrap="none" rtlCol="0">
              <a:spAutoFit/>
            </a:bodyPr>
            <a:lstStyle/>
            <a:p>
              <a:r>
                <a:rPr lang="en-US" altLang="zh-CN" sz="6000" dirty="0" smtClean="0">
                  <a:latin typeface="站酷高端黑" panose="02010600030101010101" pitchFamily="2" charset="-122"/>
                  <a:ea typeface="站酷高端黑" panose="02010600030101010101" pitchFamily="2" charset="-122"/>
                </a:rPr>
                <a:t>01</a:t>
              </a:r>
              <a:endParaRPr lang="zh-CN" altLang="en-US" sz="6000" dirty="0">
                <a:latin typeface="站酷高端黑" panose="02010600030101010101" pitchFamily="2" charset="-122"/>
                <a:ea typeface="站酷高端黑" panose="02010600030101010101" pitchFamily="2" charset="-122"/>
              </a:endParaRPr>
            </a:p>
          </p:txBody>
        </p:sp>
        <p:sp>
          <p:nvSpPr>
            <p:cNvPr id="42" name="弧形 41"/>
            <p:cNvSpPr/>
            <p:nvPr/>
          </p:nvSpPr>
          <p:spPr>
            <a:xfrm rot="2700000">
              <a:off x="5884495" y="4686150"/>
              <a:ext cx="1249065" cy="1249065"/>
            </a:xfrm>
            <a:prstGeom prst="arc">
              <a:avLst>
                <a:gd name="adj1" fmla="val 20887794"/>
                <a:gd name="adj2" fmla="val 1698813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8C864"/>
                </a:solidFill>
              </a:endParaRPr>
            </a:p>
          </p:txBody>
        </p:sp>
        <p:sp>
          <p:nvSpPr>
            <p:cNvPr id="43" name="弦形 42"/>
            <p:cNvSpPr/>
            <p:nvPr/>
          </p:nvSpPr>
          <p:spPr>
            <a:xfrm>
              <a:off x="5807955" y="4605844"/>
              <a:ext cx="1402144" cy="1402144"/>
            </a:xfrm>
            <a:prstGeom prst="chord">
              <a:avLst>
                <a:gd name="adj1" fmla="val 4720851"/>
                <a:gd name="adj2" fmla="val 110403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C864"/>
                </a:solidFill>
              </a:endParaRPr>
            </a:p>
          </p:txBody>
        </p:sp>
      </p:grpSp>
      <p:sp>
        <p:nvSpPr>
          <p:cNvPr id="44" name="矩形 69"/>
          <p:cNvSpPr>
            <a:spLocks noChangeArrowheads="1"/>
          </p:cNvSpPr>
          <p:nvPr/>
        </p:nvSpPr>
        <p:spPr bwMode="auto">
          <a:xfrm>
            <a:off x="3419872" y="3124294"/>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sz="3000" b="1" dirty="0" smtClean="0">
                <a:latin typeface="微软雅黑" pitchFamily="34" charset="-122"/>
                <a:ea typeface="微软雅黑" pitchFamily="34" charset="-122"/>
                <a:sym typeface="微软雅黑" pitchFamily="34" charset="-122"/>
              </a:rPr>
              <a:t>建筑大数据</a:t>
            </a:r>
            <a:endParaRPr lang="en-US" altLang="zh-CN" sz="3000" b="1" dirty="0">
              <a:latin typeface="微软雅黑" pitchFamily="34" charset="-122"/>
              <a:ea typeface="微软雅黑" pitchFamily="34" charset="-122"/>
              <a:sym typeface="微软雅黑" pitchFamily="34" charset="-122"/>
            </a:endParaRPr>
          </a:p>
        </p:txBody>
      </p:sp>
      <p:sp>
        <p:nvSpPr>
          <p:cNvPr id="45" name="矩形 70"/>
          <p:cNvSpPr>
            <a:spLocks noChangeArrowheads="1"/>
          </p:cNvSpPr>
          <p:nvPr/>
        </p:nvSpPr>
        <p:spPr bwMode="auto">
          <a:xfrm>
            <a:off x="2454937" y="3678292"/>
            <a:ext cx="4349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smtClean="0">
                <a:solidFill>
                  <a:schemeClr val="accent1"/>
                </a:solidFill>
                <a:latin typeface="微软雅黑" panose="020B0503020204020204" pitchFamily="34" charset="-122"/>
                <a:ea typeface="微软雅黑" panose="020B0503020204020204" pitchFamily="34" charset="-122"/>
              </a:rPr>
              <a:t>智慧工地，</a:t>
            </a:r>
            <a:r>
              <a:rPr lang="en-US" altLang="zh-CN" sz="1100" dirty="0" smtClean="0">
                <a:solidFill>
                  <a:schemeClr val="accent1"/>
                </a:solidFill>
                <a:latin typeface="微软雅黑" panose="020B0503020204020204" pitchFamily="34" charset="-122"/>
                <a:ea typeface="微软雅黑" panose="020B0503020204020204" pitchFamily="34" charset="-122"/>
              </a:rPr>
              <a:t>BIM</a:t>
            </a:r>
          </a:p>
        </p:txBody>
      </p:sp>
      <p:cxnSp>
        <p:nvCxnSpPr>
          <p:cNvPr id="46" name="直接连接符 45"/>
          <p:cNvCxnSpPr/>
          <p:nvPr/>
        </p:nvCxnSpPr>
        <p:spPr>
          <a:xfrm>
            <a:off x="1907704" y="3401293"/>
            <a:ext cx="136815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084168" y="3401293"/>
            <a:ext cx="12961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20982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0"/>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0"/>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0"/>
                                        </p:tgtEl>
                                        <p:attrNameLst>
                                          <p:attrName>ppt_y</p:attrName>
                                        </p:attrNameLst>
                                      </p:cBhvr>
                                      <p:tavLst>
                                        <p:tav tm="0">
                                          <p:val>
                                            <p:strVal val="#ppt_y"/>
                                          </p:val>
                                        </p:tav>
                                        <p:tav tm="100000">
                                          <p:val>
                                            <p:strVal val="#ppt_y"/>
                                          </p:val>
                                        </p:tav>
                                      </p:tavLst>
                                    </p:anim>
                                  </p:childTnLst>
                                </p:cTn>
                              </p:par>
                              <p:par>
                                <p:cTn id="11" presetID="22" presetClass="entr" presetSubtype="8" fill="hold" nodeType="withEffect">
                                  <p:stCondLst>
                                    <p:cond delay="50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par>
                                <p:cTn id="14" presetID="22" presetClass="entr" presetSubtype="2" fill="hold" nodeType="withEffect">
                                  <p:stCondLst>
                                    <p:cond delay="500"/>
                                  </p:stCondLst>
                                  <p:childTnLst>
                                    <p:set>
                                      <p:cBhvr>
                                        <p:cTn id="15" dur="1" fill="hold">
                                          <p:stCondLst>
                                            <p:cond delay="0"/>
                                          </p:stCondLst>
                                        </p:cTn>
                                        <p:tgtEl>
                                          <p:spTgt spid="47"/>
                                        </p:tgtEl>
                                        <p:attrNameLst>
                                          <p:attrName>style.visibility</p:attrName>
                                        </p:attrNameLst>
                                      </p:cBhvr>
                                      <p:to>
                                        <p:strVal val="visible"/>
                                      </p:to>
                                    </p:set>
                                    <p:animEffect transition="in" filter="wipe(right)">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p:cTn id="28" dur="1000" fill="hold"/>
                                        <p:tgtEl>
                                          <p:spTgt spid="45"/>
                                        </p:tgtEl>
                                        <p:attrNameLst>
                                          <p:attrName>ppt_w</p:attrName>
                                        </p:attrNameLst>
                                      </p:cBhvr>
                                      <p:tavLst>
                                        <p:tav tm="0">
                                          <p:val>
                                            <p:fltVal val="0"/>
                                          </p:val>
                                        </p:tav>
                                        <p:tav tm="100000">
                                          <p:val>
                                            <p:strVal val="#ppt_w"/>
                                          </p:val>
                                        </p:tav>
                                      </p:tavLst>
                                    </p:anim>
                                    <p:anim calcmode="lin" valueType="num">
                                      <p:cBhvr>
                                        <p:cTn id="29" dur="1000" fill="hold"/>
                                        <p:tgtEl>
                                          <p:spTgt spid="45"/>
                                        </p:tgtEl>
                                        <p:attrNameLst>
                                          <p:attrName>ppt_h</p:attrName>
                                        </p:attrNameLst>
                                      </p:cBhvr>
                                      <p:tavLst>
                                        <p:tav tm="0">
                                          <p:val>
                                            <p:fltVal val="0"/>
                                          </p:val>
                                        </p:tav>
                                        <p:tav tm="100000">
                                          <p:val>
                                            <p:strVal val="#ppt_h"/>
                                          </p:val>
                                        </p:tav>
                                      </p:tavLst>
                                    </p:anim>
                                    <p:anim calcmode="lin" valueType="num">
                                      <p:cBhvr>
                                        <p:cTn id="30" dur="1000" fill="hold"/>
                                        <p:tgtEl>
                                          <p:spTgt spid="45"/>
                                        </p:tgtEl>
                                        <p:attrNameLst>
                                          <p:attrName>style.rotation</p:attrName>
                                        </p:attrNameLst>
                                      </p:cBhvr>
                                      <p:tavLst>
                                        <p:tav tm="0">
                                          <p:val>
                                            <p:fltVal val="90"/>
                                          </p:val>
                                        </p:tav>
                                        <p:tav tm="100000">
                                          <p:val>
                                            <p:fltVal val="0"/>
                                          </p:val>
                                        </p:tav>
                                      </p:tavLst>
                                    </p:anim>
                                    <p:animEffect transition="in" filter="fade">
                                      <p:cBhvr>
                                        <p:cTn id="3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29025" y="1059582"/>
            <a:ext cx="3138733" cy="3640762"/>
            <a:chOff x="3029025" y="774337"/>
            <a:chExt cx="3138733" cy="3640762"/>
          </a:xfrm>
        </p:grpSpPr>
        <p:sp>
          <p:nvSpPr>
            <p:cNvPr id="3" name="Freeform 13"/>
            <p:cNvSpPr>
              <a:spLocks/>
            </p:cNvSpPr>
            <p:nvPr/>
          </p:nvSpPr>
          <p:spPr bwMode="auto">
            <a:xfrm rot="3569734">
              <a:off x="4908424" y="2018027"/>
              <a:ext cx="1756383" cy="762284"/>
            </a:xfrm>
            <a:custGeom>
              <a:avLst/>
              <a:gdLst>
                <a:gd name="T0" fmla="*/ 1855 w 1855"/>
                <a:gd name="T1" fmla="*/ 808 h 808"/>
                <a:gd name="T2" fmla="*/ 473 w 1855"/>
                <a:gd name="T3" fmla="*/ 0 h 808"/>
                <a:gd name="T4" fmla="*/ 0 w 1855"/>
                <a:gd name="T5" fmla="*/ 808 h 808"/>
                <a:gd name="T6" fmla="*/ 1855 w 1855"/>
                <a:gd name="T7" fmla="*/ 808 h 808"/>
                <a:gd name="connsiteX0" fmla="*/ 10037 w 10037"/>
                <a:gd name="connsiteY0" fmla="*/ 10000 h 10000"/>
                <a:gd name="connsiteX1" fmla="*/ 2587 w 10037"/>
                <a:gd name="connsiteY1" fmla="*/ 0 h 10000"/>
                <a:gd name="connsiteX2" fmla="*/ 0 w 10037"/>
                <a:gd name="connsiteY2" fmla="*/ 9949 h 10000"/>
                <a:gd name="connsiteX3" fmla="*/ 10037 w 10037"/>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37" h="10000">
                  <a:moveTo>
                    <a:pt x="10037" y="10000"/>
                  </a:moveTo>
                  <a:lnTo>
                    <a:pt x="2587" y="0"/>
                  </a:lnTo>
                  <a:lnTo>
                    <a:pt x="0" y="9949"/>
                  </a:lnTo>
                  <a:lnTo>
                    <a:pt x="10037" y="10000"/>
                  </a:lnTo>
                  <a:close/>
                </a:path>
              </a:pathLst>
            </a:custGeom>
            <a:solidFill>
              <a:schemeClr val="bg2"/>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sp>
          <p:nvSpPr>
            <p:cNvPr id="4" name="Freeform 13"/>
            <p:cNvSpPr>
              <a:spLocks/>
            </p:cNvSpPr>
            <p:nvPr/>
          </p:nvSpPr>
          <p:spPr bwMode="auto">
            <a:xfrm rot="14345172">
              <a:off x="2534821" y="2400591"/>
              <a:ext cx="1753538" cy="765129"/>
            </a:xfrm>
            <a:custGeom>
              <a:avLst/>
              <a:gdLst>
                <a:gd name="T0" fmla="*/ 1855 w 1855"/>
                <a:gd name="T1" fmla="*/ 808 h 808"/>
                <a:gd name="T2" fmla="*/ 473 w 1855"/>
                <a:gd name="T3" fmla="*/ 0 h 808"/>
                <a:gd name="T4" fmla="*/ 0 w 1855"/>
                <a:gd name="T5" fmla="*/ 808 h 808"/>
                <a:gd name="T6" fmla="*/ 1855 w 1855"/>
                <a:gd name="T7" fmla="*/ 808 h 808"/>
                <a:gd name="connsiteX0" fmla="*/ 10085 w 10085"/>
                <a:gd name="connsiteY0" fmla="*/ 10000 h 10000"/>
                <a:gd name="connsiteX1" fmla="*/ 2635 w 10085"/>
                <a:gd name="connsiteY1" fmla="*/ 0 h 10000"/>
                <a:gd name="connsiteX2" fmla="*/ 0 w 10085"/>
                <a:gd name="connsiteY2" fmla="*/ 9940 h 10000"/>
                <a:gd name="connsiteX3" fmla="*/ 10085 w 10085"/>
                <a:gd name="connsiteY3" fmla="*/ 10000 h 10000"/>
                <a:gd name="connsiteX0" fmla="*/ 10074 w 10074"/>
                <a:gd name="connsiteY0" fmla="*/ 10043 h 10043"/>
                <a:gd name="connsiteX1" fmla="*/ 2635 w 10074"/>
                <a:gd name="connsiteY1" fmla="*/ 0 h 10043"/>
                <a:gd name="connsiteX2" fmla="*/ 0 w 10074"/>
                <a:gd name="connsiteY2" fmla="*/ 9940 h 10043"/>
                <a:gd name="connsiteX3" fmla="*/ 10074 w 10074"/>
                <a:gd name="connsiteY3" fmla="*/ 10043 h 10043"/>
                <a:gd name="connsiteX0" fmla="*/ 10052 w 10052"/>
                <a:gd name="connsiteY0" fmla="*/ 10043 h 10043"/>
                <a:gd name="connsiteX1" fmla="*/ 2613 w 10052"/>
                <a:gd name="connsiteY1" fmla="*/ 0 h 10043"/>
                <a:gd name="connsiteX2" fmla="*/ 0 w 10052"/>
                <a:gd name="connsiteY2" fmla="*/ 9855 h 10043"/>
                <a:gd name="connsiteX3" fmla="*/ 10052 w 10052"/>
                <a:gd name="connsiteY3" fmla="*/ 10043 h 10043"/>
                <a:gd name="connsiteX0" fmla="*/ 10022 w 10022"/>
                <a:gd name="connsiteY0" fmla="*/ 10043 h 10043"/>
                <a:gd name="connsiteX1" fmla="*/ 2583 w 10022"/>
                <a:gd name="connsiteY1" fmla="*/ 0 h 10043"/>
                <a:gd name="connsiteX2" fmla="*/ 0 w 10022"/>
                <a:gd name="connsiteY2" fmla="*/ 9838 h 10043"/>
                <a:gd name="connsiteX3" fmla="*/ 10022 w 10022"/>
                <a:gd name="connsiteY3" fmla="*/ 10043 h 10043"/>
                <a:gd name="connsiteX0" fmla="*/ 10003 w 10003"/>
                <a:gd name="connsiteY0" fmla="*/ 10043 h 10043"/>
                <a:gd name="connsiteX1" fmla="*/ 2564 w 10003"/>
                <a:gd name="connsiteY1" fmla="*/ 0 h 10043"/>
                <a:gd name="connsiteX2" fmla="*/ 0 w 10003"/>
                <a:gd name="connsiteY2" fmla="*/ 9864 h 10043"/>
                <a:gd name="connsiteX3" fmla="*/ 10003 w 10003"/>
                <a:gd name="connsiteY3" fmla="*/ 10043 h 10043"/>
                <a:gd name="connsiteX0" fmla="*/ 10003 w 10003"/>
                <a:gd name="connsiteY0" fmla="*/ 10043 h 10043"/>
                <a:gd name="connsiteX1" fmla="*/ 2564 w 10003"/>
                <a:gd name="connsiteY1" fmla="*/ 0 h 10043"/>
                <a:gd name="connsiteX2" fmla="*/ 0 w 10003"/>
                <a:gd name="connsiteY2" fmla="*/ 9864 h 10043"/>
                <a:gd name="connsiteX3" fmla="*/ 10003 w 10003"/>
                <a:gd name="connsiteY3" fmla="*/ 10043 h 10043"/>
                <a:gd name="connsiteX0" fmla="*/ 10022 w 10022"/>
                <a:gd name="connsiteY0" fmla="*/ 10043 h 10043"/>
                <a:gd name="connsiteX1" fmla="*/ 2583 w 10022"/>
                <a:gd name="connsiteY1" fmla="*/ 0 h 10043"/>
                <a:gd name="connsiteX2" fmla="*/ 0 w 10022"/>
                <a:gd name="connsiteY2" fmla="*/ 9838 h 10043"/>
                <a:gd name="connsiteX3" fmla="*/ 10022 w 10022"/>
                <a:gd name="connsiteY3" fmla="*/ 10043 h 10043"/>
              </a:gdLst>
              <a:ahLst/>
              <a:cxnLst>
                <a:cxn ang="0">
                  <a:pos x="connsiteX0" y="connsiteY0"/>
                </a:cxn>
                <a:cxn ang="0">
                  <a:pos x="connsiteX1" y="connsiteY1"/>
                </a:cxn>
                <a:cxn ang="0">
                  <a:pos x="connsiteX2" y="connsiteY2"/>
                </a:cxn>
                <a:cxn ang="0">
                  <a:pos x="connsiteX3" y="connsiteY3"/>
                </a:cxn>
              </a:cxnLst>
              <a:rect l="l" t="t" r="r" b="b"/>
              <a:pathLst>
                <a:path w="10022" h="10043">
                  <a:moveTo>
                    <a:pt x="10022" y="10043"/>
                  </a:moveTo>
                  <a:lnTo>
                    <a:pt x="2583" y="0"/>
                  </a:lnTo>
                  <a:lnTo>
                    <a:pt x="0" y="9838"/>
                  </a:lnTo>
                  <a:lnTo>
                    <a:pt x="10022" y="10043"/>
                  </a:lnTo>
                  <a:close/>
                </a:path>
              </a:pathLst>
            </a:custGeom>
            <a:solidFill>
              <a:schemeClr val="tx1"/>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grpSp>
          <p:nvGrpSpPr>
            <p:cNvPr id="5" name="组合 4"/>
            <p:cNvGrpSpPr/>
            <p:nvPr/>
          </p:nvGrpSpPr>
          <p:grpSpPr>
            <a:xfrm>
              <a:off x="3297814" y="774337"/>
              <a:ext cx="2599732" cy="3640762"/>
              <a:chOff x="3297814" y="774337"/>
              <a:chExt cx="2599732" cy="3640762"/>
            </a:xfrm>
          </p:grpSpPr>
          <p:sp>
            <p:nvSpPr>
              <p:cNvPr id="6" name="Freeform 13"/>
              <p:cNvSpPr>
                <a:spLocks/>
              </p:cNvSpPr>
              <p:nvPr/>
            </p:nvSpPr>
            <p:spPr bwMode="auto">
              <a:xfrm>
                <a:off x="4144008" y="1072994"/>
                <a:ext cx="1753538" cy="765129"/>
              </a:xfrm>
              <a:custGeom>
                <a:avLst/>
                <a:gdLst>
                  <a:gd name="T0" fmla="*/ 1855 w 1855"/>
                  <a:gd name="T1" fmla="*/ 808 h 808"/>
                  <a:gd name="T2" fmla="*/ 473 w 1855"/>
                  <a:gd name="T3" fmla="*/ 0 h 808"/>
                  <a:gd name="T4" fmla="*/ 0 w 1855"/>
                  <a:gd name="T5" fmla="*/ 808 h 808"/>
                  <a:gd name="T6" fmla="*/ 1855 w 1855"/>
                  <a:gd name="T7" fmla="*/ 808 h 808"/>
                  <a:gd name="connsiteX0" fmla="*/ 10022 w 10022"/>
                  <a:gd name="connsiteY0" fmla="*/ 10050 h 10050"/>
                  <a:gd name="connsiteX1" fmla="*/ 2550 w 10022"/>
                  <a:gd name="connsiteY1" fmla="*/ 0 h 10050"/>
                  <a:gd name="connsiteX2" fmla="*/ 0 w 10022"/>
                  <a:gd name="connsiteY2" fmla="*/ 10000 h 10050"/>
                  <a:gd name="connsiteX3" fmla="*/ 10022 w 10022"/>
                  <a:gd name="connsiteY3" fmla="*/ 10050 h 10050"/>
                </a:gdLst>
                <a:ahLst/>
                <a:cxnLst>
                  <a:cxn ang="0">
                    <a:pos x="connsiteX0" y="connsiteY0"/>
                  </a:cxn>
                  <a:cxn ang="0">
                    <a:pos x="connsiteX1" y="connsiteY1"/>
                  </a:cxn>
                  <a:cxn ang="0">
                    <a:pos x="connsiteX2" y="connsiteY2"/>
                  </a:cxn>
                  <a:cxn ang="0">
                    <a:pos x="connsiteX3" y="connsiteY3"/>
                  </a:cxn>
                </a:cxnLst>
                <a:rect l="l" t="t" r="r" b="b"/>
                <a:pathLst>
                  <a:path w="10022" h="10050">
                    <a:moveTo>
                      <a:pt x="10022" y="10050"/>
                    </a:moveTo>
                    <a:lnTo>
                      <a:pt x="2550" y="0"/>
                    </a:lnTo>
                    <a:lnTo>
                      <a:pt x="0" y="10000"/>
                    </a:lnTo>
                    <a:lnTo>
                      <a:pt x="10022" y="10050"/>
                    </a:lnTo>
                    <a:close/>
                  </a:path>
                </a:pathLst>
              </a:custGeom>
              <a:solidFill>
                <a:schemeClr val="tx1"/>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sp>
            <p:nvSpPr>
              <p:cNvPr id="7" name="Freeform 13"/>
              <p:cNvSpPr>
                <a:spLocks/>
              </p:cNvSpPr>
              <p:nvPr/>
            </p:nvSpPr>
            <p:spPr bwMode="auto">
              <a:xfrm rot="7171573">
                <a:off x="4483907" y="3157898"/>
                <a:ext cx="1749272" cy="765129"/>
              </a:xfrm>
              <a:custGeom>
                <a:avLst/>
                <a:gdLst>
                  <a:gd name="T0" fmla="*/ 1855 w 1855"/>
                  <a:gd name="T1" fmla="*/ 808 h 808"/>
                  <a:gd name="T2" fmla="*/ 473 w 1855"/>
                  <a:gd name="T3" fmla="*/ 0 h 808"/>
                  <a:gd name="T4" fmla="*/ 0 w 1855"/>
                  <a:gd name="T5" fmla="*/ 808 h 808"/>
                  <a:gd name="T6" fmla="*/ 1855 w 1855"/>
                  <a:gd name="T7" fmla="*/ 808 h 808"/>
                  <a:gd name="connsiteX0" fmla="*/ 10000 w 10000"/>
                  <a:gd name="connsiteY0" fmla="*/ 10029 h 10029"/>
                  <a:gd name="connsiteX1" fmla="*/ 2503 w 10000"/>
                  <a:gd name="connsiteY1" fmla="*/ 0 h 10029"/>
                  <a:gd name="connsiteX2" fmla="*/ 0 w 10000"/>
                  <a:gd name="connsiteY2" fmla="*/ 10029 h 10029"/>
                  <a:gd name="connsiteX3" fmla="*/ 10000 w 10000"/>
                  <a:gd name="connsiteY3" fmla="*/ 10029 h 10029"/>
                </a:gdLst>
                <a:ahLst/>
                <a:cxnLst>
                  <a:cxn ang="0">
                    <a:pos x="connsiteX0" y="connsiteY0"/>
                  </a:cxn>
                  <a:cxn ang="0">
                    <a:pos x="connsiteX1" y="connsiteY1"/>
                  </a:cxn>
                  <a:cxn ang="0">
                    <a:pos x="connsiteX2" y="connsiteY2"/>
                  </a:cxn>
                  <a:cxn ang="0">
                    <a:pos x="connsiteX3" y="connsiteY3"/>
                  </a:cxn>
                </a:cxnLst>
                <a:rect l="l" t="t" r="r" b="b"/>
                <a:pathLst>
                  <a:path w="10000" h="10029">
                    <a:moveTo>
                      <a:pt x="10000" y="10029"/>
                    </a:moveTo>
                    <a:lnTo>
                      <a:pt x="2503" y="0"/>
                    </a:lnTo>
                    <a:lnTo>
                      <a:pt x="0" y="10029"/>
                    </a:lnTo>
                    <a:lnTo>
                      <a:pt x="10000" y="10029"/>
                    </a:lnTo>
                    <a:close/>
                  </a:path>
                </a:pathLst>
              </a:custGeom>
              <a:solidFill>
                <a:schemeClr val="tx2"/>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sp>
            <p:nvSpPr>
              <p:cNvPr id="8" name="Freeform 13"/>
              <p:cNvSpPr>
                <a:spLocks/>
              </p:cNvSpPr>
              <p:nvPr/>
            </p:nvSpPr>
            <p:spPr bwMode="auto">
              <a:xfrm rot="10800000">
                <a:off x="3297814" y="3339936"/>
                <a:ext cx="1735050" cy="773662"/>
              </a:xfrm>
              <a:custGeom>
                <a:avLst/>
                <a:gdLst>
                  <a:gd name="T0" fmla="*/ 1855 w 1855"/>
                  <a:gd name="T1" fmla="*/ 808 h 808"/>
                  <a:gd name="T2" fmla="*/ 473 w 1855"/>
                  <a:gd name="T3" fmla="*/ 0 h 808"/>
                  <a:gd name="T4" fmla="*/ 0 w 1855"/>
                  <a:gd name="T5" fmla="*/ 808 h 808"/>
                  <a:gd name="T6" fmla="*/ 1855 w 1855"/>
                  <a:gd name="T7" fmla="*/ 808 h 808"/>
                  <a:gd name="connsiteX0" fmla="*/ 9957 w 9957"/>
                  <a:gd name="connsiteY0" fmla="*/ 10000 h 10050"/>
                  <a:gd name="connsiteX1" fmla="*/ 2507 w 9957"/>
                  <a:gd name="connsiteY1" fmla="*/ 0 h 10050"/>
                  <a:gd name="connsiteX2" fmla="*/ 0 w 9957"/>
                  <a:gd name="connsiteY2" fmla="*/ 10050 h 10050"/>
                  <a:gd name="connsiteX3" fmla="*/ 9957 w 9957"/>
                  <a:gd name="connsiteY3" fmla="*/ 10000 h 10050"/>
                  <a:gd name="connsiteX0" fmla="*/ 9956 w 9956"/>
                  <a:gd name="connsiteY0" fmla="*/ 9950 h 10000"/>
                  <a:gd name="connsiteX1" fmla="*/ 2474 w 9956"/>
                  <a:gd name="connsiteY1" fmla="*/ 0 h 10000"/>
                  <a:gd name="connsiteX2" fmla="*/ 0 w 9956"/>
                  <a:gd name="connsiteY2" fmla="*/ 10000 h 10000"/>
                  <a:gd name="connsiteX3" fmla="*/ 9956 w 9956"/>
                  <a:gd name="connsiteY3" fmla="*/ 9950 h 10000"/>
                  <a:gd name="connsiteX0" fmla="*/ 10000 w 10000"/>
                  <a:gd name="connsiteY0" fmla="*/ 10049 h 10099"/>
                  <a:gd name="connsiteX1" fmla="*/ 2507 w 10000"/>
                  <a:gd name="connsiteY1" fmla="*/ 0 h 10099"/>
                  <a:gd name="connsiteX2" fmla="*/ 0 w 10000"/>
                  <a:gd name="connsiteY2" fmla="*/ 10099 h 10099"/>
                  <a:gd name="connsiteX3" fmla="*/ 10000 w 10000"/>
                  <a:gd name="connsiteY3" fmla="*/ 10049 h 10099"/>
                </a:gdLst>
                <a:ahLst/>
                <a:cxnLst>
                  <a:cxn ang="0">
                    <a:pos x="connsiteX0" y="connsiteY0"/>
                  </a:cxn>
                  <a:cxn ang="0">
                    <a:pos x="connsiteX1" y="connsiteY1"/>
                  </a:cxn>
                  <a:cxn ang="0">
                    <a:pos x="connsiteX2" y="connsiteY2"/>
                  </a:cxn>
                  <a:cxn ang="0">
                    <a:pos x="connsiteX3" y="connsiteY3"/>
                  </a:cxn>
                </a:cxnLst>
                <a:rect l="l" t="t" r="r" b="b"/>
                <a:pathLst>
                  <a:path w="10000" h="10099">
                    <a:moveTo>
                      <a:pt x="10000" y="10049"/>
                    </a:moveTo>
                    <a:lnTo>
                      <a:pt x="2507" y="0"/>
                    </a:lnTo>
                    <a:lnTo>
                      <a:pt x="0" y="10099"/>
                    </a:lnTo>
                    <a:lnTo>
                      <a:pt x="10000" y="10049"/>
                    </a:lnTo>
                    <a:close/>
                  </a:path>
                </a:pathLst>
              </a:custGeom>
              <a:solidFill>
                <a:schemeClr val="bg1"/>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sp>
            <p:nvSpPr>
              <p:cNvPr id="9" name="Freeform 7"/>
              <p:cNvSpPr>
                <a:spLocks noEditPoints="1"/>
              </p:cNvSpPr>
              <p:nvPr/>
            </p:nvSpPr>
            <p:spPr bwMode="auto">
              <a:xfrm>
                <a:off x="3823810" y="1917016"/>
                <a:ext cx="1516036" cy="1361018"/>
              </a:xfrm>
              <a:custGeom>
                <a:avLst/>
                <a:gdLst>
                  <a:gd name="T0" fmla="*/ 264 w 724"/>
                  <a:gd name="T1" fmla="*/ 592 h 650"/>
                  <a:gd name="T2" fmla="*/ 179 w 724"/>
                  <a:gd name="T3" fmla="*/ 543 h 650"/>
                  <a:gd name="T4" fmla="*/ 81 w 724"/>
                  <a:gd name="T5" fmla="*/ 374 h 650"/>
                  <a:gd name="T6" fmla="*/ 81 w 724"/>
                  <a:gd name="T7" fmla="*/ 276 h 650"/>
                  <a:gd name="T8" fmla="*/ 179 w 724"/>
                  <a:gd name="T9" fmla="*/ 106 h 650"/>
                  <a:gd name="T10" fmla="*/ 264 w 724"/>
                  <a:gd name="T11" fmla="*/ 57 h 650"/>
                  <a:gd name="T12" fmla="*/ 460 w 724"/>
                  <a:gd name="T13" fmla="*/ 57 h 650"/>
                  <a:gd name="T14" fmla="*/ 545 w 724"/>
                  <a:gd name="T15" fmla="*/ 106 h 650"/>
                  <a:gd name="T16" fmla="*/ 643 w 724"/>
                  <a:gd name="T17" fmla="*/ 276 h 650"/>
                  <a:gd name="T18" fmla="*/ 643 w 724"/>
                  <a:gd name="T19" fmla="*/ 374 h 650"/>
                  <a:gd name="T20" fmla="*/ 545 w 724"/>
                  <a:gd name="T21" fmla="*/ 543 h 650"/>
                  <a:gd name="T22" fmla="*/ 460 w 724"/>
                  <a:gd name="T23" fmla="*/ 592 h 650"/>
                  <a:gd name="T24" fmla="*/ 264 w 724"/>
                  <a:gd name="T25" fmla="*/ 592 h 650"/>
                  <a:gd name="T26" fmla="*/ 493 w 724"/>
                  <a:gd name="T27" fmla="*/ 0 h 650"/>
                  <a:gd name="T28" fmla="*/ 231 w 724"/>
                  <a:gd name="T29" fmla="*/ 0 h 650"/>
                  <a:gd name="T30" fmla="*/ 146 w 724"/>
                  <a:gd name="T31" fmla="*/ 49 h 650"/>
                  <a:gd name="T32" fmla="*/ 15 w 724"/>
                  <a:gd name="T33" fmla="*/ 276 h 650"/>
                  <a:gd name="T34" fmla="*/ 15 w 724"/>
                  <a:gd name="T35" fmla="*/ 374 h 650"/>
                  <a:gd name="T36" fmla="*/ 146 w 724"/>
                  <a:gd name="T37" fmla="*/ 601 h 650"/>
                  <a:gd name="T38" fmla="*/ 231 w 724"/>
                  <a:gd name="T39" fmla="*/ 650 h 650"/>
                  <a:gd name="T40" fmla="*/ 493 w 724"/>
                  <a:gd name="T41" fmla="*/ 650 h 650"/>
                  <a:gd name="T42" fmla="*/ 578 w 724"/>
                  <a:gd name="T43" fmla="*/ 601 h 650"/>
                  <a:gd name="T44" fmla="*/ 709 w 724"/>
                  <a:gd name="T45" fmla="*/ 374 h 650"/>
                  <a:gd name="T46" fmla="*/ 709 w 724"/>
                  <a:gd name="T47" fmla="*/ 276 h 650"/>
                  <a:gd name="T48" fmla="*/ 578 w 724"/>
                  <a:gd name="T49" fmla="*/ 49 h 650"/>
                  <a:gd name="T50" fmla="*/ 493 w 724"/>
                  <a:gd name="T51"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4" h="650">
                    <a:moveTo>
                      <a:pt x="264" y="592"/>
                    </a:moveTo>
                    <a:cubicBezTo>
                      <a:pt x="233" y="592"/>
                      <a:pt x="195" y="570"/>
                      <a:pt x="179" y="543"/>
                    </a:cubicBezTo>
                    <a:cubicBezTo>
                      <a:pt x="81" y="374"/>
                      <a:pt x="81" y="374"/>
                      <a:pt x="81" y="374"/>
                    </a:cubicBezTo>
                    <a:cubicBezTo>
                      <a:pt x="66" y="347"/>
                      <a:pt x="66" y="303"/>
                      <a:pt x="81" y="276"/>
                    </a:cubicBezTo>
                    <a:cubicBezTo>
                      <a:pt x="179" y="106"/>
                      <a:pt x="179" y="106"/>
                      <a:pt x="179" y="106"/>
                    </a:cubicBezTo>
                    <a:cubicBezTo>
                      <a:pt x="195" y="79"/>
                      <a:pt x="233" y="57"/>
                      <a:pt x="264" y="57"/>
                    </a:cubicBezTo>
                    <a:cubicBezTo>
                      <a:pt x="460" y="57"/>
                      <a:pt x="460" y="57"/>
                      <a:pt x="460" y="57"/>
                    </a:cubicBezTo>
                    <a:cubicBezTo>
                      <a:pt x="491" y="57"/>
                      <a:pt x="529" y="79"/>
                      <a:pt x="545" y="106"/>
                    </a:cubicBezTo>
                    <a:cubicBezTo>
                      <a:pt x="643" y="276"/>
                      <a:pt x="643" y="276"/>
                      <a:pt x="643" y="276"/>
                    </a:cubicBezTo>
                    <a:cubicBezTo>
                      <a:pt x="658" y="303"/>
                      <a:pt x="658" y="347"/>
                      <a:pt x="643" y="374"/>
                    </a:cubicBezTo>
                    <a:cubicBezTo>
                      <a:pt x="545" y="543"/>
                      <a:pt x="545" y="543"/>
                      <a:pt x="545" y="543"/>
                    </a:cubicBezTo>
                    <a:cubicBezTo>
                      <a:pt x="529" y="570"/>
                      <a:pt x="491" y="592"/>
                      <a:pt x="460" y="592"/>
                    </a:cubicBezTo>
                    <a:cubicBezTo>
                      <a:pt x="264" y="592"/>
                      <a:pt x="264" y="592"/>
                      <a:pt x="264" y="592"/>
                    </a:cubicBezTo>
                    <a:moveTo>
                      <a:pt x="493" y="0"/>
                    </a:moveTo>
                    <a:cubicBezTo>
                      <a:pt x="231" y="0"/>
                      <a:pt x="231" y="0"/>
                      <a:pt x="231" y="0"/>
                    </a:cubicBezTo>
                    <a:cubicBezTo>
                      <a:pt x="200" y="0"/>
                      <a:pt x="162" y="22"/>
                      <a:pt x="146" y="49"/>
                    </a:cubicBezTo>
                    <a:cubicBezTo>
                      <a:pt x="15" y="276"/>
                      <a:pt x="15" y="276"/>
                      <a:pt x="15" y="276"/>
                    </a:cubicBezTo>
                    <a:cubicBezTo>
                      <a:pt x="0" y="303"/>
                      <a:pt x="0" y="347"/>
                      <a:pt x="15" y="374"/>
                    </a:cubicBezTo>
                    <a:cubicBezTo>
                      <a:pt x="146" y="601"/>
                      <a:pt x="146" y="601"/>
                      <a:pt x="146" y="601"/>
                    </a:cubicBezTo>
                    <a:cubicBezTo>
                      <a:pt x="162" y="628"/>
                      <a:pt x="200" y="650"/>
                      <a:pt x="231" y="650"/>
                    </a:cubicBezTo>
                    <a:cubicBezTo>
                      <a:pt x="493" y="650"/>
                      <a:pt x="493" y="650"/>
                      <a:pt x="493" y="650"/>
                    </a:cubicBezTo>
                    <a:cubicBezTo>
                      <a:pt x="524" y="650"/>
                      <a:pt x="562" y="628"/>
                      <a:pt x="578" y="601"/>
                    </a:cubicBezTo>
                    <a:cubicBezTo>
                      <a:pt x="709" y="374"/>
                      <a:pt x="709" y="374"/>
                      <a:pt x="709" y="374"/>
                    </a:cubicBezTo>
                    <a:cubicBezTo>
                      <a:pt x="724" y="347"/>
                      <a:pt x="724" y="303"/>
                      <a:pt x="709" y="276"/>
                    </a:cubicBezTo>
                    <a:cubicBezTo>
                      <a:pt x="578" y="49"/>
                      <a:pt x="578" y="49"/>
                      <a:pt x="578" y="49"/>
                    </a:cubicBezTo>
                    <a:cubicBezTo>
                      <a:pt x="562" y="22"/>
                      <a:pt x="524" y="0"/>
                      <a:pt x="493" y="0"/>
                    </a:cubicBezTo>
                  </a:path>
                </a:pathLst>
              </a:custGeom>
              <a:noFill/>
              <a:ln>
                <a:noFill/>
              </a:ln>
            </p:spPr>
            <p:txBody>
              <a:bodyPr lIns="68580" tIns="34290" rIns="68580" bIns="34290" anchor="ctr"/>
              <a:lstStyle/>
              <a:p>
                <a:pPr algn="ctr">
                  <a:defRPr/>
                </a:pPr>
                <a:r>
                  <a:rPr lang="zh-CN" altLang="en-US" sz="2200" kern="0" dirty="0" smtClean="0">
                    <a:solidFill>
                      <a:schemeClr val="bg1"/>
                    </a:solidFill>
                    <a:latin typeface="微软雅黑" panose="020B0503020204020204" pitchFamily="34" charset="-122"/>
                    <a:ea typeface="微软雅黑" panose="020B0503020204020204" pitchFamily="34" charset="-122"/>
                  </a:rPr>
                  <a:t>标题</a:t>
                </a:r>
                <a:endParaRPr lang="en-US" altLang="zh-CN" sz="2200" kern="0" dirty="0" smtClean="0">
                  <a:solidFill>
                    <a:schemeClr val="bg1"/>
                  </a:solidFill>
                  <a:latin typeface="微软雅黑" panose="020B0503020204020204" pitchFamily="34" charset="-122"/>
                  <a:ea typeface="微软雅黑" panose="020B0503020204020204" pitchFamily="34" charset="-122"/>
                </a:endParaRPr>
              </a:p>
              <a:p>
                <a:pPr algn="ctr">
                  <a:defRPr/>
                </a:pPr>
                <a:r>
                  <a:rPr lang="zh-CN" altLang="en-US" sz="2200" kern="0" dirty="0" smtClean="0">
                    <a:solidFill>
                      <a:schemeClr val="bg1"/>
                    </a:solidFill>
                    <a:latin typeface="微软雅黑" panose="020B0503020204020204" pitchFamily="34" charset="-122"/>
                    <a:ea typeface="微软雅黑" panose="020B0503020204020204" pitchFamily="34" charset="-122"/>
                  </a:rPr>
                  <a:t>文字</a:t>
                </a:r>
                <a:endParaRPr lang="zh-CN" altLang="en-US" sz="2200" kern="0" dirty="0">
                  <a:solidFill>
                    <a:schemeClr val="bg1"/>
                  </a:solidFill>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rot="17971099">
                <a:off x="2955782" y="1265698"/>
                <a:ext cx="1746428" cy="763706"/>
              </a:xfrm>
              <a:custGeom>
                <a:avLst/>
                <a:gdLst>
                  <a:gd name="T0" fmla="*/ 1855 w 1855"/>
                  <a:gd name="T1" fmla="*/ 808 h 808"/>
                  <a:gd name="T2" fmla="*/ 473 w 1855"/>
                  <a:gd name="T3" fmla="*/ 0 h 808"/>
                  <a:gd name="T4" fmla="*/ 0 w 1855"/>
                  <a:gd name="T5" fmla="*/ 808 h 808"/>
                  <a:gd name="T6" fmla="*/ 1855 w 1855"/>
                  <a:gd name="T7" fmla="*/ 808 h 808"/>
                  <a:gd name="connsiteX0" fmla="*/ 9981 w 9981"/>
                  <a:gd name="connsiteY0" fmla="*/ 10024 h 10024"/>
                  <a:gd name="connsiteX1" fmla="*/ 2550 w 9981"/>
                  <a:gd name="connsiteY1" fmla="*/ 0 h 10024"/>
                  <a:gd name="connsiteX2" fmla="*/ 0 w 9981"/>
                  <a:gd name="connsiteY2" fmla="*/ 10000 h 10024"/>
                  <a:gd name="connsiteX3" fmla="*/ 9981 w 9981"/>
                  <a:gd name="connsiteY3" fmla="*/ 10024 h 10024"/>
                </a:gdLst>
                <a:ahLst/>
                <a:cxnLst>
                  <a:cxn ang="0">
                    <a:pos x="connsiteX0" y="connsiteY0"/>
                  </a:cxn>
                  <a:cxn ang="0">
                    <a:pos x="connsiteX1" y="connsiteY1"/>
                  </a:cxn>
                  <a:cxn ang="0">
                    <a:pos x="connsiteX2" y="connsiteY2"/>
                  </a:cxn>
                  <a:cxn ang="0">
                    <a:pos x="connsiteX3" y="connsiteY3"/>
                  </a:cxn>
                </a:cxnLst>
                <a:rect l="l" t="t" r="r" b="b"/>
                <a:pathLst>
                  <a:path w="9981" h="10024">
                    <a:moveTo>
                      <a:pt x="9981" y="10024"/>
                    </a:moveTo>
                    <a:lnTo>
                      <a:pt x="2550" y="0"/>
                    </a:lnTo>
                    <a:lnTo>
                      <a:pt x="0" y="10000"/>
                    </a:lnTo>
                    <a:lnTo>
                      <a:pt x="9981" y="10024"/>
                    </a:lnTo>
                    <a:close/>
                  </a:path>
                </a:pathLst>
              </a:custGeom>
              <a:solidFill>
                <a:schemeClr val="bg1"/>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grpSp>
            <p:nvGrpSpPr>
              <p:cNvPr id="11" name="组合 10"/>
              <p:cNvGrpSpPr/>
              <p:nvPr/>
            </p:nvGrpSpPr>
            <p:grpSpPr>
              <a:xfrm>
                <a:off x="4360129" y="3530858"/>
                <a:ext cx="307073" cy="237080"/>
                <a:chOff x="7504113" y="1512888"/>
                <a:chExt cx="215900" cy="166688"/>
              </a:xfrm>
              <a:solidFill>
                <a:schemeClr val="accent2"/>
              </a:solidFill>
            </p:grpSpPr>
            <p:sp>
              <p:nvSpPr>
                <p:cNvPr id="35" name="Freeform 26"/>
                <p:cNvSpPr>
                  <a:spLocks noEditPoints="1"/>
                </p:cNvSpPr>
                <p:nvPr/>
              </p:nvSpPr>
              <p:spPr bwMode="auto">
                <a:xfrm>
                  <a:off x="7504113" y="1512888"/>
                  <a:ext cx="215900" cy="166688"/>
                </a:xfrm>
                <a:custGeom>
                  <a:avLst/>
                  <a:gdLst>
                    <a:gd name="T0" fmla="*/ 27 w 273"/>
                    <a:gd name="T1" fmla="*/ 210 h 210"/>
                    <a:gd name="T2" fmla="*/ 22 w 273"/>
                    <a:gd name="T3" fmla="*/ 209 h 210"/>
                    <a:gd name="T4" fmla="*/ 11 w 273"/>
                    <a:gd name="T5" fmla="*/ 205 h 210"/>
                    <a:gd name="T6" fmla="*/ 7 w 273"/>
                    <a:gd name="T7" fmla="*/ 202 h 210"/>
                    <a:gd name="T8" fmla="*/ 1 w 273"/>
                    <a:gd name="T9" fmla="*/ 190 h 210"/>
                    <a:gd name="T10" fmla="*/ 0 w 273"/>
                    <a:gd name="T11" fmla="*/ 73 h 210"/>
                    <a:gd name="T12" fmla="*/ 1 w 273"/>
                    <a:gd name="T13" fmla="*/ 66 h 210"/>
                    <a:gd name="T14" fmla="*/ 7 w 273"/>
                    <a:gd name="T15" fmla="*/ 53 h 210"/>
                    <a:gd name="T16" fmla="*/ 16 w 273"/>
                    <a:gd name="T17" fmla="*/ 47 h 210"/>
                    <a:gd name="T18" fmla="*/ 30 w 273"/>
                    <a:gd name="T19" fmla="*/ 44 h 210"/>
                    <a:gd name="T20" fmla="*/ 75 w 273"/>
                    <a:gd name="T21" fmla="*/ 43 h 210"/>
                    <a:gd name="T22" fmla="*/ 79 w 273"/>
                    <a:gd name="T23" fmla="*/ 21 h 210"/>
                    <a:gd name="T24" fmla="*/ 87 w 273"/>
                    <a:gd name="T25" fmla="*/ 7 h 210"/>
                    <a:gd name="T26" fmla="*/ 95 w 273"/>
                    <a:gd name="T27" fmla="*/ 2 h 210"/>
                    <a:gd name="T28" fmla="*/ 101 w 273"/>
                    <a:gd name="T29" fmla="*/ 0 h 210"/>
                    <a:gd name="T30" fmla="*/ 174 w 273"/>
                    <a:gd name="T31" fmla="*/ 0 h 210"/>
                    <a:gd name="T32" fmla="*/ 189 w 273"/>
                    <a:gd name="T33" fmla="*/ 4 h 210"/>
                    <a:gd name="T34" fmla="*/ 199 w 273"/>
                    <a:gd name="T35" fmla="*/ 15 h 210"/>
                    <a:gd name="T36" fmla="*/ 204 w 273"/>
                    <a:gd name="T37" fmla="*/ 29 h 210"/>
                    <a:gd name="T38" fmla="*/ 245 w 273"/>
                    <a:gd name="T39" fmla="*/ 43 h 210"/>
                    <a:gd name="T40" fmla="*/ 252 w 273"/>
                    <a:gd name="T41" fmla="*/ 44 h 210"/>
                    <a:gd name="T42" fmla="*/ 263 w 273"/>
                    <a:gd name="T43" fmla="*/ 49 h 210"/>
                    <a:gd name="T44" fmla="*/ 269 w 273"/>
                    <a:gd name="T45" fmla="*/ 58 h 210"/>
                    <a:gd name="T46" fmla="*/ 273 w 273"/>
                    <a:gd name="T47" fmla="*/ 70 h 210"/>
                    <a:gd name="T48" fmla="*/ 273 w 273"/>
                    <a:gd name="T49" fmla="*/ 183 h 210"/>
                    <a:gd name="T50" fmla="*/ 271 w 273"/>
                    <a:gd name="T51" fmla="*/ 189 h 210"/>
                    <a:gd name="T52" fmla="*/ 267 w 273"/>
                    <a:gd name="T53" fmla="*/ 199 h 210"/>
                    <a:gd name="T54" fmla="*/ 259 w 273"/>
                    <a:gd name="T55" fmla="*/ 206 h 210"/>
                    <a:gd name="T56" fmla="*/ 245 w 273"/>
                    <a:gd name="T57" fmla="*/ 210 h 210"/>
                    <a:gd name="T58" fmla="*/ 245 w 273"/>
                    <a:gd name="T59" fmla="*/ 210 h 210"/>
                    <a:gd name="T60" fmla="*/ 15 w 273"/>
                    <a:gd name="T61" fmla="*/ 183 h 210"/>
                    <a:gd name="T62" fmla="*/ 16 w 273"/>
                    <a:gd name="T63" fmla="*/ 189 h 210"/>
                    <a:gd name="T64" fmla="*/ 17 w 273"/>
                    <a:gd name="T65" fmla="*/ 193 h 210"/>
                    <a:gd name="T66" fmla="*/ 27 w 273"/>
                    <a:gd name="T67" fmla="*/ 195 h 210"/>
                    <a:gd name="T68" fmla="*/ 245 w 273"/>
                    <a:gd name="T69" fmla="*/ 195 h 210"/>
                    <a:gd name="T70" fmla="*/ 252 w 273"/>
                    <a:gd name="T71" fmla="*/ 193 h 210"/>
                    <a:gd name="T72" fmla="*/ 258 w 273"/>
                    <a:gd name="T73" fmla="*/ 186 h 210"/>
                    <a:gd name="T74" fmla="*/ 258 w 273"/>
                    <a:gd name="T75" fmla="*/ 71 h 210"/>
                    <a:gd name="T76" fmla="*/ 258 w 273"/>
                    <a:gd name="T77" fmla="*/ 67 h 210"/>
                    <a:gd name="T78" fmla="*/ 252 w 273"/>
                    <a:gd name="T79" fmla="*/ 59 h 210"/>
                    <a:gd name="T80" fmla="*/ 245 w 273"/>
                    <a:gd name="T81" fmla="*/ 58 h 210"/>
                    <a:gd name="T82" fmla="*/ 194 w 273"/>
                    <a:gd name="T83" fmla="*/ 51 h 210"/>
                    <a:gd name="T84" fmla="*/ 194 w 273"/>
                    <a:gd name="T85" fmla="*/ 44 h 210"/>
                    <a:gd name="T86" fmla="*/ 188 w 273"/>
                    <a:gd name="T87" fmla="*/ 26 h 210"/>
                    <a:gd name="T88" fmla="*/ 181 w 273"/>
                    <a:gd name="T89" fmla="*/ 17 h 210"/>
                    <a:gd name="T90" fmla="*/ 101 w 273"/>
                    <a:gd name="T91" fmla="*/ 15 h 210"/>
                    <a:gd name="T92" fmla="*/ 99 w 273"/>
                    <a:gd name="T93" fmla="*/ 17 h 210"/>
                    <a:gd name="T94" fmla="*/ 93 w 273"/>
                    <a:gd name="T95" fmla="*/ 26 h 210"/>
                    <a:gd name="T96" fmla="*/ 90 w 273"/>
                    <a:gd name="T97" fmla="*/ 40 h 210"/>
                    <a:gd name="T98" fmla="*/ 90 w 273"/>
                    <a:gd name="T99" fmla="*/ 58 h 210"/>
                    <a:gd name="T100" fmla="*/ 30 w 273"/>
                    <a:gd name="T101" fmla="*/ 58 h 210"/>
                    <a:gd name="T102" fmla="*/ 22 w 273"/>
                    <a:gd name="T103" fmla="*/ 60 h 210"/>
                    <a:gd name="T104" fmla="*/ 16 w 273"/>
                    <a:gd name="T105" fmla="*/ 64 h 210"/>
                    <a:gd name="T106" fmla="*/ 15 w 273"/>
                    <a:gd name="T107" fmla="*/ 73 h 210"/>
                    <a:gd name="T108" fmla="*/ 15 w 273"/>
                    <a:gd name="T109" fmla="*/ 18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3" h="210">
                      <a:moveTo>
                        <a:pt x="245" y="210"/>
                      </a:moveTo>
                      <a:lnTo>
                        <a:pt x="27" y="210"/>
                      </a:lnTo>
                      <a:lnTo>
                        <a:pt x="27" y="210"/>
                      </a:lnTo>
                      <a:lnTo>
                        <a:pt x="22" y="209"/>
                      </a:lnTo>
                      <a:lnTo>
                        <a:pt x="16" y="208"/>
                      </a:lnTo>
                      <a:lnTo>
                        <a:pt x="11" y="205"/>
                      </a:lnTo>
                      <a:lnTo>
                        <a:pt x="7" y="202"/>
                      </a:lnTo>
                      <a:lnTo>
                        <a:pt x="7" y="202"/>
                      </a:lnTo>
                      <a:lnTo>
                        <a:pt x="2" y="195"/>
                      </a:lnTo>
                      <a:lnTo>
                        <a:pt x="1" y="190"/>
                      </a:lnTo>
                      <a:lnTo>
                        <a:pt x="0" y="182"/>
                      </a:lnTo>
                      <a:lnTo>
                        <a:pt x="0" y="73"/>
                      </a:lnTo>
                      <a:lnTo>
                        <a:pt x="0" y="73"/>
                      </a:lnTo>
                      <a:lnTo>
                        <a:pt x="1" y="66"/>
                      </a:lnTo>
                      <a:lnTo>
                        <a:pt x="4" y="59"/>
                      </a:lnTo>
                      <a:lnTo>
                        <a:pt x="7" y="53"/>
                      </a:lnTo>
                      <a:lnTo>
                        <a:pt x="11" y="49"/>
                      </a:lnTo>
                      <a:lnTo>
                        <a:pt x="16" y="47"/>
                      </a:lnTo>
                      <a:lnTo>
                        <a:pt x="20" y="45"/>
                      </a:lnTo>
                      <a:lnTo>
                        <a:pt x="30" y="44"/>
                      </a:lnTo>
                      <a:lnTo>
                        <a:pt x="75" y="43"/>
                      </a:lnTo>
                      <a:lnTo>
                        <a:pt x="75" y="43"/>
                      </a:lnTo>
                      <a:lnTo>
                        <a:pt x="76" y="30"/>
                      </a:lnTo>
                      <a:lnTo>
                        <a:pt x="79" y="21"/>
                      </a:lnTo>
                      <a:lnTo>
                        <a:pt x="83" y="12"/>
                      </a:lnTo>
                      <a:lnTo>
                        <a:pt x="87" y="7"/>
                      </a:lnTo>
                      <a:lnTo>
                        <a:pt x="91" y="4"/>
                      </a:lnTo>
                      <a:lnTo>
                        <a:pt x="95" y="2"/>
                      </a:lnTo>
                      <a:lnTo>
                        <a:pt x="99" y="0"/>
                      </a:lnTo>
                      <a:lnTo>
                        <a:pt x="101" y="0"/>
                      </a:lnTo>
                      <a:lnTo>
                        <a:pt x="174" y="0"/>
                      </a:lnTo>
                      <a:lnTo>
                        <a:pt x="174" y="0"/>
                      </a:lnTo>
                      <a:lnTo>
                        <a:pt x="183" y="2"/>
                      </a:lnTo>
                      <a:lnTo>
                        <a:pt x="189" y="4"/>
                      </a:lnTo>
                      <a:lnTo>
                        <a:pt x="195" y="10"/>
                      </a:lnTo>
                      <a:lnTo>
                        <a:pt x="199" y="15"/>
                      </a:lnTo>
                      <a:lnTo>
                        <a:pt x="203" y="22"/>
                      </a:lnTo>
                      <a:lnTo>
                        <a:pt x="204" y="29"/>
                      </a:lnTo>
                      <a:lnTo>
                        <a:pt x="207" y="43"/>
                      </a:lnTo>
                      <a:lnTo>
                        <a:pt x="245" y="43"/>
                      </a:lnTo>
                      <a:lnTo>
                        <a:pt x="245" y="43"/>
                      </a:lnTo>
                      <a:lnTo>
                        <a:pt x="252" y="44"/>
                      </a:lnTo>
                      <a:lnTo>
                        <a:pt x="258" y="45"/>
                      </a:lnTo>
                      <a:lnTo>
                        <a:pt x="263" y="49"/>
                      </a:lnTo>
                      <a:lnTo>
                        <a:pt x="266" y="53"/>
                      </a:lnTo>
                      <a:lnTo>
                        <a:pt x="269" y="58"/>
                      </a:lnTo>
                      <a:lnTo>
                        <a:pt x="271" y="62"/>
                      </a:lnTo>
                      <a:lnTo>
                        <a:pt x="273" y="70"/>
                      </a:lnTo>
                      <a:lnTo>
                        <a:pt x="273" y="70"/>
                      </a:lnTo>
                      <a:lnTo>
                        <a:pt x="273" y="183"/>
                      </a:lnTo>
                      <a:lnTo>
                        <a:pt x="273" y="183"/>
                      </a:lnTo>
                      <a:lnTo>
                        <a:pt x="271" y="189"/>
                      </a:lnTo>
                      <a:lnTo>
                        <a:pt x="270" y="195"/>
                      </a:lnTo>
                      <a:lnTo>
                        <a:pt x="267" y="199"/>
                      </a:lnTo>
                      <a:lnTo>
                        <a:pt x="263" y="204"/>
                      </a:lnTo>
                      <a:lnTo>
                        <a:pt x="259" y="206"/>
                      </a:lnTo>
                      <a:lnTo>
                        <a:pt x="254" y="208"/>
                      </a:lnTo>
                      <a:lnTo>
                        <a:pt x="245" y="210"/>
                      </a:lnTo>
                      <a:lnTo>
                        <a:pt x="245" y="210"/>
                      </a:lnTo>
                      <a:lnTo>
                        <a:pt x="245" y="210"/>
                      </a:lnTo>
                      <a:close/>
                      <a:moveTo>
                        <a:pt x="15" y="183"/>
                      </a:moveTo>
                      <a:lnTo>
                        <a:pt x="15" y="183"/>
                      </a:lnTo>
                      <a:lnTo>
                        <a:pt x="15" y="186"/>
                      </a:lnTo>
                      <a:lnTo>
                        <a:pt x="16" y="189"/>
                      </a:lnTo>
                      <a:lnTo>
                        <a:pt x="17" y="193"/>
                      </a:lnTo>
                      <a:lnTo>
                        <a:pt x="17" y="193"/>
                      </a:lnTo>
                      <a:lnTo>
                        <a:pt x="22" y="194"/>
                      </a:lnTo>
                      <a:lnTo>
                        <a:pt x="27" y="195"/>
                      </a:lnTo>
                      <a:lnTo>
                        <a:pt x="245" y="195"/>
                      </a:lnTo>
                      <a:lnTo>
                        <a:pt x="245" y="195"/>
                      </a:lnTo>
                      <a:lnTo>
                        <a:pt x="248" y="194"/>
                      </a:lnTo>
                      <a:lnTo>
                        <a:pt x="252" y="193"/>
                      </a:lnTo>
                      <a:lnTo>
                        <a:pt x="256" y="189"/>
                      </a:lnTo>
                      <a:lnTo>
                        <a:pt x="258" y="186"/>
                      </a:lnTo>
                      <a:lnTo>
                        <a:pt x="258" y="183"/>
                      </a:lnTo>
                      <a:lnTo>
                        <a:pt x="258" y="71"/>
                      </a:lnTo>
                      <a:lnTo>
                        <a:pt x="258" y="71"/>
                      </a:lnTo>
                      <a:lnTo>
                        <a:pt x="258" y="67"/>
                      </a:lnTo>
                      <a:lnTo>
                        <a:pt x="256" y="63"/>
                      </a:lnTo>
                      <a:lnTo>
                        <a:pt x="252" y="59"/>
                      </a:lnTo>
                      <a:lnTo>
                        <a:pt x="249" y="58"/>
                      </a:lnTo>
                      <a:lnTo>
                        <a:pt x="245" y="58"/>
                      </a:lnTo>
                      <a:lnTo>
                        <a:pt x="194" y="58"/>
                      </a:lnTo>
                      <a:lnTo>
                        <a:pt x="194" y="51"/>
                      </a:lnTo>
                      <a:lnTo>
                        <a:pt x="194" y="51"/>
                      </a:lnTo>
                      <a:lnTo>
                        <a:pt x="194" y="44"/>
                      </a:lnTo>
                      <a:lnTo>
                        <a:pt x="191" y="33"/>
                      </a:lnTo>
                      <a:lnTo>
                        <a:pt x="188" y="26"/>
                      </a:lnTo>
                      <a:lnTo>
                        <a:pt x="185" y="21"/>
                      </a:lnTo>
                      <a:lnTo>
                        <a:pt x="181" y="17"/>
                      </a:lnTo>
                      <a:lnTo>
                        <a:pt x="174" y="15"/>
                      </a:lnTo>
                      <a:lnTo>
                        <a:pt x="101" y="15"/>
                      </a:lnTo>
                      <a:lnTo>
                        <a:pt x="101" y="15"/>
                      </a:lnTo>
                      <a:lnTo>
                        <a:pt x="99" y="17"/>
                      </a:lnTo>
                      <a:lnTo>
                        <a:pt x="95" y="22"/>
                      </a:lnTo>
                      <a:lnTo>
                        <a:pt x="93" y="26"/>
                      </a:lnTo>
                      <a:lnTo>
                        <a:pt x="91" y="32"/>
                      </a:lnTo>
                      <a:lnTo>
                        <a:pt x="90" y="40"/>
                      </a:lnTo>
                      <a:lnTo>
                        <a:pt x="90" y="51"/>
                      </a:lnTo>
                      <a:lnTo>
                        <a:pt x="90" y="58"/>
                      </a:lnTo>
                      <a:lnTo>
                        <a:pt x="30" y="58"/>
                      </a:lnTo>
                      <a:lnTo>
                        <a:pt x="30" y="58"/>
                      </a:lnTo>
                      <a:lnTo>
                        <a:pt x="27" y="59"/>
                      </a:lnTo>
                      <a:lnTo>
                        <a:pt x="22" y="60"/>
                      </a:lnTo>
                      <a:lnTo>
                        <a:pt x="19" y="62"/>
                      </a:lnTo>
                      <a:lnTo>
                        <a:pt x="16" y="64"/>
                      </a:lnTo>
                      <a:lnTo>
                        <a:pt x="15" y="68"/>
                      </a:lnTo>
                      <a:lnTo>
                        <a:pt x="15" y="73"/>
                      </a:lnTo>
                      <a:lnTo>
                        <a:pt x="15" y="183"/>
                      </a:lnTo>
                      <a:lnTo>
                        <a:pt x="15" y="183"/>
                      </a:lnTo>
                      <a:lnTo>
                        <a:pt x="15"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6" name="Freeform 27"/>
                <p:cNvSpPr>
                  <a:spLocks noEditPoints="1"/>
                </p:cNvSpPr>
                <p:nvPr/>
              </p:nvSpPr>
              <p:spPr bwMode="auto">
                <a:xfrm>
                  <a:off x="7564438" y="1563688"/>
                  <a:ext cx="93663" cy="95250"/>
                </a:xfrm>
                <a:custGeom>
                  <a:avLst/>
                  <a:gdLst>
                    <a:gd name="T0" fmla="*/ 59 w 119"/>
                    <a:gd name="T1" fmla="*/ 119 h 119"/>
                    <a:gd name="T2" fmla="*/ 36 w 119"/>
                    <a:gd name="T3" fmla="*/ 115 h 119"/>
                    <a:gd name="T4" fmla="*/ 18 w 119"/>
                    <a:gd name="T5" fmla="*/ 101 h 119"/>
                    <a:gd name="T6" fmla="*/ 4 w 119"/>
                    <a:gd name="T7" fmla="*/ 82 h 119"/>
                    <a:gd name="T8" fmla="*/ 0 w 119"/>
                    <a:gd name="T9" fmla="*/ 60 h 119"/>
                    <a:gd name="T10" fmla="*/ 1 w 119"/>
                    <a:gd name="T11" fmla="*/ 48 h 119"/>
                    <a:gd name="T12" fmla="*/ 10 w 119"/>
                    <a:gd name="T13" fmla="*/ 26 h 119"/>
                    <a:gd name="T14" fmla="*/ 26 w 119"/>
                    <a:gd name="T15" fmla="*/ 11 h 119"/>
                    <a:gd name="T16" fmla="*/ 48 w 119"/>
                    <a:gd name="T17" fmla="*/ 2 h 119"/>
                    <a:gd name="T18" fmla="*/ 59 w 119"/>
                    <a:gd name="T19" fmla="*/ 0 h 119"/>
                    <a:gd name="T20" fmla="*/ 82 w 119"/>
                    <a:gd name="T21" fmla="*/ 6 h 119"/>
                    <a:gd name="T22" fmla="*/ 101 w 119"/>
                    <a:gd name="T23" fmla="*/ 18 h 119"/>
                    <a:gd name="T24" fmla="*/ 113 w 119"/>
                    <a:gd name="T25" fmla="*/ 37 h 119"/>
                    <a:gd name="T26" fmla="*/ 119 w 119"/>
                    <a:gd name="T27" fmla="*/ 60 h 119"/>
                    <a:gd name="T28" fmla="*/ 118 w 119"/>
                    <a:gd name="T29" fmla="*/ 71 h 119"/>
                    <a:gd name="T30" fmla="*/ 108 w 119"/>
                    <a:gd name="T31" fmla="*/ 93 h 119"/>
                    <a:gd name="T32" fmla="*/ 93 w 119"/>
                    <a:gd name="T33" fmla="*/ 109 h 119"/>
                    <a:gd name="T34" fmla="*/ 71 w 119"/>
                    <a:gd name="T35" fmla="*/ 118 h 119"/>
                    <a:gd name="T36" fmla="*/ 59 w 119"/>
                    <a:gd name="T37" fmla="*/ 119 h 119"/>
                    <a:gd name="T38" fmla="*/ 59 w 119"/>
                    <a:gd name="T39" fmla="*/ 17 h 119"/>
                    <a:gd name="T40" fmla="*/ 42 w 119"/>
                    <a:gd name="T41" fmla="*/ 19 h 119"/>
                    <a:gd name="T42" fmla="*/ 29 w 119"/>
                    <a:gd name="T43" fmla="*/ 29 h 119"/>
                    <a:gd name="T44" fmla="*/ 19 w 119"/>
                    <a:gd name="T45" fmla="*/ 43 h 119"/>
                    <a:gd name="T46" fmla="*/ 15 w 119"/>
                    <a:gd name="T47" fmla="*/ 60 h 119"/>
                    <a:gd name="T48" fmla="*/ 17 w 119"/>
                    <a:gd name="T49" fmla="*/ 69 h 119"/>
                    <a:gd name="T50" fmla="*/ 23 w 119"/>
                    <a:gd name="T51" fmla="*/ 84 h 119"/>
                    <a:gd name="T52" fmla="*/ 34 w 119"/>
                    <a:gd name="T53" fmla="*/ 96 h 119"/>
                    <a:gd name="T54" fmla="*/ 51 w 119"/>
                    <a:gd name="T55" fmla="*/ 103 h 119"/>
                    <a:gd name="T56" fmla="*/ 59 w 119"/>
                    <a:gd name="T57" fmla="*/ 104 h 119"/>
                    <a:gd name="T58" fmla="*/ 77 w 119"/>
                    <a:gd name="T59" fmla="*/ 100 h 119"/>
                    <a:gd name="T60" fmla="*/ 90 w 119"/>
                    <a:gd name="T61" fmla="*/ 90 h 119"/>
                    <a:gd name="T62" fmla="*/ 100 w 119"/>
                    <a:gd name="T63" fmla="*/ 77 h 119"/>
                    <a:gd name="T64" fmla="*/ 102 w 119"/>
                    <a:gd name="T65" fmla="*/ 60 h 119"/>
                    <a:gd name="T66" fmla="*/ 102 w 119"/>
                    <a:gd name="T67" fmla="*/ 51 h 119"/>
                    <a:gd name="T68" fmla="*/ 96 w 119"/>
                    <a:gd name="T69" fmla="*/ 36 h 119"/>
                    <a:gd name="T70" fmla="*/ 83 w 119"/>
                    <a:gd name="T71" fmla="*/ 24 h 119"/>
                    <a:gd name="T72" fmla="*/ 68 w 119"/>
                    <a:gd name="T73" fmla="*/ 17 h 119"/>
                    <a:gd name="T74" fmla="*/ 59 w 119"/>
                    <a:gd name="T75" fmla="*/ 1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19">
                      <a:moveTo>
                        <a:pt x="59" y="119"/>
                      </a:moveTo>
                      <a:lnTo>
                        <a:pt x="59" y="119"/>
                      </a:lnTo>
                      <a:lnTo>
                        <a:pt x="48" y="118"/>
                      </a:lnTo>
                      <a:lnTo>
                        <a:pt x="36" y="115"/>
                      </a:lnTo>
                      <a:lnTo>
                        <a:pt x="26" y="109"/>
                      </a:lnTo>
                      <a:lnTo>
                        <a:pt x="18" y="101"/>
                      </a:lnTo>
                      <a:lnTo>
                        <a:pt x="10" y="93"/>
                      </a:lnTo>
                      <a:lnTo>
                        <a:pt x="4" y="82"/>
                      </a:lnTo>
                      <a:lnTo>
                        <a:pt x="1" y="71"/>
                      </a:lnTo>
                      <a:lnTo>
                        <a:pt x="0" y="60"/>
                      </a:lnTo>
                      <a:lnTo>
                        <a:pt x="0" y="60"/>
                      </a:lnTo>
                      <a:lnTo>
                        <a:pt x="1" y="48"/>
                      </a:lnTo>
                      <a:lnTo>
                        <a:pt x="4" y="37"/>
                      </a:lnTo>
                      <a:lnTo>
                        <a:pt x="10" y="26"/>
                      </a:lnTo>
                      <a:lnTo>
                        <a:pt x="18" y="18"/>
                      </a:lnTo>
                      <a:lnTo>
                        <a:pt x="26" y="11"/>
                      </a:lnTo>
                      <a:lnTo>
                        <a:pt x="36" y="6"/>
                      </a:lnTo>
                      <a:lnTo>
                        <a:pt x="48" y="2"/>
                      </a:lnTo>
                      <a:lnTo>
                        <a:pt x="59" y="0"/>
                      </a:lnTo>
                      <a:lnTo>
                        <a:pt x="59" y="0"/>
                      </a:lnTo>
                      <a:lnTo>
                        <a:pt x="71" y="2"/>
                      </a:lnTo>
                      <a:lnTo>
                        <a:pt x="82" y="6"/>
                      </a:lnTo>
                      <a:lnTo>
                        <a:pt x="93" y="11"/>
                      </a:lnTo>
                      <a:lnTo>
                        <a:pt x="101" y="18"/>
                      </a:lnTo>
                      <a:lnTo>
                        <a:pt x="108" y="26"/>
                      </a:lnTo>
                      <a:lnTo>
                        <a:pt x="113" y="37"/>
                      </a:lnTo>
                      <a:lnTo>
                        <a:pt x="118" y="48"/>
                      </a:lnTo>
                      <a:lnTo>
                        <a:pt x="119" y="60"/>
                      </a:lnTo>
                      <a:lnTo>
                        <a:pt x="119" y="60"/>
                      </a:lnTo>
                      <a:lnTo>
                        <a:pt x="118" y="71"/>
                      </a:lnTo>
                      <a:lnTo>
                        <a:pt x="113" y="82"/>
                      </a:lnTo>
                      <a:lnTo>
                        <a:pt x="108" y="93"/>
                      </a:lnTo>
                      <a:lnTo>
                        <a:pt x="101" y="101"/>
                      </a:lnTo>
                      <a:lnTo>
                        <a:pt x="93" y="109"/>
                      </a:lnTo>
                      <a:lnTo>
                        <a:pt x="82" y="115"/>
                      </a:lnTo>
                      <a:lnTo>
                        <a:pt x="71" y="118"/>
                      </a:lnTo>
                      <a:lnTo>
                        <a:pt x="59" y="119"/>
                      </a:lnTo>
                      <a:lnTo>
                        <a:pt x="59" y="119"/>
                      </a:lnTo>
                      <a:close/>
                      <a:moveTo>
                        <a:pt x="59" y="17"/>
                      </a:moveTo>
                      <a:lnTo>
                        <a:pt x="59" y="17"/>
                      </a:lnTo>
                      <a:lnTo>
                        <a:pt x="51" y="17"/>
                      </a:lnTo>
                      <a:lnTo>
                        <a:pt x="42" y="19"/>
                      </a:lnTo>
                      <a:lnTo>
                        <a:pt x="34" y="24"/>
                      </a:lnTo>
                      <a:lnTo>
                        <a:pt x="29" y="29"/>
                      </a:lnTo>
                      <a:lnTo>
                        <a:pt x="23" y="36"/>
                      </a:lnTo>
                      <a:lnTo>
                        <a:pt x="19" y="43"/>
                      </a:lnTo>
                      <a:lnTo>
                        <a:pt x="17" y="51"/>
                      </a:lnTo>
                      <a:lnTo>
                        <a:pt x="15" y="60"/>
                      </a:lnTo>
                      <a:lnTo>
                        <a:pt x="15" y="60"/>
                      </a:lnTo>
                      <a:lnTo>
                        <a:pt x="17" y="69"/>
                      </a:lnTo>
                      <a:lnTo>
                        <a:pt x="19" y="77"/>
                      </a:lnTo>
                      <a:lnTo>
                        <a:pt x="23" y="84"/>
                      </a:lnTo>
                      <a:lnTo>
                        <a:pt x="29" y="90"/>
                      </a:lnTo>
                      <a:lnTo>
                        <a:pt x="34" y="96"/>
                      </a:lnTo>
                      <a:lnTo>
                        <a:pt x="42" y="100"/>
                      </a:lnTo>
                      <a:lnTo>
                        <a:pt x="51" y="103"/>
                      </a:lnTo>
                      <a:lnTo>
                        <a:pt x="59" y="104"/>
                      </a:lnTo>
                      <a:lnTo>
                        <a:pt x="59" y="104"/>
                      </a:lnTo>
                      <a:lnTo>
                        <a:pt x="68" y="103"/>
                      </a:lnTo>
                      <a:lnTo>
                        <a:pt x="77" y="100"/>
                      </a:lnTo>
                      <a:lnTo>
                        <a:pt x="83" y="96"/>
                      </a:lnTo>
                      <a:lnTo>
                        <a:pt x="90" y="90"/>
                      </a:lnTo>
                      <a:lnTo>
                        <a:pt x="96" y="84"/>
                      </a:lnTo>
                      <a:lnTo>
                        <a:pt x="100" y="77"/>
                      </a:lnTo>
                      <a:lnTo>
                        <a:pt x="102" y="69"/>
                      </a:lnTo>
                      <a:lnTo>
                        <a:pt x="102" y="60"/>
                      </a:lnTo>
                      <a:lnTo>
                        <a:pt x="102" y="60"/>
                      </a:lnTo>
                      <a:lnTo>
                        <a:pt x="102" y="51"/>
                      </a:lnTo>
                      <a:lnTo>
                        <a:pt x="100" y="43"/>
                      </a:lnTo>
                      <a:lnTo>
                        <a:pt x="96" y="36"/>
                      </a:lnTo>
                      <a:lnTo>
                        <a:pt x="90" y="29"/>
                      </a:lnTo>
                      <a:lnTo>
                        <a:pt x="83" y="24"/>
                      </a:lnTo>
                      <a:lnTo>
                        <a:pt x="77" y="19"/>
                      </a:lnTo>
                      <a:lnTo>
                        <a:pt x="68" y="17"/>
                      </a:lnTo>
                      <a:lnTo>
                        <a:pt x="59" y="17"/>
                      </a:lnTo>
                      <a:lnTo>
                        <a:pt x="5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7" name="Freeform 28"/>
                <p:cNvSpPr>
                  <a:spLocks/>
                </p:cNvSpPr>
                <p:nvPr/>
              </p:nvSpPr>
              <p:spPr bwMode="auto">
                <a:xfrm>
                  <a:off x="7672388" y="1573213"/>
                  <a:ext cx="19050" cy="19050"/>
                </a:xfrm>
                <a:custGeom>
                  <a:avLst/>
                  <a:gdLst>
                    <a:gd name="T0" fmla="*/ 12 w 23"/>
                    <a:gd name="T1" fmla="*/ 23 h 23"/>
                    <a:gd name="T2" fmla="*/ 12 w 23"/>
                    <a:gd name="T3" fmla="*/ 23 h 23"/>
                    <a:gd name="T4" fmla="*/ 6 w 23"/>
                    <a:gd name="T5" fmla="*/ 21 h 23"/>
                    <a:gd name="T6" fmla="*/ 2 w 23"/>
                    <a:gd name="T7" fmla="*/ 20 h 23"/>
                    <a:gd name="T8" fmla="*/ 1 w 23"/>
                    <a:gd name="T9" fmla="*/ 16 h 23"/>
                    <a:gd name="T10" fmla="*/ 0 w 23"/>
                    <a:gd name="T11" fmla="*/ 11 h 23"/>
                    <a:gd name="T12" fmla="*/ 0 w 23"/>
                    <a:gd name="T13" fmla="*/ 11 h 23"/>
                    <a:gd name="T14" fmla="*/ 1 w 23"/>
                    <a:gd name="T15" fmla="*/ 6 h 23"/>
                    <a:gd name="T16" fmla="*/ 2 w 23"/>
                    <a:gd name="T17" fmla="*/ 2 h 23"/>
                    <a:gd name="T18" fmla="*/ 6 w 23"/>
                    <a:gd name="T19" fmla="*/ 1 h 23"/>
                    <a:gd name="T20" fmla="*/ 12 w 23"/>
                    <a:gd name="T21" fmla="*/ 0 h 23"/>
                    <a:gd name="T22" fmla="*/ 12 w 23"/>
                    <a:gd name="T23" fmla="*/ 0 h 23"/>
                    <a:gd name="T24" fmla="*/ 16 w 23"/>
                    <a:gd name="T25" fmla="*/ 1 h 23"/>
                    <a:gd name="T26" fmla="*/ 20 w 23"/>
                    <a:gd name="T27" fmla="*/ 2 h 23"/>
                    <a:gd name="T28" fmla="*/ 21 w 23"/>
                    <a:gd name="T29" fmla="*/ 6 h 23"/>
                    <a:gd name="T30" fmla="*/ 23 w 23"/>
                    <a:gd name="T31" fmla="*/ 11 h 23"/>
                    <a:gd name="T32" fmla="*/ 23 w 23"/>
                    <a:gd name="T33" fmla="*/ 11 h 23"/>
                    <a:gd name="T34" fmla="*/ 21 w 23"/>
                    <a:gd name="T35" fmla="*/ 16 h 23"/>
                    <a:gd name="T36" fmla="*/ 20 w 23"/>
                    <a:gd name="T37" fmla="*/ 20 h 23"/>
                    <a:gd name="T38" fmla="*/ 16 w 23"/>
                    <a:gd name="T39" fmla="*/ 21 h 23"/>
                    <a:gd name="T40" fmla="*/ 12 w 23"/>
                    <a:gd name="T41" fmla="*/ 23 h 23"/>
                    <a:gd name="T42" fmla="*/ 12 w 23"/>
                    <a:gd name="T4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3">
                      <a:moveTo>
                        <a:pt x="12" y="23"/>
                      </a:moveTo>
                      <a:lnTo>
                        <a:pt x="12" y="23"/>
                      </a:lnTo>
                      <a:lnTo>
                        <a:pt x="6" y="21"/>
                      </a:lnTo>
                      <a:lnTo>
                        <a:pt x="2" y="20"/>
                      </a:lnTo>
                      <a:lnTo>
                        <a:pt x="1" y="16"/>
                      </a:lnTo>
                      <a:lnTo>
                        <a:pt x="0" y="11"/>
                      </a:lnTo>
                      <a:lnTo>
                        <a:pt x="0" y="11"/>
                      </a:lnTo>
                      <a:lnTo>
                        <a:pt x="1" y="6"/>
                      </a:lnTo>
                      <a:lnTo>
                        <a:pt x="2" y="2"/>
                      </a:lnTo>
                      <a:lnTo>
                        <a:pt x="6" y="1"/>
                      </a:lnTo>
                      <a:lnTo>
                        <a:pt x="12" y="0"/>
                      </a:lnTo>
                      <a:lnTo>
                        <a:pt x="12" y="0"/>
                      </a:lnTo>
                      <a:lnTo>
                        <a:pt x="16" y="1"/>
                      </a:lnTo>
                      <a:lnTo>
                        <a:pt x="20" y="2"/>
                      </a:lnTo>
                      <a:lnTo>
                        <a:pt x="21" y="6"/>
                      </a:lnTo>
                      <a:lnTo>
                        <a:pt x="23" y="11"/>
                      </a:lnTo>
                      <a:lnTo>
                        <a:pt x="23" y="11"/>
                      </a:lnTo>
                      <a:lnTo>
                        <a:pt x="21" y="16"/>
                      </a:lnTo>
                      <a:lnTo>
                        <a:pt x="20" y="20"/>
                      </a:lnTo>
                      <a:lnTo>
                        <a:pt x="16" y="21"/>
                      </a:lnTo>
                      <a:lnTo>
                        <a:pt x="12" y="23"/>
                      </a:lnTo>
                      <a:lnTo>
                        <a:pt x="1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12" name="组合 11"/>
              <p:cNvGrpSpPr/>
              <p:nvPr/>
            </p:nvGrpSpPr>
            <p:grpSpPr>
              <a:xfrm>
                <a:off x="5524115" y="2028034"/>
                <a:ext cx="176117" cy="307073"/>
                <a:chOff x="5816601" y="1463675"/>
                <a:chExt cx="123825" cy="215900"/>
              </a:xfrm>
              <a:solidFill>
                <a:schemeClr val="accent2"/>
              </a:solidFill>
            </p:grpSpPr>
            <p:sp>
              <p:nvSpPr>
                <p:cNvPr id="33" name="Freeform 52"/>
                <p:cNvSpPr>
                  <a:spLocks/>
                </p:cNvSpPr>
                <p:nvPr/>
              </p:nvSpPr>
              <p:spPr bwMode="auto">
                <a:xfrm>
                  <a:off x="5861051" y="1600200"/>
                  <a:ext cx="34925" cy="34925"/>
                </a:xfrm>
                <a:custGeom>
                  <a:avLst/>
                  <a:gdLst>
                    <a:gd name="T0" fmla="*/ 23 w 45"/>
                    <a:gd name="T1" fmla="*/ 0 h 45"/>
                    <a:gd name="T2" fmla="*/ 23 w 45"/>
                    <a:gd name="T3" fmla="*/ 0 h 45"/>
                    <a:gd name="T4" fmla="*/ 18 w 45"/>
                    <a:gd name="T5" fmla="*/ 2 h 45"/>
                    <a:gd name="T6" fmla="*/ 14 w 45"/>
                    <a:gd name="T7" fmla="*/ 3 h 45"/>
                    <a:gd name="T8" fmla="*/ 11 w 45"/>
                    <a:gd name="T9" fmla="*/ 4 h 45"/>
                    <a:gd name="T10" fmla="*/ 7 w 45"/>
                    <a:gd name="T11" fmla="*/ 7 h 45"/>
                    <a:gd name="T12" fmla="*/ 4 w 45"/>
                    <a:gd name="T13" fmla="*/ 11 h 45"/>
                    <a:gd name="T14" fmla="*/ 1 w 45"/>
                    <a:gd name="T15" fmla="*/ 14 h 45"/>
                    <a:gd name="T16" fmla="*/ 1 w 45"/>
                    <a:gd name="T17" fmla="*/ 19 h 45"/>
                    <a:gd name="T18" fmla="*/ 0 w 45"/>
                    <a:gd name="T19" fmla="*/ 24 h 45"/>
                    <a:gd name="T20" fmla="*/ 0 w 45"/>
                    <a:gd name="T21" fmla="*/ 24 h 45"/>
                    <a:gd name="T22" fmla="*/ 1 w 45"/>
                    <a:gd name="T23" fmla="*/ 28 h 45"/>
                    <a:gd name="T24" fmla="*/ 1 w 45"/>
                    <a:gd name="T25" fmla="*/ 32 h 45"/>
                    <a:gd name="T26" fmla="*/ 4 w 45"/>
                    <a:gd name="T27" fmla="*/ 36 h 45"/>
                    <a:gd name="T28" fmla="*/ 7 w 45"/>
                    <a:gd name="T29" fmla="*/ 40 h 45"/>
                    <a:gd name="T30" fmla="*/ 11 w 45"/>
                    <a:gd name="T31" fmla="*/ 43 h 45"/>
                    <a:gd name="T32" fmla="*/ 14 w 45"/>
                    <a:gd name="T33" fmla="*/ 44 h 45"/>
                    <a:gd name="T34" fmla="*/ 18 w 45"/>
                    <a:gd name="T35" fmla="*/ 45 h 45"/>
                    <a:gd name="T36" fmla="*/ 23 w 45"/>
                    <a:gd name="T37" fmla="*/ 45 h 45"/>
                    <a:gd name="T38" fmla="*/ 23 w 45"/>
                    <a:gd name="T39" fmla="*/ 45 h 45"/>
                    <a:gd name="T40" fmla="*/ 27 w 45"/>
                    <a:gd name="T41" fmla="*/ 45 h 45"/>
                    <a:gd name="T42" fmla="*/ 32 w 45"/>
                    <a:gd name="T43" fmla="*/ 44 h 45"/>
                    <a:gd name="T44" fmla="*/ 36 w 45"/>
                    <a:gd name="T45" fmla="*/ 43 h 45"/>
                    <a:gd name="T46" fmla="*/ 40 w 45"/>
                    <a:gd name="T47" fmla="*/ 40 h 45"/>
                    <a:gd name="T48" fmla="*/ 42 w 45"/>
                    <a:gd name="T49" fmla="*/ 36 h 45"/>
                    <a:gd name="T50" fmla="*/ 44 w 45"/>
                    <a:gd name="T51" fmla="*/ 32 h 45"/>
                    <a:gd name="T52" fmla="*/ 45 w 45"/>
                    <a:gd name="T53" fmla="*/ 28 h 45"/>
                    <a:gd name="T54" fmla="*/ 45 w 45"/>
                    <a:gd name="T55" fmla="*/ 24 h 45"/>
                    <a:gd name="T56" fmla="*/ 45 w 45"/>
                    <a:gd name="T57" fmla="*/ 24 h 45"/>
                    <a:gd name="T58" fmla="*/ 45 w 45"/>
                    <a:gd name="T59" fmla="*/ 19 h 45"/>
                    <a:gd name="T60" fmla="*/ 44 w 45"/>
                    <a:gd name="T61" fmla="*/ 14 h 45"/>
                    <a:gd name="T62" fmla="*/ 42 w 45"/>
                    <a:gd name="T63" fmla="*/ 11 h 45"/>
                    <a:gd name="T64" fmla="*/ 40 w 45"/>
                    <a:gd name="T65" fmla="*/ 7 h 45"/>
                    <a:gd name="T66" fmla="*/ 36 w 45"/>
                    <a:gd name="T67" fmla="*/ 4 h 45"/>
                    <a:gd name="T68" fmla="*/ 32 w 45"/>
                    <a:gd name="T69" fmla="*/ 3 h 45"/>
                    <a:gd name="T70" fmla="*/ 27 w 45"/>
                    <a:gd name="T71" fmla="*/ 2 h 45"/>
                    <a:gd name="T72" fmla="*/ 23 w 45"/>
                    <a:gd name="T73" fmla="*/ 0 h 45"/>
                    <a:gd name="T74" fmla="*/ 23 w 45"/>
                    <a:gd name="T7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3" y="0"/>
                      </a:moveTo>
                      <a:lnTo>
                        <a:pt x="23" y="0"/>
                      </a:lnTo>
                      <a:lnTo>
                        <a:pt x="18" y="2"/>
                      </a:lnTo>
                      <a:lnTo>
                        <a:pt x="14" y="3"/>
                      </a:lnTo>
                      <a:lnTo>
                        <a:pt x="11" y="4"/>
                      </a:lnTo>
                      <a:lnTo>
                        <a:pt x="7" y="7"/>
                      </a:lnTo>
                      <a:lnTo>
                        <a:pt x="4" y="11"/>
                      </a:lnTo>
                      <a:lnTo>
                        <a:pt x="1" y="14"/>
                      </a:lnTo>
                      <a:lnTo>
                        <a:pt x="1" y="19"/>
                      </a:lnTo>
                      <a:lnTo>
                        <a:pt x="0" y="24"/>
                      </a:lnTo>
                      <a:lnTo>
                        <a:pt x="0" y="24"/>
                      </a:lnTo>
                      <a:lnTo>
                        <a:pt x="1" y="28"/>
                      </a:lnTo>
                      <a:lnTo>
                        <a:pt x="1" y="32"/>
                      </a:lnTo>
                      <a:lnTo>
                        <a:pt x="4" y="36"/>
                      </a:lnTo>
                      <a:lnTo>
                        <a:pt x="7" y="40"/>
                      </a:lnTo>
                      <a:lnTo>
                        <a:pt x="11" y="43"/>
                      </a:lnTo>
                      <a:lnTo>
                        <a:pt x="14" y="44"/>
                      </a:lnTo>
                      <a:lnTo>
                        <a:pt x="18" y="45"/>
                      </a:lnTo>
                      <a:lnTo>
                        <a:pt x="23" y="45"/>
                      </a:lnTo>
                      <a:lnTo>
                        <a:pt x="23" y="45"/>
                      </a:lnTo>
                      <a:lnTo>
                        <a:pt x="27" y="45"/>
                      </a:lnTo>
                      <a:lnTo>
                        <a:pt x="32" y="44"/>
                      </a:lnTo>
                      <a:lnTo>
                        <a:pt x="36" y="43"/>
                      </a:lnTo>
                      <a:lnTo>
                        <a:pt x="40" y="40"/>
                      </a:lnTo>
                      <a:lnTo>
                        <a:pt x="42" y="36"/>
                      </a:lnTo>
                      <a:lnTo>
                        <a:pt x="44" y="32"/>
                      </a:lnTo>
                      <a:lnTo>
                        <a:pt x="45" y="28"/>
                      </a:lnTo>
                      <a:lnTo>
                        <a:pt x="45" y="24"/>
                      </a:lnTo>
                      <a:lnTo>
                        <a:pt x="45" y="24"/>
                      </a:lnTo>
                      <a:lnTo>
                        <a:pt x="45" y="19"/>
                      </a:lnTo>
                      <a:lnTo>
                        <a:pt x="44" y="14"/>
                      </a:lnTo>
                      <a:lnTo>
                        <a:pt x="42" y="11"/>
                      </a:lnTo>
                      <a:lnTo>
                        <a:pt x="40" y="7"/>
                      </a:lnTo>
                      <a:lnTo>
                        <a:pt x="36" y="4"/>
                      </a:lnTo>
                      <a:lnTo>
                        <a:pt x="32" y="3"/>
                      </a:lnTo>
                      <a:lnTo>
                        <a:pt x="27" y="2"/>
                      </a:lnTo>
                      <a:lnTo>
                        <a:pt x="23" y="0"/>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4" name="Freeform 53"/>
                <p:cNvSpPr>
                  <a:spLocks noEditPoints="1"/>
                </p:cNvSpPr>
                <p:nvPr/>
              </p:nvSpPr>
              <p:spPr bwMode="auto">
                <a:xfrm>
                  <a:off x="5816601" y="1463675"/>
                  <a:ext cx="123825" cy="215900"/>
                </a:xfrm>
                <a:custGeom>
                  <a:avLst/>
                  <a:gdLst>
                    <a:gd name="T0" fmla="*/ 19 w 155"/>
                    <a:gd name="T1" fmla="*/ 0 h 271"/>
                    <a:gd name="T2" fmla="*/ 10 w 155"/>
                    <a:gd name="T3" fmla="*/ 1 h 271"/>
                    <a:gd name="T4" fmla="*/ 1 w 155"/>
                    <a:gd name="T5" fmla="*/ 11 h 271"/>
                    <a:gd name="T6" fmla="*/ 0 w 155"/>
                    <a:gd name="T7" fmla="*/ 252 h 271"/>
                    <a:gd name="T8" fmla="*/ 1 w 155"/>
                    <a:gd name="T9" fmla="*/ 259 h 271"/>
                    <a:gd name="T10" fmla="*/ 10 w 155"/>
                    <a:gd name="T11" fmla="*/ 270 h 271"/>
                    <a:gd name="T12" fmla="*/ 136 w 155"/>
                    <a:gd name="T13" fmla="*/ 271 h 271"/>
                    <a:gd name="T14" fmla="*/ 143 w 155"/>
                    <a:gd name="T15" fmla="*/ 270 h 271"/>
                    <a:gd name="T16" fmla="*/ 154 w 155"/>
                    <a:gd name="T17" fmla="*/ 259 h 271"/>
                    <a:gd name="T18" fmla="*/ 155 w 155"/>
                    <a:gd name="T19" fmla="*/ 18 h 271"/>
                    <a:gd name="T20" fmla="*/ 154 w 155"/>
                    <a:gd name="T21" fmla="*/ 11 h 271"/>
                    <a:gd name="T22" fmla="*/ 143 w 155"/>
                    <a:gd name="T23" fmla="*/ 1 h 271"/>
                    <a:gd name="T24" fmla="*/ 136 w 155"/>
                    <a:gd name="T25" fmla="*/ 0 h 271"/>
                    <a:gd name="T26" fmla="*/ 77 w 155"/>
                    <a:gd name="T27" fmla="*/ 252 h 271"/>
                    <a:gd name="T28" fmla="*/ 54 w 155"/>
                    <a:gd name="T29" fmla="*/ 247 h 271"/>
                    <a:gd name="T30" fmla="*/ 36 w 155"/>
                    <a:gd name="T31" fmla="*/ 234 h 271"/>
                    <a:gd name="T32" fmla="*/ 23 w 155"/>
                    <a:gd name="T33" fmla="*/ 217 h 271"/>
                    <a:gd name="T34" fmla="*/ 19 w 155"/>
                    <a:gd name="T35" fmla="*/ 194 h 271"/>
                    <a:gd name="T36" fmla="*/ 20 w 155"/>
                    <a:gd name="T37" fmla="*/ 181 h 271"/>
                    <a:gd name="T38" fmla="*/ 28 w 155"/>
                    <a:gd name="T39" fmla="*/ 161 h 271"/>
                    <a:gd name="T40" fmla="*/ 45 w 155"/>
                    <a:gd name="T41" fmla="*/ 144 h 271"/>
                    <a:gd name="T42" fmla="*/ 65 w 155"/>
                    <a:gd name="T43" fmla="*/ 136 h 271"/>
                    <a:gd name="T44" fmla="*/ 77 w 155"/>
                    <a:gd name="T45" fmla="*/ 135 h 271"/>
                    <a:gd name="T46" fmla="*/ 99 w 155"/>
                    <a:gd name="T47" fmla="*/ 140 h 271"/>
                    <a:gd name="T48" fmla="*/ 118 w 155"/>
                    <a:gd name="T49" fmla="*/ 153 h 271"/>
                    <a:gd name="T50" fmla="*/ 131 w 155"/>
                    <a:gd name="T51" fmla="*/ 170 h 271"/>
                    <a:gd name="T52" fmla="*/ 135 w 155"/>
                    <a:gd name="T53" fmla="*/ 194 h 271"/>
                    <a:gd name="T54" fmla="*/ 135 w 155"/>
                    <a:gd name="T55" fmla="*/ 204 h 271"/>
                    <a:gd name="T56" fmla="*/ 125 w 155"/>
                    <a:gd name="T57" fmla="*/ 226 h 271"/>
                    <a:gd name="T58" fmla="*/ 110 w 155"/>
                    <a:gd name="T59" fmla="*/ 241 h 271"/>
                    <a:gd name="T60" fmla="*/ 88 w 155"/>
                    <a:gd name="T61" fmla="*/ 251 h 271"/>
                    <a:gd name="T62" fmla="*/ 77 w 155"/>
                    <a:gd name="T63" fmla="*/ 252 h 271"/>
                    <a:gd name="T64" fmla="*/ 135 w 155"/>
                    <a:gd name="T65" fmla="*/ 102 h 271"/>
                    <a:gd name="T66" fmla="*/ 132 w 155"/>
                    <a:gd name="T67" fmla="*/ 112 h 271"/>
                    <a:gd name="T68" fmla="*/ 121 w 155"/>
                    <a:gd name="T69" fmla="*/ 116 h 271"/>
                    <a:gd name="T70" fmla="*/ 32 w 155"/>
                    <a:gd name="T71" fmla="*/ 116 h 271"/>
                    <a:gd name="T72" fmla="*/ 23 w 155"/>
                    <a:gd name="T73" fmla="*/ 112 h 271"/>
                    <a:gd name="T74" fmla="*/ 19 w 155"/>
                    <a:gd name="T75" fmla="*/ 102 h 271"/>
                    <a:gd name="T76" fmla="*/ 19 w 155"/>
                    <a:gd name="T77" fmla="*/ 33 h 271"/>
                    <a:gd name="T78" fmla="*/ 23 w 155"/>
                    <a:gd name="T79" fmla="*/ 23 h 271"/>
                    <a:gd name="T80" fmla="*/ 32 w 155"/>
                    <a:gd name="T81" fmla="*/ 19 h 271"/>
                    <a:gd name="T82" fmla="*/ 121 w 155"/>
                    <a:gd name="T83" fmla="*/ 19 h 271"/>
                    <a:gd name="T84" fmla="*/ 132 w 155"/>
                    <a:gd name="T85" fmla="*/ 23 h 271"/>
                    <a:gd name="T86" fmla="*/ 135 w 155"/>
                    <a:gd name="T87"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271">
                      <a:moveTo>
                        <a:pt x="136" y="0"/>
                      </a:moveTo>
                      <a:lnTo>
                        <a:pt x="19" y="0"/>
                      </a:lnTo>
                      <a:lnTo>
                        <a:pt x="19" y="0"/>
                      </a:lnTo>
                      <a:lnTo>
                        <a:pt x="10" y="1"/>
                      </a:lnTo>
                      <a:lnTo>
                        <a:pt x="5" y="5"/>
                      </a:lnTo>
                      <a:lnTo>
                        <a:pt x="1" y="11"/>
                      </a:lnTo>
                      <a:lnTo>
                        <a:pt x="0" y="18"/>
                      </a:lnTo>
                      <a:lnTo>
                        <a:pt x="0" y="252"/>
                      </a:lnTo>
                      <a:lnTo>
                        <a:pt x="0" y="252"/>
                      </a:lnTo>
                      <a:lnTo>
                        <a:pt x="1" y="259"/>
                      </a:lnTo>
                      <a:lnTo>
                        <a:pt x="5" y="266"/>
                      </a:lnTo>
                      <a:lnTo>
                        <a:pt x="10" y="270"/>
                      </a:lnTo>
                      <a:lnTo>
                        <a:pt x="19" y="271"/>
                      </a:lnTo>
                      <a:lnTo>
                        <a:pt x="136" y="271"/>
                      </a:lnTo>
                      <a:lnTo>
                        <a:pt x="136" y="271"/>
                      </a:lnTo>
                      <a:lnTo>
                        <a:pt x="143" y="270"/>
                      </a:lnTo>
                      <a:lnTo>
                        <a:pt x="150" y="266"/>
                      </a:lnTo>
                      <a:lnTo>
                        <a:pt x="154" y="259"/>
                      </a:lnTo>
                      <a:lnTo>
                        <a:pt x="155" y="252"/>
                      </a:lnTo>
                      <a:lnTo>
                        <a:pt x="155" y="18"/>
                      </a:lnTo>
                      <a:lnTo>
                        <a:pt x="155" y="18"/>
                      </a:lnTo>
                      <a:lnTo>
                        <a:pt x="154" y="11"/>
                      </a:lnTo>
                      <a:lnTo>
                        <a:pt x="150" y="5"/>
                      </a:lnTo>
                      <a:lnTo>
                        <a:pt x="143" y="1"/>
                      </a:lnTo>
                      <a:lnTo>
                        <a:pt x="136" y="0"/>
                      </a:lnTo>
                      <a:lnTo>
                        <a:pt x="136" y="0"/>
                      </a:lnTo>
                      <a:close/>
                      <a:moveTo>
                        <a:pt x="77" y="252"/>
                      </a:moveTo>
                      <a:lnTo>
                        <a:pt x="77" y="252"/>
                      </a:lnTo>
                      <a:lnTo>
                        <a:pt x="65" y="251"/>
                      </a:lnTo>
                      <a:lnTo>
                        <a:pt x="54" y="247"/>
                      </a:lnTo>
                      <a:lnTo>
                        <a:pt x="45" y="241"/>
                      </a:lnTo>
                      <a:lnTo>
                        <a:pt x="36" y="234"/>
                      </a:lnTo>
                      <a:lnTo>
                        <a:pt x="28" y="226"/>
                      </a:lnTo>
                      <a:lnTo>
                        <a:pt x="23" y="217"/>
                      </a:lnTo>
                      <a:lnTo>
                        <a:pt x="20" y="204"/>
                      </a:lnTo>
                      <a:lnTo>
                        <a:pt x="19" y="194"/>
                      </a:lnTo>
                      <a:lnTo>
                        <a:pt x="19" y="194"/>
                      </a:lnTo>
                      <a:lnTo>
                        <a:pt x="20" y="181"/>
                      </a:lnTo>
                      <a:lnTo>
                        <a:pt x="23" y="170"/>
                      </a:lnTo>
                      <a:lnTo>
                        <a:pt x="28" y="161"/>
                      </a:lnTo>
                      <a:lnTo>
                        <a:pt x="36" y="153"/>
                      </a:lnTo>
                      <a:lnTo>
                        <a:pt x="45" y="144"/>
                      </a:lnTo>
                      <a:lnTo>
                        <a:pt x="54" y="140"/>
                      </a:lnTo>
                      <a:lnTo>
                        <a:pt x="65" y="136"/>
                      </a:lnTo>
                      <a:lnTo>
                        <a:pt x="77" y="135"/>
                      </a:lnTo>
                      <a:lnTo>
                        <a:pt x="77" y="135"/>
                      </a:lnTo>
                      <a:lnTo>
                        <a:pt x="88" y="136"/>
                      </a:lnTo>
                      <a:lnTo>
                        <a:pt x="99" y="140"/>
                      </a:lnTo>
                      <a:lnTo>
                        <a:pt x="110" y="144"/>
                      </a:lnTo>
                      <a:lnTo>
                        <a:pt x="118" y="153"/>
                      </a:lnTo>
                      <a:lnTo>
                        <a:pt x="125" y="161"/>
                      </a:lnTo>
                      <a:lnTo>
                        <a:pt x="131" y="170"/>
                      </a:lnTo>
                      <a:lnTo>
                        <a:pt x="135" y="181"/>
                      </a:lnTo>
                      <a:lnTo>
                        <a:pt x="135" y="194"/>
                      </a:lnTo>
                      <a:lnTo>
                        <a:pt x="135" y="194"/>
                      </a:lnTo>
                      <a:lnTo>
                        <a:pt x="135" y="204"/>
                      </a:lnTo>
                      <a:lnTo>
                        <a:pt x="131" y="217"/>
                      </a:lnTo>
                      <a:lnTo>
                        <a:pt x="125" y="226"/>
                      </a:lnTo>
                      <a:lnTo>
                        <a:pt x="118" y="234"/>
                      </a:lnTo>
                      <a:lnTo>
                        <a:pt x="110" y="241"/>
                      </a:lnTo>
                      <a:lnTo>
                        <a:pt x="99" y="247"/>
                      </a:lnTo>
                      <a:lnTo>
                        <a:pt x="88" y="251"/>
                      </a:lnTo>
                      <a:lnTo>
                        <a:pt x="77" y="252"/>
                      </a:lnTo>
                      <a:lnTo>
                        <a:pt x="77" y="252"/>
                      </a:lnTo>
                      <a:close/>
                      <a:moveTo>
                        <a:pt x="135" y="102"/>
                      </a:moveTo>
                      <a:lnTo>
                        <a:pt x="135" y="102"/>
                      </a:lnTo>
                      <a:lnTo>
                        <a:pt x="135" y="108"/>
                      </a:lnTo>
                      <a:lnTo>
                        <a:pt x="132" y="112"/>
                      </a:lnTo>
                      <a:lnTo>
                        <a:pt x="126" y="114"/>
                      </a:lnTo>
                      <a:lnTo>
                        <a:pt x="121" y="116"/>
                      </a:lnTo>
                      <a:lnTo>
                        <a:pt x="32" y="116"/>
                      </a:lnTo>
                      <a:lnTo>
                        <a:pt x="32" y="116"/>
                      </a:lnTo>
                      <a:lnTo>
                        <a:pt x="27" y="114"/>
                      </a:lnTo>
                      <a:lnTo>
                        <a:pt x="23" y="112"/>
                      </a:lnTo>
                      <a:lnTo>
                        <a:pt x="20" y="108"/>
                      </a:lnTo>
                      <a:lnTo>
                        <a:pt x="19" y="102"/>
                      </a:lnTo>
                      <a:lnTo>
                        <a:pt x="19" y="33"/>
                      </a:lnTo>
                      <a:lnTo>
                        <a:pt x="19" y="33"/>
                      </a:lnTo>
                      <a:lnTo>
                        <a:pt x="20" y="27"/>
                      </a:lnTo>
                      <a:lnTo>
                        <a:pt x="23" y="23"/>
                      </a:lnTo>
                      <a:lnTo>
                        <a:pt x="27" y="20"/>
                      </a:lnTo>
                      <a:lnTo>
                        <a:pt x="32" y="19"/>
                      </a:lnTo>
                      <a:lnTo>
                        <a:pt x="121" y="19"/>
                      </a:lnTo>
                      <a:lnTo>
                        <a:pt x="121" y="19"/>
                      </a:lnTo>
                      <a:lnTo>
                        <a:pt x="126" y="20"/>
                      </a:lnTo>
                      <a:lnTo>
                        <a:pt x="132" y="23"/>
                      </a:lnTo>
                      <a:lnTo>
                        <a:pt x="135" y="27"/>
                      </a:lnTo>
                      <a:lnTo>
                        <a:pt x="135" y="33"/>
                      </a:lnTo>
                      <a:lnTo>
                        <a:pt x="135"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sp>
            <p:nvSpPr>
              <p:cNvPr id="13" name="Freeform 54"/>
              <p:cNvSpPr>
                <a:spLocks noEditPoints="1"/>
              </p:cNvSpPr>
              <p:nvPr/>
            </p:nvSpPr>
            <p:spPr bwMode="auto">
              <a:xfrm>
                <a:off x="5349567" y="3047666"/>
                <a:ext cx="164827" cy="304815"/>
              </a:xfrm>
              <a:custGeom>
                <a:avLst/>
                <a:gdLst>
                  <a:gd name="T0" fmla="*/ 23 w 144"/>
                  <a:gd name="T1" fmla="*/ 0 h 270"/>
                  <a:gd name="T2" fmla="*/ 19 w 144"/>
                  <a:gd name="T3" fmla="*/ 0 h 270"/>
                  <a:gd name="T4" fmla="*/ 11 w 144"/>
                  <a:gd name="T5" fmla="*/ 3 h 270"/>
                  <a:gd name="T6" fmla="*/ 4 w 144"/>
                  <a:gd name="T7" fmla="*/ 9 h 270"/>
                  <a:gd name="T8" fmla="*/ 1 w 144"/>
                  <a:gd name="T9" fmla="*/ 18 h 270"/>
                  <a:gd name="T10" fmla="*/ 0 w 144"/>
                  <a:gd name="T11" fmla="*/ 248 h 270"/>
                  <a:gd name="T12" fmla="*/ 1 w 144"/>
                  <a:gd name="T13" fmla="*/ 252 h 270"/>
                  <a:gd name="T14" fmla="*/ 4 w 144"/>
                  <a:gd name="T15" fmla="*/ 260 h 270"/>
                  <a:gd name="T16" fmla="*/ 11 w 144"/>
                  <a:gd name="T17" fmla="*/ 266 h 270"/>
                  <a:gd name="T18" fmla="*/ 19 w 144"/>
                  <a:gd name="T19" fmla="*/ 270 h 270"/>
                  <a:gd name="T20" fmla="*/ 122 w 144"/>
                  <a:gd name="T21" fmla="*/ 270 h 270"/>
                  <a:gd name="T22" fmla="*/ 127 w 144"/>
                  <a:gd name="T23" fmla="*/ 270 h 270"/>
                  <a:gd name="T24" fmla="*/ 135 w 144"/>
                  <a:gd name="T25" fmla="*/ 266 h 270"/>
                  <a:gd name="T26" fmla="*/ 140 w 144"/>
                  <a:gd name="T27" fmla="*/ 260 h 270"/>
                  <a:gd name="T28" fmla="*/ 144 w 144"/>
                  <a:gd name="T29" fmla="*/ 252 h 270"/>
                  <a:gd name="T30" fmla="*/ 144 w 144"/>
                  <a:gd name="T31" fmla="*/ 22 h 270"/>
                  <a:gd name="T32" fmla="*/ 144 w 144"/>
                  <a:gd name="T33" fmla="*/ 18 h 270"/>
                  <a:gd name="T34" fmla="*/ 140 w 144"/>
                  <a:gd name="T35" fmla="*/ 9 h 270"/>
                  <a:gd name="T36" fmla="*/ 135 w 144"/>
                  <a:gd name="T37" fmla="*/ 3 h 270"/>
                  <a:gd name="T38" fmla="*/ 127 w 144"/>
                  <a:gd name="T39" fmla="*/ 0 h 270"/>
                  <a:gd name="T40" fmla="*/ 122 w 144"/>
                  <a:gd name="T41" fmla="*/ 0 h 270"/>
                  <a:gd name="T42" fmla="*/ 86 w 144"/>
                  <a:gd name="T43" fmla="*/ 18 h 270"/>
                  <a:gd name="T44" fmla="*/ 90 w 144"/>
                  <a:gd name="T45" fmla="*/ 19 h 270"/>
                  <a:gd name="T46" fmla="*/ 90 w 144"/>
                  <a:gd name="T47" fmla="*/ 22 h 270"/>
                  <a:gd name="T48" fmla="*/ 86 w 144"/>
                  <a:gd name="T49" fmla="*/ 26 h 270"/>
                  <a:gd name="T50" fmla="*/ 58 w 144"/>
                  <a:gd name="T51" fmla="*/ 26 h 270"/>
                  <a:gd name="T52" fmla="*/ 54 w 144"/>
                  <a:gd name="T53" fmla="*/ 22 h 270"/>
                  <a:gd name="T54" fmla="*/ 56 w 144"/>
                  <a:gd name="T55" fmla="*/ 19 h 270"/>
                  <a:gd name="T56" fmla="*/ 58 w 144"/>
                  <a:gd name="T57" fmla="*/ 18 h 270"/>
                  <a:gd name="T58" fmla="*/ 72 w 144"/>
                  <a:gd name="T59" fmla="*/ 262 h 270"/>
                  <a:gd name="T60" fmla="*/ 62 w 144"/>
                  <a:gd name="T61" fmla="*/ 258 h 270"/>
                  <a:gd name="T62" fmla="*/ 58 w 144"/>
                  <a:gd name="T63" fmla="*/ 248 h 270"/>
                  <a:gd name="T64" fmla="*/ 60 w 144"/>
                  <a:gd name="T65" fmla="*/ 243 h 270"/>
                  <a:gd name="T66" fmla="*/ 66 w 144"/>
                  <a:gd name="T67" fmla="*/ 234 h 270"/>
                  <a:gd name="T68" fmla="*/ 72 w 144"/>
                  <a:gd name="T69" fmla="*/ 234 h 270"/>
                  <a:gd name="T70" fmla="*/ 81 w 144"/>
                  <a:gd name="T71" fmla="*/ 239 h 270"/>
                  <a:gd name="T72" fmla="*/ 86 w 144"/>
                  <a:gd name="T73" fmla="*/ 248 h 270"/>
                  <a:gd name="T74" fmla="*/ 84 w 144"/>
                  <a:gd name="T75" fmla="*/ 252 h 270"/>
                  <a:gd name="T76" fmla="*/ 77 w 144"/>
                  <a:gd name="T77" fmla="*/ 260 h 270"/>
                  <a:gd name="T78" fmla="*/ 72 w 144"/>
                  <a:gd name="T79" fmla="*/ 262 h 270"/>
                  <a:gd name="T80" fmla="*/ 9 w 144"/>
                  <a:gd name="T81" fmla="*/ 225 h 270"/>
                  <a:gd name="T82" fmla="*/ 136 w 144"/>
                  <a:gd name="T83" fmla="*/ 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270">
                    <a:moveTo>
                      <a:pt x="122" y="0"/>
                    </a:moveTo>
                    <a:lnTo>
                      <a:pt x="23" y="0"/>
                    </a:lnTo>
                    <a:lnTo>
                      <a:pt x="23" y="0"/>
                    </a:lnTo>
                    <a:lnTo>
                      <a:pt x="19" y="0"/>
                    </a:lnTo>
                    <a:lnTo>
                      <a:pt x="13" y="1"/>
                    </a:lnTo>
                    <a:lnTo>
                      <a:pt x="11" y="3"/>
                    </a:lnTo>
                    <a:lnTo>
                      <a:pt x="6" y="5"/>
                    </a:lnTo>
                    <a:lnTo>
                      <a:pt x="4" y="9"/>
                    </a:lnTo>
                    <a:lnTo>
                      <a:pt x="2" y="13"/>
                    </a:lnTo>
                    <a:lnTo>
                      <a:pt x="1" y="18"/>
                    </a:lnTo>
                    <a:lnTo>
                      <a:pt x="0" y="22"/>
                    </a:lnTo>
                    <a:lnTo>
                      <a:pt x="0" y="248"/>
                    </a:lnTo>
                    <a:lnTo>
                      <a:pt x="0" y="248"/>
                    </a:lnTo>
                    <a:lnTo>
                      <a:pt x="1" y="252"/>
                    </a:lnTo>
                    <a:lnTo>
                      <a:pt x="2" y="256"/>
                    </a:lnTo>
                    <a:lnTo>
                      <a:pt x="4" y="260"/>
                    </a:lnTo>
                    <a:lnTo>
                      <a:pt x="6" y="263"/>
                    </a:lnTo>
                    <a:lnTo>
                      <a:pt x="11" y="266"/>
                    </a:lnTo>
                    <a:lnTo>
                      <a:pt x="13" y="269"/>
                    </a:lnTo>
                    <a:lnTo>
                      <a:pt x="19" y="270"/>
                    </a:lnTo>
                    <a:lnTo>
                      <a:pt x="23" y="270"/>
                    </a:lnTo>
                    <a:lnTo>
                      <a:pt x="122"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22"/>
                    </a:lnTo>
                    <a:lnTo>
                      <a:pt x="144" y="18"/>
                    </a:lnTo>
                    <a:lnTo>
                      <a:pt x="143" y="13"/>
                    </a:lnTo>
                    <a:lnTo>
                      <a:pt x="140" y="9"/>
                    </a:lnTo>
                    <a:lnTo>
                      <a:pt x="137" y="5"/>
                    </a:lnTo>
                    <a:lnTo>
                      <a:pt x="135" y="3"/>
                    </a:lnTo>
                    <a:lnTo>
                      <a:pt x="131" y="1"/>
                    </a:lnTo>
                    <a:lnTo>
                      <a:pt x="127" y="0"/>
                    </a:lnTo>
                    <a:lnTo>
                      <a:pt x="122" y="0"/>
                    </a:lnTo>
                    <a:lnTo>
                      <a:pt x="122" y="0"/>
                    </a:lnTo>
                    <a:close/>
                    <a:moveTo>
                      <a:pt x="58" y="18"/>
                    </a:moveTo>
                    <a:lnTo>
                      <a:pt x="86" y="18"/>
                    </a:lnTo>
                    <a:lnTo>
                      <a:pt x="86" y="18"/>
                    </a:lnTo>
                    <a:lnTo>
                      <a:pt x="90" y="19"/>
                    </a:lnTo>
                    <a:lnTo>
                      <a:pt x="90" y="22"/>
                    </a:lnTo>
                    <a:lnTo>
                      <a:pt x="90" y="22"/>
                    </a:lnTo>
                    <a:lnTo>
                      <a:pt x="90" y="24"/>
                    </a:lnTo>
                    <a:lnTo>
                      <a:pt x="86" y="26"/>
                    </a:lnTo>
                    <a:lnTo>
                      <a:pt x="58" y="26"/>
                    </a:lnTo>
                    <a:lnTo>
                      <a:pt x="58" y="26"/>
                    </a:lnTo>
                    <a:lnTo>
                      <a:pt x="56" y="24"/>
                    </a:lnTo>
                    <a:lnTo>
                      <a:pt x="54" y="22"/>
                    </a:lnTo>
                    <a:lnTo>
                      <a:pt x="54" y="22"/>
                    </a:lnTo>
                    <a:lnTo>
                      <a:pt x="56" y="19"/>
                    </a:lnTo>
                    <a:lnTo>
                      <a:pt x="58" y="18"/>
                    </a:lnTo>
                    <a:lnTo>
                      <a:pt x="58" y="18"/>
                    </a:lnTo>
                    <a:close/>
                    <a:moveTo>
                      <a:pt x="72" y="262"/>
                    </a:moveTo>
                    <a:lnTo>
                      <a:pt x="72" y="262"/>
                    </a:lnTo>
                    <a:lnTo>
                      <a:pt x="66" y="260"/>
                    </a:lnTo>
                    <a:lnTo>
                      <a:pt x="62" y="258"/>
                    </a:lnTo>
                    <a:lnTo>
                      <a:pt x="60" y="252"/>
                    </a:lnTo>
                    <a:lnTo>
                      <a:pt x="58" y="248"/>
                    </a:lnTo>
                    <a:lnTo>
                      <a:pt x="58" y="248"/>
                    </a:lnTo>
                    <a:lnTo>
                      <a:pt x="60" y="243"/>
                    </a:lnTo>
                    <a:lnTo>
                      <a:pt x="62" y="239"/>
                    </a:lnTo>
                    <a:lnTo>
                      <a:pt x="66" y="234"/>
                    </a:lnTo>
                    <a:lnTo>
                      <a:pt x="72" y="234"/>
                    </a:lnTo>
                    <a:lnTo>
                      <a:pt x="72" y="234"/>
                    </a:lnTo>
                    <a:lnTo>
                      <a:pt x="77" y="234"/>
                    </a:lnTo>
                    <a:lnTo>
                      <a:pt x="81" y="239"/>
                    </a:lnTo>
                    <a:lnTo>
                      <a:pt x="84" y="243"/>
                    </a:lnTo>
                    <a:lnTo>
                      <a:pt x="86" y="248"/>
                    </a:lnTo>
                    <a:lnTo>
                      <a:pt x="86" y="248"/>
                    </a:lnTo>
                    <a:lnTo>
                      <a:pt x="84" y="252"/>
                    </a:lnTo>
                    <a:lnTo>
                      <a:pt x="81" y="258"/>
                    </a:lnTo>
                    <a:lnTo>
                      <a:pt x="77" y="260"/>
                    </a:lnTo>
                    <a:lnTo>
                      <a:pt x="72" y="262"/>
                    </a:lnTo>
                    <a:lnTo>
                      <a:pt x="72" y="262"/>
                    </a:lnTo>
                    <a:close/>
                    <a:moveTo>
                      <a:pt x="136" y="225"/>
                    </a:moveTo>
                    <a:lnTo>
                      <a:pt x="9" y="225"/>
                    </a:lnTo>
                    <a:lnTo>
                      <a:pt x="9" y="45"/>
                    </a:lnTo>
                    <a:lnTo>
                      <a:pt x="136" y="45"/>
                    </a:lnTo>
                    <a:lnTo>
                      <a:pt x="136" y="225"/>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endParaRPr lang="zh-CN" altLang="en-US">
                  <a:solidFill>
                    <a:srgbClr val="080808"/>
                  </a:solidFill>
                </a:endParaRPr>
              </a:p>
            </p:txBody>
          </p:sp>
          <p:grpSp>
            <p:nvGrpSpPr>
              <p:cNvPr id="14" name="组合 13"/>
              <p:cNvGrpSpPr/>
              <p:nvPr/>
            </p:nvGrpSpPr>
            <p:grpSpPr>
              <a:xfrm>
                <a:off x="3464118" y="2877150"/>
                <a:ext cx="307073" cy="248371"/>
                <a:chOff x="5337176" y="1504950"/>
                <a:chExt cx="215900" cy="174626"/>
              </a:xfrm>
              <a:solidFill>
                <a:schemeClr val="accent2"/>
              </a:solidFill>
            </p:grpSpPr>
            <p:sp>
              <p:nvSpPr>
                <p:cNvPr id="30" name="Freeform 90"/>
                <p:cNvSpPr>
                  <a:spLocks noEditPoints="1"/>
                </p:cNvSpPr>
                <p:nvPr/>
              </p:nvSpPr>
              <p:spPr bwMode="auto">
                <a:xfrm>
                  <a:off x="5337176" y="1617663"/>
                  <a:ext cx="215900" cy="61913"/>
                </a:xfrm>
                <a:custGeom>
                  <a:avLst/>
                  <a:gdLst>
                    <a:gd name="T0" fmla="*/ 272 w 273"/>
                    <a:gd name="T1" fmla="*/ 66 h 79"/>
                    <a:gd name="T2" fmla="*/ 272 w 273"/>
                    <a:gd name="T3" fmla="*/ 66 h 79"/>
                    <a:gd name="T4" fmla="*/ 266 w 273"/>
                    <a:gd name="T5" fmla="*/ 55 h 79"/>
                    <a:gd name="T6" fmla="*/ 255 w 273"/>
                    <a:gd name="T7" fmla="*/ 36 h 79"/>
                    <a:gd name="T8" fmla="*/ 233 w 273"/>
                    <a:gd name="T9" fmla="*/ 2 h 79"/>
                    <a:gd name="T10" fmla="*/ 233 w 273"/>
                    <a:gd name="T11" fmla="*/ 2 h 79"/>
                    <a:gd name="T12" fmla="*/ 232 w 273"/>
                    <a:gd name="T13" fmla="*/ 0 h 79"/>
                    <a:gd name="T14" fmla="*/ 231 w 273"/>
                    <a:gd name="T15" fmla="*/ 0 h 79"/>
                    <a:gd name="T16" fmla="*/ 44 w 273"/>
                    <a:gd name="T17" fmla="*/ 0 h 79"/>
                    <a:gd name="T18" fmla="*/ 44 w 273"/>
                    <a:gd name="T19" fmla="*/ 0 h 79"/>
                    <a:gd name="T20" fmla="*/ 41 w 273"/>
                    <a:gd name="T21" fmla="*/ 0 h 79"/>
                    <a:gd name="T22" fmla="*/ 39 w 273"/>
                    <a:gd name="T23" fmla="*/ 2 h 79"/>
                    <a:gd name="T24" fmla="*/ 39 w 273"/>
                    <a:gd name="T25" fmla="*/ 2 h 79"/>
                    <a:gd name="T26" fmla="*/ 18 w 273"/>
                    <a:gd name="T27" fmla="*/ 36 h 79"/>
                    <a:gd name="T28" fmla="*/ 7 w 273"/>
                    <a:gd name="T29" fmla="*/ 55 h 79"/>
                    <a:gd name="T30" fmla="*/ 1 w 273"/>
                    <a:gd name="T31" fmla="*/ 66 h 79"/>
                    <a:gd name="T32" fmla="*/ 1 w 273"/>
                    <a:gd name="T33" fmla="*/ 66 h 79"/>
                    <a:gd name="T34" fmla="*/ 0 w 273"/>
                    <a:gd name="T35" fmla="*/ 71 h 79"/>
                    <a:gd name="T36" fmla="*/ 1 w 273"/>
                    <a:gd name="T37" fmla="*/ 74 h 79"/>
                    <a:gd name="T38" fmla="*/ 1 w 273"/>
                    <a:gd name="T39" fmla="*/ 74 h 79"/>
                    <a:gd name="T40" fmla="*/ 4 w 273"/>
                    <a:gd name="T41" fmla="*/ 77 h 79"/>
                    <a:gd name="T42" fmla="*/ 8 w 273"/>
                    <a:gd name="T43" fmla="*/ 78 h 79"/>
                    <a:gd name="T44" fmla="*/ 19 w 273"/>
                    <a:gd name="T45" fmla="*/ 79 h 79"/>
                    <a:gd name="T46" fmla="*/ 255 w 273"/>
                    <a:gd name="T47" fmla="*/ 79 h 79"/>
                    <a:gd name="T48" fmla="*/ 255 w 273"/>
                    <a:gd name="T49" fmla="*/ 79 h 79"/>
                    <a:gd name="T50" fmla="*/ 266 w 273"/>
                    <a:gd name="T51" fmla="*/ 78 h 79"/>
                    <a:gd name="T52" fmla="*/ 269 w 273"/>
                    <a:gd name="T53" fmla="*/ 77 h 79"/>
                    <a:gd name="T54" fmla="*/ 272 w 273"/>
                    <a:gd name="T55" fmla="*/ 74 h 79"/>
                    <a:gd name="T56" fmla="*/ 272 w 273"/>
                    <a:gd name="T57" fmla="*/ 74 h 79"/>
                    <a:gd name="T58" fmla="*/ 273 w 273"/>
                    <a:gd name="T59" fmla="*/ 71 h 79"/>
                    <a:gd name="T60" fmla="*/ 272 w 273"/>
                    <a:gd name="T61" fmla="*/ 66 h 79"/>
                    <a:gd name="T62" fmla="*/ 272 w 273"/>
                    <a:gd name="T63" fmla="*/ 66 h 79"/>
                    <a:gd name="T64" fmla="*/ 266 w 273"/>
                    <a:gd name="T65" fmla="*/ 70 h 79"/>
                    <a:gd name="T66" fmla="*/ 266 w 273"/>
                    <a:gd name="T67" fmla="*/ 70 h 79"/>
                    <a:gd name="T68" fmla="*/ 263 w 273"/>
                    <a:gd name="T69" fmla="*/ 71 h 79"/>
                    <a:gd name="T70" fmla="*/ 255 w 273"/>
                    <a:gd name="T71" fmla="*/ 71 h 79"/>
                    <a:gd name="T72" fmla="*/ 19 w 273"/>
                    <a:gd name="T73" fmla="*/ 71 h 79"/>
                    <a:gd name="T74" fmla="*/ 19 w 273"/>
                    <a:gd name="T75" fmla="*/ 71 h 79"/>
                    <a:gd name="T76" fmla="*/ 9 w 273"/>
                    <a:gd name="T77" fmla="*/ 71 h 79"/>
                    <a:gd name="T78" fmla="*/ 8 w 273"/>
                    <a:gd name="T79" fmla="*/ 70 h 79"/>
                    <a:gd name="T80" fmla="*/ 8 w 273"/>
                    <a:gd name="T81" fmla="*/ 70 h 79"/>
                    <a:gd name="T82" fmla="*/ 8 w 273"/>
                    <a:gd name="T83" fmla="*/ 68 h 79"/>
                    <a:gd name="T84" fmla="*/ 8 w 273"/>
                    <a:gd name="T85" fmla="*/ 68 h 79"/>
                    <a:gd name="T86" fmla="*/ 8 w 273"/>
                    <a:gd name="T87" fmla="*/ 68 h 79"/>
                    <a:gd name="T88" fmla="*/ 8 w 273"/>
                    <a:gd name="T89" fmla="*/ 68 h 79"/>
                    <a:gd name="T90" fmla="*/ 15 w 273"/>
                    <a:gd name="T91" fmla="*/ 53 h 79"/>
                    <a:gd name="T92" fmla="*/ 31 w 273"/>
                    <a:gd name="T93" fmla="*/ 29 h 79"/>
                    <a:gd name="T94" fmla="*/ 241 w 273"/>
                    <a:gd name="T95" fmla="*/ 29 h 79"/>
                    <a:gd name="T96" fmla="*/ 241 w 273"/>
                    <a:gd name="T97" fmla="*/ 29 h 79"/>
                    <a:gd name="T98" fmla="*/ 258 w 273"/>
                    <a:gd name="T99" fmla="*/ 53 h 79"/>
                    <a:gd name="T100" fmla="*/ 265 w 273"/>
                    <a:gd name="T101" fmla="*/ 68 h 79"/>
                    <a:gd name="T102" fmla="*/ 265 w 273"/>
                    <a:gd name="T103" fmla="*/ 68 h 79"/>
                    <a:gd name="T104" fmla="*/ 265 w 273"/>
                    <a:gd name="T105" fmla="*/ 68 h 79"/>
                    <a:gd name="T106" fmla="*/ 265 w 273"/>
                    <a:gd name="T107" fmla="*/ 68 h 79"/>
                    <a:gd name="T108" fmla="*/ 266 w 273"/>
                    <a:gd name="T109" fmla="*/ 70 h 79"/>
                    <a:gd name="T110" fmla="*/ 266 w 273"/>
                    <a:gd name="T111" fmla="*/ 7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3" h="79">
                      <a:moveTo>
                        <a:pt x="272" y="66"/>
                      </a:moveTo>
                      <a:lnTo>
                        <a:pt x="272" y="66"/>
                      </a:lnTo>
                      <a:lnTo>
                        <a:pt x="266" y="55"/>
                      </a:lnTo>
                      <a:lnTo>
                        <a:pt x="255" y="36"/>
                      </a:lnTo>
                      <a:lnTo>
                        <a:pt x="233" y="2"/>
                      </a:lnTo>
                      <a:lnTo>
                        <a:pt x="233" y="2"/>
                      </a:lnTo>
                      <a:lnTo>
                        <a:pt x="232" y="0"/>
                      </a:lnTo>
                      <a:lnTo>
                        <a:pt x="231" y="0"/>
                      </a:lnTo>
                      <a:lnTo>
                        <a:pt x="44" y="0"/>
                      </a:lnTo>
                      <a:lnTo>
                        <a:pt x="44" y="0"/>
                      </a:lnTo>
                      <a:lnTo>
                        <a:pt x="41" y="0"/>
                      </a:lnTo>
                      <a:lnTo>
                        <a:pt x="39" y="2"/>
                      </a:lnTo>
                      <a:lnTo>
                        <a:pt x="39" y="2"/>
                      </a:lnTo>
                      <a:lnTo>
                        <a:pt x="18" y="36"/>
                      </a:lnTo>
                      <a:lnTo>
                        <a:pt x="7" y="55"/>
                      </a:lnTo>
                      <a:lnTo>
                        <a:pt x="1" y="66"/>
                      </a:lnTo>
                      <a:lnTo>
                        <a:pt x="1" y="66"/>
                      </a:lnTo>
                      <a:lnTo>
                        <a:pt x="0" y="71"/>
                      </a:lnTo>
                      <a:lnTo>
                        <a:pt x="1" y="74"/>
                      </a:lnTo>
                      <a:lnTo>
                        <a:pt x="1" y="74"/>
                      </a:lnTo>
                      <a:lnTo>
                        <a:pt x="4" y="77"/>
                      </a:lnTo>
                      <a:lnTo>
                        <a:pt x="8" y="78"/>
                      </a:lnTo>
                      <a:lnTo>
                        <a:pt x="19" y="79"/>
                      </a:lnTo>
                      <a:lnTo>
                        <a:pt x="255" y="79"/>
                      </a:lnTo>
                      <a:lnTo>
                        <a:pt x="255" y="79"/>
                      </a:lnTo>
                      <a:lnTo>
                        <a:pt x="266" y="78"/>
                      </a:lnTo>
                      <a:lnTo>
                        <a:pt x="269" y="77"/>
                      </a:lnTo>
                      <a:lnTo>
                        <a:pt x="272" y="74"/>
                      </a:lnTo>
                      <a:lnTo>
                        <a:pt x="272" y="74"/>
                      </a:lnTo>
                      <a:lnTo>
                        <a:pt x="273" y="71"/>
                      </a:lnTo>
                      <a:lnTo>
                        <a:pt x="272" y="66"/>
                      </a:lnTo>
                      <a:lnTo>
                        <a:pt x="272" y="66"/>
                      </a:lnTo>
                      <a:close/>
                      <a:moveTo>
                        <a:pt x="266" y="70"/>
                      </a:moveTo>
                      <a:lnTo>
                        <a:pt x="266" y="70"/>
                      </a:lnTo>
                      <a:lnTo>
                        <a:pt x="263" y="71"/>
                      </a:lnTo>
                      <a:lnTo>
                        <a:pt x="255" y="71"/>
                      </a:lnTo>
                      <a:lnTo>
                        <a:pt x="19" y="71"/>
                      </a:lnTo>
                      <a:lnTo>
                        <a:pt x="19" y="71"/>
                      </a:lnTo>
                      <a:lnTo>
                        <a:pt x="9" y="71"/>
                      </a:lnTo>
                      <a:lnTo>
                        <a:pt x="8" y="70"/>
                      </a:lnTo>
                      <a:lnTo>
                        <a:pt x="8" y="70"/>
                      </a:lnTo>
                      <a:lnTo>
                        <a:pt x="8" y="68"/>
                      </a:lnTo>
                      <a:lnTo>
                        <a:pt x="8" y="68"/>
                      </a:lnTo>
                      <a:lnTo>
                        <a:pt x="8" y="68"/>
                      </a:lnTo>
                      <a:lnTo>
                        <a:pt x="8" y="68"/>
                      </a:lnTo>
                      <a:lnTo>
                        <a:pt x="15" y="53"/>
                      </a:lnTo>
                      <a:lnTo>
                        <a:pt x="31" y="29"/>
                      </a:lnTo>
                      <a:lnTo>
                        <a:pt x="241" y="29"/>
                      </a:lnTo>
                      <a:lnTo>
                        <a:pt x="241" y="29"/>
                      </a:lnTo>
                      <a:lnTo>
                        <a:pt x="258" y="53"/>
                      </a:lnTo>
                      <a:lnTo>
                        <a:pt x="265" y="68"/>
                      </a:lnTo>
                      <a:lnTo>
                        <a:pt x="265" y="68"/>
                      </a:lnTo>
                      <a:lnTo>
                        <a:pt x="265" y="68"/>
                      </a:lnTo>
                      <a:lnTo>
                        <a:pt x="265" y="68"/>
                      </a:lnTo>
                      <a:lnTo>
                        <a:pt x="266" y="70"/>
                      </a:lnTo>
                      <a:lnTo>
                        <a:pt x="2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1" name="Freeform 91"/>
                <p:cNvSpPr>
                  <a:spLocks/>
                </p:cNvSpPr>
                <p:nvPr/>
              </p:nvSpPr>
              <p:spPr bwMode="auto">
                <a:xfrm>
                  <a:off x="5434013" y="1646238"/>
                  <a:ext cx="23813" cy="15875"/>
                </a:xfrm>
                <a:custGeom>
                  <a:avLst/>
                  <a:gdLst>
                    <a:gd name="T0" fmla="*/ 29 w 32"/>
                    <a:gd name="T1" fmla="*/ 0 h 21"/>
                    <a:gd name="T2" fmla="*/ 3 w 32"/>
                    <a:gd name="T3" fmla="*/ 0 h 21"/>
                    <a:gd name="T4" fmla="*/ 3 w 32"/>
                    <a:gd name="T5" fmla="*/ 0 h 21"/>
                    <a:gd name="T6" fmla="*/ 0 w 32"/>
                    <a:gd name="T7" fmla="*/ 1 h 21"/>
                    <a:gd name="T8" fmla="*/ 0 w 32"/>
                    <a:gd name="T9" fmla="*/ 3 h 21"/>
                    <a:gd name="T10" fmla="*/ 0 w 32"/>
                    <a:gd name="T11" fmla="*/ 19 h 21"/>
                    <a:gd name="T12" fmla="*/ 0 w 32"/>
                    <a:gd name="T13" fmla="*/ 19 h 21"/>
                    <a:gd name="T14" fmla="*/ 0 w 32"/>
                    <a:gd name="T15" fmla="*/ 21 h 21"/>
                    <a:gd name="T16" fmla="*/ 3 w 32"/>
                    <a:gd name="T17" fmla="*/ 21 h 21"/>
                    <a:gd name="T18" fmla="*/ 29 w 32"/>
                    <a:gd name="T19" fmla="*/ 21 h 21"/>
                    <a:gd name="T20" fmla="*/ 29 w 32"/>
                    <a:gd name="T21" fmla="*/ 21 h 21"/>
                    <a:gd name="T22" fmla="*/ 32 w 32"/>
                    <a:gd name="T23" fmla="*/ 21 h 21"/>
                    <a:gd name="T24" fmla="*/ 32 w 32"/>
                    <a:gd name="T25" fmla="*/ 19 h 21"/>
                    <a:gd name="T26" fmla="*/ 32 w 32"/>
                    <a:gd name="T27" fmla="*/ 3 h 21"/>
                    <a:gd name="T28" fmla="*/ 32 w 32"/>
                    <a:gd name="T29" fmla="*/ 3 h 21"/>
                    <a:gd name="T30" fmla="*/ 32 w 32"/>
                    <a:gd name="T31" fmla="*/ 1 h 21"/>
                    <a:gd name="T32" fmla="*/ 29 w 32"/>
                    <a:gd name="T33" fmla="*/ 0 h 21"/>
                    <a:gd name="T34" fmla="*/ 29 w 32"/>
                    <a:gd name="T3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1">
                      <a:moveTo>
                        <a:pt x="29" y="0"/>
                      </a:moveTo>
                      <a:lnTo>
                        <a:pt x="3" y="0"/>
                      </a:lnTo>
                      <a:lnTo>
                        <a:pt x="3" y="0"/>
                      </a:lnTo>
                      <a:lnTo>
                        <a:pt x="0" y="1"/>
                      </a:lnTo>
                      <a:lnTo>
                        <a:pt x="0" y="3"/>
                      </a:lnTo>
                      <a:lnTo>
                        <a:pt x="0" y="19"/>
                      </a:lnTo>
                      <a:lnTo>
                        <a:pt x="0" y="19"/>
                      </a:lnTo>
                      <a:lnTo>
                        <a:pt x="0" y="21"/>
                      </a:lnTo>
                      <a:lnTo>
                        <a:pt x="3" y="21"/>
                      </a:lnTo>
                      <a:lnTo>
                        <a:pt x="29" y="21"/>
                      </a:lnTo>
                      <a:lnTo>
                        <a:pt x="29" y="21"/>
                      </a:lnTo>
                      <a:lnTo>
                        <a:pt x="32" y="21"/>
                      </a:lnTo>
                      <a:lnTo>
                        <a:pt x="32" y="19"/>
                      </a:lnTo>
                      <a:lnTo>
                        <a:pt x="32" y="3"/>
                      </a:lnTo>
                      <a:lnTo>
                        <a:pt x="32" y="3"/>
                      </a:lnTo>
                      <a:lnTo>
                        <a:pt x="32" y="1"/>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2" name="Freeform 92"/>
                <p:cNvSpPr>
                  <a:spLocks noEditPoints="1"/>
                </p:cNvSpPr>
                <p:nvPr/>
              </p:nvSpPr>
              <p:spPr bwMode="auto">
                <a:xfrm>
                  <a:off x="5370513" y="1504950"/>
                  <a:ext cx="149225" cy="106363"/>
                </a:xfrm>
                <a:custGeom>
                  <a:avLst/>
                  <a:gdLst>
                    <a:gd name="T0" fmla="*/ 176 w 189"/>
                    <a:gd name="T1" fmla="*/ 132 h 132"/>
                    <a:gd name="T2" fmla="*/ 189 w 189"/>
                    <a:gd name="T3" fmla="*/ 132 h 132"/>
                    <a:gd name="T4" fmla="*/ 189 w 189"/>
                    <a:gd name="T5" fmla="*/ 118 h 132"/>
                    <a:gd name="T6" fmla="*/ 189 w 189"/>
                    <a:gd name="T7" fmla="*/ 118 h 132"/>
                    <a:gd name="T8" fmla="*/ 189 w 189"/>
                    <a:gd name="T9" fmla="*/ 12 h 132"/>
                    <a:gd name="T10" fmla="*/ 189 w 189"/>
                    <a:gd name="T11" fmla="*/ 12 h 132"/>
                    <a:gd name="T12" fmla="*/ 189 w 189"/>
                    <a:gd name="T13" fmla="*/ 8 h 132"/>
                    <a:gd name="T14" fmla="*/ 186 w 189"/>
                    <a:gd name="T15" fmla="*/ 2 h 132"/>
                    <a:gd name="T16" fmla="*/ 180 w 189"/>
                    <a:gd name="T17" fmla="*/ 0 h 132"/>
                    <a:gd name="T18" fmla="*/ 176 w 189"/>
                    <a:gd name="T19" fmla="*/ 0 h 132"/>
                    <a:gd name="T20" fmla="*/ 12 w 189"/>
                    <a:gd name="T21" fmla="*/ 0 h 132"/>
                    <a:gd name="T22" fmla="*/ 12 w 189"/>
                    <a:gd name="T23" fmla="*/ 0 h 132"/>
                    <a:gd name="T24" fmla="*/ 8 w 189"/>
                    <a:gd name="T25" fmla="*/ 0 h 132"/>
                    <a:gd name="T26" fmla="*/ 3 w 189"/>
                    <a:gd name="T27" fmla="*/ 2 h 132"/>
                    <a:gd name="T28" fmla="*/ 0 w 189"/>
                    <a:gd name="T29" fmla="*/ 8 h 132"/>
                    <a:gd name="T30" fmla="*/ 0 w 189"/>
                    <a:gd name="T31" fmla="*/ 12 h 132"/>
                    <a:gd name="T32" fmla="*/ 0 w 189"/>
                    <a:gd name="T33" fmla="*/ 118 h 132"/>
                    <a:gd name="T34" fmla="*/ 0 w 189"/>
                    <a:gd name="T35" fmla="*/ 118 h 132"/>
                    <a:gd name="T36" fmla="*/ 0 w 189"/>
                    <a:gd name="T37" fmla="*/ 118 h 132"/>
                    <a:gd name="T38" fmla="*/ 0 w 189"/>
                    <a:gd name="T39" fmla="*/ 132 h 132"/>
                    <a:gd name="T40" fmla="*/ 12 w 189"/>
                    <a:gd name="T41" fmla="*/ 132 h 132"/>
                    <a:gd name="T42" fmla="*/ 176 w 189"/>
                    <a:gd name="T43" fmla="*/ 132 h 132"/>
                    <a:gd name="T44" fmla="*/ 10 w 189"/>
                    <a:gd name="T45" fmla="*/ 8 h 132"/>
                    <a:gd name="T46" fmla="*/ 179 w 189"/>
                    <a:gd name="T47" fmla="*/ 8 h 132"/>
                    <a:gd name="T48" fmla="*/ 179 w 189"/>
                    <a:gd name="T49" fmla="*/ 118 h 132"/>
                    <a:gd name="T50" fmla="*/ 10 w 189"/>
                    <a:gd name="T51" fmla="*/ 118 h 132"/>
                    <a:gd name="T52" fmla="*/ 10 w 189"/>
                    <a:gd name="T53"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32">
                      <a:moveTo>
                        <a:pt x="176" y="132"/>
                      </a:moveTo>
                      <a:lnTo>
                        <a:pt x="189" y="132"/>
                      </a:lnTo>
                      <a:lnTo>
                        <a:pt x="189" y="118"/>
                      </a:lnTo>
                      <a:lnTo>
                        <a:pt x="189" y="118"/>
                      </a:lnTo>
                      <a:lnTo>
                        <a:pt x="189" y="12"/>
                      </a:lnTo>
                      <a:lnTo>
                        <a:pt x="189" y="12"/>
                      </a:lnTo>
                      <a:lnTo>
                        <a:pt x="189" y="8"/>
                      </a:lnTo>
                      <a:lnTo>
                        <a:pt x="186" y="2"/>
                      </a:lnTo>
                      <a:lnTo>
                        <a:pt x="180" y="0"/>
                      </a:lnTo>
                      <a:lnTo>
                        <a:pt x="176" y="0"/>
                      </a:lnTo>
                      <a:lnTo>
                        <a:pt x="12" y="0"/>
                      </a:lnTo>
                      <a:lnTo>
                        <a:pt x="12" y="0"/>
                      </a:lnTo>
                      <a:lnTo>
                        <a:pt x="8" y="0"/>
                      </a:lnTo>
                      <a:lnTo>
                        <a:pt x="3" y="2"/>
                      </a:lnTo>
                      <a:lnTo>
                        <a:pt x="0" y="8"/>
                      </a:lnTo>
                      <a:lnTo>
                        <a:pt x="0" y="12"/>
                      </a:lnTo>
                      <a:lnTo>
                        <a:pt x="0" y="118"/>
                      </a:lnTo>
                      <a:lnTo>
                        <a:pt x="0" y="118"/>
                      </a:lnTo>
                      <a:lnTo>
                        <a:pt x="0" y="118"/>
                      </a:lnTo>
                      <a:lnTo>
                        <a:pt x="0" y="132"/>
                      </a:lnTo>
                      <a:lnTo>
                        <a:pt x="12" y="132"/>
                      </a:lnTo>
                      <a:lnTo>
                        <a:pt x="176" y="132"/>
                      </a:lnTo>
                      <a:close/>
                      <a:moveTo>
                        <a:pt x="10" y="8"/>
                      </a:moveTo>
                      <a:lnTo>
                        <a:pt x="179" y="8"/>
                      </a:lnTo>
                      <a:lnTo>
                        <a:pt x="179" y="118"/>
                      </a:lnTo>
                      <a:lnTo>
                        <a:pt x="10" y="118"/>
                      </a:lnTo>
                      <a:lnTo>
                        <a:pt x="1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15" name="组合 14"/>
              <p:cNvGrpSpPr/>
              <p:nvPr/>
            </p:nvGrpSpPr>
            <p:grpSpPr>
              <a:xfrm>
                <a:off x="4558422" y="1387159"/>
                <a:ext cx="307073" cy="295781"/>
                <a:chOff x="4903788" y="1471613"/>
                <a:chExt cx="215900" cy="207963"/>
              </a:xfrm>
              <a:solidFill>
                <a:schemeClr val="accent2"/>
              </a:solidFill>
            </p:grpSpPr>
            <p:sp>
              <p:nvSpPr>
                <p:cNvPr id="28" name="Freeform 226"/>
                <p:cNvSpPr>
                  <a:spLocks noEditPoints="1"/>
                </p:cNvSpPr>
                <p:nvPr/>
              </p:nvSpPr>
              <p:spPr bwMode="auto">
                <a:xfrm>
                  <a:off x="4926013" y="1471613"/>
                  <a:ext cx="171450" cy="146050"/>
                </a:xfrm>
                <a:custGeom>
                  <a:avLst/>
                  <a:gdLst>
                    <a:gd name="T0" fmla="*/ 15 w 215"/>
                    <a:gd name="T1" fmla="*/ 164 h 183"/>
                    <a:gd name="T2" fmla="*/ 83 w 215"/>
                    <a:gd name="T3" fmla="*/ 164 h 183"/>
                    <a:gd name="T4" fmla="*/ 80 w 215"/>
                    <a:gd name="T5" fmla="*/ 183 h 183"/>
                    <a:gd name="T6" fmla="*/ 135 w 215"/>
                    <a:gd name="T7" fmla="*/ 183 h 183"/>
                    <a:gd name="T8" fmla="*/ 132 w 215"/>
                    <a:gd name="T9" fmla="*/ 164 h 183"/>
                    <a:gd name="T10" fmla="*/ 200 w 215"/>
                    <a:gd name="T11" fmla="*/ 164 h 183"/>
                    <a:gd name="T12" fmla="*/ 200 w 215"/>
                    <a:gd name="T13" fmla="*/ 164 h 183"/>
                    <a:gd name="T14" fmla="*/ 206 w 215"/>
                    <a:gd name="T15" fmla="*/ 163 h 183"/>
                    <a:gd name="T16" fmla="*/ 211 w 215"/>
                    <a:gd name="T17" fmla="*/ 160 h 183"/>
                    <a:gd name="T18" fmla="*/ 214 w 215"/>
                    <a:gd name="T19" fmla="*/ 155 h 183"/>
                    <a:gd name="T20" fmla="*/ 215 w 215"/>
                    <a:gd name="T21" fmla="*/ 149 h 183"/>
                    <a:gd name="T22" fmla="*/ 215 w 215"/>
                    <a:gd name="T23" fmla="*/ 15 h 183"/>
                    <a:gd name="T24" fmla="*/ 215 w 215"/>
                    <a:gd name="T25" fmla="*/ 15 h 183"/>
                    <a:gd name="T26" fmla="*/ 214 w 215"/>
                    <a:gd name="T27" fmla="*/ 10 h 183"/>
                    <a:gd name="T28" fmla="*/ 211 w 215"/>
                    <a:gd name="T29" fmla="*/ 4 h 183"/>
                    <a:gd name="T30" fmla="*/ 206 w 215"/>
                    <a:gd name="T31" fmla="*/ 2 h 183"/>
                    <a:gd name="T32" fmla="*/ 200 w 215"/>
                    <a:gd name="T33" fmla="*/ 0 h 183"/>
                    <a:gd name="T34" fmla="*/ 15 w 215"/>
                    <a:gd name="T35" fmla="*/ 0 h 183"/>
                    <a:gd name="T36" fmla="*/ 15 w 215"/>
                    <a:gd name="T37" fmla="*/ 0 h 183"/>
                    <a:gd name="T38" fmla="*/ 9 w 215"/>
                    <a:gd name="T39" fmla="*/ 2 h 183"/>
                    <a:gd name="T40" fmla="*/ 4 w 215"/>
                    <a:gd name="T41" fmla="*/ 4 h 183"/>
                    <a:gd name="T42" fmla="*/ 1 w 215"/>
                    <a:gd name="T43" fmla="*/ 10 h 183"/>
                    <a:gd name="T44" fmla="*/ 0 w 215"/>
                    <a:gd name="T45" fmla="*/ 15 h 183"/>
                    <a:gd name="T46" fmla="*/ 0 w 215"/>
                    <a:gd name="T47" fmla="*/ 149 h 183"/>
                    <a:gd name="T48" fmla="*/ 0 w 215"/>
                    <a:gd name="T49" fmla="*/ 149 h 183"/>
                    <a:gd name="T50" fmla="*/ 1 w 215"/>
                    <a:gd name="T51" fmla="*/ 155 h 183"/>
                    <a:gd name="T52" fmla="*/ 4 w 215"/>
                    <a:gd name="T53" fmla="*/ 160 h 183"/>
                    <a:gd name="T54" fmla="*/ 9 w 215"/>
                    <a:gd name="T55" fmla="*/ 163 h 183"/>
                    <a:gd name="T56" fmla="*/ 15 w 215"/>
                    <a:gd name="T57" fmla="*/ 164 h 183"/>
                    <a:gd name="T58" fmla="*/ 15 w 215"/>
                    <a:gd name="T59" fmla="*/ 164 h 183"/>
                    <a:gd name="T60" fmla="*/ 11 w 215"/>
                    <a:gd name="T61" fmla="*/ 10 h 183"/>
                    <a:gd name="T62" fmla="*/ 203 w 215"/>
                    <a:gd name="T63" fmla="*/ 10 h 183"/>
                    <a:gd name="T64" fmla="*/ 203 w 215"/>
                    <a:gd name="T65" fmla="*/ 149 h 183"/>
                    <a:gd name="T66" fmla="*/ 11 w 215"/>
                    <a:gd name="T67" fmla="*/ 149 h 183"/>
                    <a:gd name="T68" fmla="*/ 11 w 215"/>
                    <a:gd name="T69" fmla="*/ 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83">
                      <a:moveTo>
                        <a:pt x="15" y="164"/>
                      </a:moveTo>
                      <a:lnTo>
                        <a:pt x="83" y="164"/>
                      </a:lnTo>
                      <a:lnTo>
                        <a:pt x="80" y="183"/>
                      </a:lnTo>
                      <a:lnTo>
                        <a:pt x="135" y="183"/>
                      </a:lnTo>
                      <a:lnTo>
                        <a:pt x="132" y="164"/>
                      </a:lnTo>
                      <a:lnTo>
                        <a:pt x="200" y="164"/>
                      </a:lnTo>
                      <a:lnTo>
                        <a:pt x="200" y="164"/>
                      </a:lnTo>
                      <a:lnTo>
                        <a:pt x="206" y="163"/>
                      </a:lnTo>
                      <a:lnTo>
                        <a:pt x="211" y="160"/>
                      </a:lnTo>
                      <a:lnTo>
                        <a:pt x="214" y="155"/>
                      </a:lnTo>
                      <a:lnTo>
                        <a:pt x="215" y="149"/>
                      </a:lnTo>
                      <a:lnTo>
                        <a:pt x="215" y="15"/>
                      </a:lnTo>
                      <a:lnTo>
                        <a:pt x="215" y="15"/>
                      </a:lnTo>
                      <a:lnTo>
                        <a:pt x="214" y="10"/>
                      </a:lnTo>
                      <a:lnTo>
                        <a:pt x="211" y="4"/>
                      </a:lnTo>
                      <a:lnTo>
                        <a:pt x="206" y="2"/>
                      </a:lnTo>
                      <a:lnTo>
                        <a:pt x="200" y="0"/>
                      </a:lnTo>
                      <a:lnTo>
                        <a:pt x="15" y="0"/>
                      </a:lnTo>
                      <a:lnTo>
                        <a:pt x="15" y="0"/>
                      </a:lnTo>
                      <a:lnTo>
                        <a:pt x="9" y="2"/>
                      </a:lnTo>
                      <a:lnTo>
                        <a:pt x="4" y="4"/>
                      </a:lnTo>
                      <a:lnTo>
                        <a:pt x="1" y="10"/>
                      </a:lnTo>
                      <a:lnTo>
                        <a:pt x="0" y="15"/>
                      </a:lnTo>
                      <a:lnTo>
                        <a:pt x="0" y="149"/>
                      </a:lnTo>
                      <a:lnTo>
                        <a:pt x="0" y="149"/>
                      </a:lnTo>
                      <a:lnTo>
                        <a:pt x="1" y="155"/>
                      </a:lnTo>
                      <a:lnTo>
                        <a:pt x="4" y="160"/>
                      </a:lnTo>
                      <a:lnTo>
                        <a:pt x="9" y="163"/>
                      </a:lnTo>
                      <a:lnTo>
                        <a:pt x="15" y="164"/>
                      </a:lnTo>
                      <a:lnTo>
                        <a:pt x="15" y="164"/>
                      </a:lnTo>
                      <a:close/>
                      <a:moveTo>
                        <a:pt x="11" y="10"/>
                      </a:moveTo>
                      <a:lnTo>
                        <a:pt x="203" y="10"/>
                      </a:lnTo>
                      <a:lnTo>
                        <a:pt x="203" y="149"/>
                      </a:lnTo>
                      <a:lnTo>
                        <a:pt x="11" y="149"/>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9" name="Freeform 227"/>
                <p:cNvSpPr>
                  <a:spLocks noEditPoints="1"/>
                </p:cNvSpPr>
                <p:nvPr/>
              </p:nvSpPr>
              <p:spPr bwMode="auto">
                <a:xfrm>
                  <a:off x="4903788" y="1625601"/>
                  <a:ext cx="215900" cy="53975"/>
                </a:xfrm>
                <a:custGeom>
                  <a:avLst/>
                  <a:gdLst>
                    <a:gd name="T0" fmla="*/ 272 w 273"/>
                    <a:gd name="T1" fmla="*/ 56 h 68"/>
                    <a:gd name="T2" fmla="*/ 272 w 273"/>
                    <a:gd name="T3" fmla="*/ 56 h 68"/>
                    <a:gd name="T4" fmla="*/ 270 w 273"/>
                    <a:gd name="T5" fmla="*/ 51 h 68"/>
                    <a:gd name="T6" fmla="*/ 266 w 273"/>
                    <a:gd name="T7" fmla="*/ 45 h 68"/>
                    <a:gd name="T8" fmla="*/ 255 w 273"/>
                    <a:gd name="T9" fmla="*/ 30 h 68"/>
                    <a:gd name="T10" fmla="*/ 233 w 273"/>
                    <a:gd name="T11" fmla="*/ 1 h 68"/>
                    <a:gd name="T12" fmla="*/ 233 w 273"/>
                    <a:gd name="T13" fmla="*/ 1 h 68"/>
                    <a:gd name="T14" fmla="*/ 232 w 273"/>
                    <a:gd name="T15" fmla="*/ 1 h 68"/>
                    <a:gd name="T16" fmla="*/ 229 w 273"/>
                    <a:gd name="T17" fmla="*/ 0 h 68"/>
                    <a:gd name="T18" fmla="*/ 44 w 273"/>
                    <a:gd name="T19" fmla="*/ 0 h 68"/>
                    <a:gd name="T20" fmla="*/ 44 w 273"/>
                    <a:gd name="T21" fmla="*/ 0 h 68"/>
                    <a:gd name="T22" fmla="*/ 41 w 273"/>
                    <a:gd name="T23" fmla="*/ 1 h 68"/>
                    <a:gd name="T24" fmla="*/ 40 w 273"/>
                    <a:gd name="T25" fmla="*/ 1 h 68"/>
                    <a:gd name="T26" fmla="*/ 40 w 273"/>
                    <a:gd name="T27" fmla="*/ 1 h 68"/>
                    <a:gd name="T28" fmla="*/ 30 w 273"/>
                    <a:gd name="T29" fmla="*/ 15 h 68"/>
                    <a:gd name="T30" fmla="*/ 18 w 273"/>
                    <a:gd name="T31" fmla="*/ 30 h 68"/>
                    <a:gd name="T32" fmla="*/ 7 w 273"/>
                    <a:gd name="T33" fmla="*/ 45 h 68"/>
                    <a:gd name="T34" fmla="*/ 3 w 273"/>
                    <a:gd name="T35" fmla="*/ 51 h 68"/>
                    <a:gd name="T36" fmla="*/ 1 w 273"/>
                    <a:gd name="T37" fmla="*/ 56 h 68"/>
                    <a:gd name="T38" fmla="*/ 1 w 273"/>
                    <a:gd name="T39" fmla="*/ 56 h 68"/>
                    <a:gd name="T40" fmla="*/ 0 w 273"/>
                    <a:gd name="T41" fmla="*/ 60 h 68"/>
                    <a:gd name="T42" fmla="*/ 1 w 273"/>
                    <a:gd name="T43" fmla="*/ 63 h 68"/>
                    <a:gd name="T44" fmla="*/ 1 w 273"/>
                    <a:gd name="T45" fmla="*/ 63 h 68"/>
                    <a:gd name="T46" fmla="*/ 4 w 273"/>
                    <a:gd name="T47" fmla="*/ 66 h 68"/>
                    <a:gd name="T48" fmla="*/ 8 w 273"/>
                    <a:gd name="T49" fmla="*/ 67 h 68"/>
                    <a:gd name="T50" fmla="*/ 19 w 273"/>
                    <a:gd name="T51" fmla="*/ 68 h 68"/>
                    <a:gd name="T52" fmla="*/ 255 w 273"/>
                    <a:gd name="T53" fmla="*/ 68 h 68"/>
                    <a:gd name="T54" fmla="*/ 255 w 273"/>
                    <a:gd name="T55" fmla="*/ 68 h 68"/>
                    <a:gd name="T56" fmla="*/ 265 w 273"/>
                    <a:gd name="T57" fmla="*/ 67 h 68"/>
                    <a:gd name="T58" fmla="*/ 269 w 273"/>
                    <a:gd name="T59" fmla="*/ 66 h 68"/>
                    <a:gd name="T60" fmla="*/ 272 w 273"/>
                    <a:gd name="T61" fmla="*/ 63 h 68"/>
                    <a:gd name="T62" fmla="*/ 272 w 273"/>
                    <a:gd name="T63" fmla="*/ 63 h 68"/>
                    <a:gd name="T64" fmla="*/ 273 w 273"/>
                    <a:gd name="T65" fmla="*/ 60 h 68"/>
                    <a:gd name="T66" fmla="*/ 272 w 273"/>
                    <a:gd name="T67" fmla="*/ 56 h 68"/>
                    <a:gd name="T68" fmla="*/ 272 w 273"/>
                    <a:gd name="T69" fmla="*/ 56 h 68"/>
                    <a:gd name="T70" fmla="*/ 265 w 273"/>
                    <a:gd name="T71" fmla="*/ 59 h 68"/>
                    <a:gd name="T72" fmla="*/ 265 w 273"/>
                    <a:gd name="T73" fmla="*/ 59 h 68"/>
                    <a:gd name="T74" fmla="*/ 263 w 273"/>
                    <a:gd name="T75" fmla="*/ 60 h 68"/>
                    <a:gd name="T76" fmla="*/ 255 w 273"/>
                    <a:gd name="T77" fmla="*/ 60 h 68"/>
                    <a:gd name="T78" fmla="*/ 19 w 273"/>
                    <a:gd name="T79" fmla="*/ 60 h 68"/>
                    <a:gd name="T80" fmla="*/ 19 w 273"/>
                    <a:gd name="T81" fmla="*/ 60 h 68"/>
                    <a:gd name="T82" fmla="*/ 11 w 273"/>
                    <a:gd name="T83" fmla="*/ 60 h 68"/>
                    <a:gd name="T84" fmla="*/ 8 w 273"/>
                    <a:gd name="T85" fmla="*/ 60 h 68"/>
                    <a:gd name="T86" fmla="*/ 8 w 273"/>
                    <a:gd name="T87" fmla="*/ 60 h 68"/>
                    <a:gd name="T88" fmla="*/ 8 w 273"/>
                    <a:gd name="T89" fmla="*/ 57 h 68"/>
                    <a:gd name="T90" fmla="*/ 8 w 273"/>
                    <a:gd name="T91" fmla="*/ 57 h 68"/>
                    <a:gd name="T92" fmla="*/ 8 w 273"/>
                    <a:gd name="T93" fmla="*/ 57 h 68"/>
                    <a:gd name="T94" fmla="*/ 8 w 273"/>
                    <a:gd name="T95" fmla="*/ 57 h 68"/>
                    <a:gd name="T96" fmla="*/ 12 w 273"/>
                    <a:gd name="T97" fmla="*/ 49 h 68"/>
                    <a:gd name="T98" fmla="*/ 22 w 273"/>
                    <a:gd name="T99" fmla="*/ 36 h 68"/>
                    <a:gd name="T100" fmla="*/ 251 w 273"/>
                    <a:gd name="T101" fmla="*/ 36 h 68"/>
                    <a:gd name="T102" fmla="*/ 251 w 273"/>
                    <a:gd name="T103" fmla="*/ 36 h 68"/>
                    <a:gd name="T104" fmla="*/ 261 w 273"/>
                    <a:gd name="T105" fmla="*/ 49 h 68"/>
                    <a:gd name="T106" fmla="*/ 265 w 273"/>
                    <a:gd name="T107" fmla="*/ 57 h 68"/>
                    <a:gd name="T108" fmla="*/ 265 w 273"/>
                    <a:gd name="T109" fmla="*/ 57 h 68"/>
                    <a:gd name="T110" fmla="*/ 265 w 273"/>
                    <a:gd name="T111" fmla="*/ 57 h 68"/>
                    <a:gd name="T112" fmla="*/ 265 w 273"/>
                    <a:gd name="T113" fmla="*/ 57 h 68"/>
                    <a:gd name="T114" fmla="*/ 265 w 273"/>
                    <a:gd name="T115" fmla="*/ 59 h 68"/>
                    <a:gd name="T116" fmla="*/ 265 w 273"/>
                    <a:gd name="T1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3" h="68">
                      <a:moveTo>
                        <a:pt x="272" y="56"/>
                      </a:moveTo>
                      <a:lnTo>
                        <a:pt x="272" y="56"/>
                      </a:lnTo>
                      <a:lnTo>
                        <a:pt x="270" y="51"/>
                      </a:lnTo>
                      <a:lnTo>
                        <a:pt x="266" y="45"/>
                      </a:lnTo>
                      <a:lnTo>
                        <a:pt x="255" y="30"/>
                      </a:lnTo>
                      <a:lnTo>
                        <a:pt x="233" y="1"/>
                      </a:lnTo>
                      <a:lnTo>
                        <a:pt x="233" y="1"/>
                      </a:lnTo>
                      <a:lnTo>
                        <a:pt x="232" y="1"/>
                      </a:lnTo>
                      <a:lnTo>
                        <a:pt x="229" y="0"/>
                      </a:lnTo>
                      <a:lnTo>
                        <a:pt x="44" y="0"/>
                      </a:lnTo>
                      <a:lnTo>
                        <a:pt x="44" y="0"/>
                      </a:lnTo>
                      <a:lnTo>
                        <a:pt x="41" y="1"/>
                      </a:lnTo>
                      <a:lnTo>
                        <a:pt x="40" y="1"/>
                      </a:lnTo>
                      <a:lnTo>
                        <a:pt x="40" y="1"/>
                      </a:lnTo>
                      <a:lnTo>
                        <a:pt x="30" y="15"/>
                      </a:lnTo>
                      <a:lnTo>
                        <a:pt x="18" y="30"/>
                      </a:lnTo>
                      <a:lnTo>
                        <a:pt x="7" y="45"/>
                      </a:lnTo>
                      <a:lnTo>
                        <a:pt x="3" y="51"/>
                      </a:lnTo>
                      <a:lnTo>
                        <a:pt x="1" y="56"/>
                      </a:lnTo>
                      <a:lnTo>
                        <a:pt x="1" y="56"/>
                      </a:lnTo>
                      <a:lnTo>
                        <a:pt x="0" y="60"/>
                      </a:lnTo>
                      <a:lnTo>
                        <a:pt x="1" y="63"/>
                      </a:lnTo>
                      <a:lnTo>
                        <a:pt x="1" y="63"/>
                      </a:lnTo>
                      <a:lnTo>
                        <a:pt x="4" y="66"/>
                      </a:lnTo>
                      <a:lnTo>
                        <a:pt x="8" y="67"/>
                      </a:lnTo>
                      <a:lnTo>
                        <a:pt x="19" y="68"/>
                      </a:lnTo>
                      <a:lnTo>
                        <a:pt x="255" y="68"/>
                      </a:lnTo>
                      <a:lnTo>
                        <a:pt x="255" y="68"/>
                      </a:lnTo>
                      <a:lnTo>
                        <a:pt x="265" y="67"/>
                      </a:lnTo>
                      <a:lnTo>
                        <a:pt x="269" y="66"/>
                      </a:lnTo>
                      <a:lnTo>
                        <a:pt x="272" y="63"/>
                      </a:lnTo>
                      <a:lnTo>
                        <a:pt x="272" y="63"/>
                      </a:lnTo>
                      <a:lnTo>
                        <a:pt x="273" y="60"/>
                      </a:lnTo>
                      <a:lnTo>
                        <a:pt x="272" y="56"/>
                      </a:lnTo>
                      <a:lnTo>
                        <a:pt x="272" y="56"/>
                      </a:lnTo>
                      <a:close/>
                      <a:moveTo>
                        <a:pt x="265" y="59"/>
                      </a:moveTo>
                      <a:lnTo>
                        <a:pt x="265" y="59"/>
                      </a:lnTo>
                      <a:lnTo>
                        <a:pt x="263" y="60"/>
                      </a:lnTo>
                      <a:lnTo>
                        <a:pt x="255" y="60"/>
                      </a:lnTo>
                      <a:lnTo>
                        <a:pt x="19" y="60"/>
                      </a:lnTo>
                      <a:lnTo>
                        <a:pt x="19" y="60"/>
                      </a:lnTo>
                      <a:lnTo>
                        <a:pt x="11" y="60"/>
                      </a:lnTo>
                      <a:lnTo>
                        <a:pt x="8" y="60"/>
                      </a:lnTo>
                      <a:lnTo>
                        <a:pt x="8" y="60"/>
                      </a:lnTo>
                      <a:lnTo>
                        <a:pt x="8" y="57"/>
                      </a:lnTo>
                      <a:lnTo>
                        <a:pt x="8" y="57"/>
                      </a:lnTo>
                      <a:lnTo>
                        <a:pt x="8" y="57"/>
                      </a:lnTo>
                      <a:lnTo>
                        <a:pt x="8" y="57"/>
                      </a:lnTo>
                      <a:lnTo>
                        <a:pt x="12" y="49"/>
                      </a:lnTo>
                      <a:lnTo>
                        <a:pt x="22" y="36"/>
                      </a:lnTo>
                      <a:lnTo>
                        <a:pt x="251" y="36"/>
                      </a:lnTo>
                      <a:lnTo>
                        <a:pt x="251" y="36"/>
                      </a:lnTo>
                      <a:lnTo>
                        <a:pt x="261" y="49"/>
                      </a:lnTo>
                      <a:lnTo>
                        <a:pt x="265" y="57"/>
                      </a:lnTo>
                      <a:lnTo>
                        <a:pt x="265" y="57"/>
                      </a:lnTo>
                      <a:lnTo>
                        <a:pt x="265" y="57"/>
                      </a:lnTo>
                      <a:lnTo>
                        <a:pt x="265" y="57"/>
                      </a:lnTo>
                      <a:lnTo>
                        <a:pt x="265" y="59"/>
                      </a:lnTo>
                      <a:lnTo>
                        <a:pt x="26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16" name="组合 15"/>
              <p:cNvGrpSpPr/>
              <p:nvPr/>
            </p:nvGrpSpPr>
            <p:grpSpPr>
              <a:xfrm>
                <a:off x="3616440" y="1766118"/>
                <a:ext cx="307073" cy="282238"/>
                <a:chOff x="4470401" y="1481138"/>
                <a:chExt cx="215900" cy="198438"/>
              </a:xfrm>
              <a:solidFill>
                <a:schemeClr val="accent2"/>
              </a:solidFill>
            </p:grpSpPr>
            <p:sp>
              <p:nvSpPr>
                <p:cNvPr id="17" name="Freeform 355"/>
                <p:cNvSpPr>
                  <a:spLocks/>
                </p:cNvSpPr>
                <p:nvPr/>
              </p:nvSpPr>
              <p:spPr bwMode="auto">
                <a:xfrm>
                  <a:off x="4546601" y="1651001"/>
                  <a:ext cx="65088" cy="28575"/>
                </a:xfrm>
                <a:custGeom>
                  <a:avLst/>
                  <a:gdLst>
                    <a:gd name="T0" fmla="*/ 10 w 81"/>
                    <a:gd name="T1" fmla="*/ 0 h 37"/>
                    <a:gd name="T2" fmla="*/ 0 w 81"/>
                    <a:gd name="T3" fmla="*/ 33 h 37"/>
                    <a:gd name="T4" fmla="*/ 0 w 81"/>
                    <a:gd name="T5" fmla="*/ 33 h 37"/>
                    <a:gd name="T6" fmla="*/ 1 w 81"/>
                    <a:gd name="T7" fmla="*/ 36 h 37"/>
                    <a:gd name="T8" fmla="*/ 5 w 81"/>
                    <a:gd name="T9" fmla="*/ 37 h 37"/>
                    <a:gd name="T10" fmla="*/ 76 w 81"/>
                    <a:gd name="T11" fmla="*/ 37 h 37"/>
                    <a:gd name="T12" fmla="*/ 76 w 81"/>
                    <a:gd name="T13" fmla="*/ 37 h 37"/>
                    <a:gd name="T14" fmla="*/ 79 w 81"/>
                    <a:gd name="T15" fmla="*/ 36 h 37"/>
                    <a:gd name="T16" fmla="*/ 81 w 81"/>
                    <a:gd name="T17" fmla="*/ 33 h 37"/>
                    <a:gd name="T18" fmla="*/ 70 w 81"/>
                    <a:gd name="T19" fmla="*/ 0 h 37"/>
                    <a:gd name="T20" fmla="*/ 10 w 81"/>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7">
                      <a:moveTo>
                        <a:pt x="10" y="0"/>
                      </a:moveTo>
                      <a:lnTo>
                        <a:pt x="0" y="33"/>
                      </a:lnTo>
                      <a:lnTo>
                        <a:pt x="0" y="33"/>
                      </a:lnTo>
                      <a:lnTo>
                        <a:pt x="1" y="36"/>
                      </a:lnTo>
                      <a:lnTo>
                        <a:pt x="5" y="37"/>
                      </a:lnTo>
                      <a:lnTo>
                        <a:pt x="76" y="37"/>
                      </a:lnTo>
                      <a:lnTo>
                        <a:pt x="76" y="37"/>
                      </a:lnTo>
                      <a:lnTo>
                        <a:pt x="79" y="36"/>
                      </a:lnTo>
                      <a:lnTo>
                        <a:pt x="81" y="33"/>
                      </a:lnTo>
                      <a:lnTo>
                        <a:pt x="70"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18" name="Freeform 356"/>
                <p:cNvSpPr>
                  <a:spLocks noEditPoints="1"/>
                </p:cNvSpPr>
                <p:nvPr/>
              </p:nvSpPr>
              <p:spPr bwMode="auto">
                <a:xfrm>
                  <a:off x="4470401" y="1481138"/>
                  <a:ext cx="215900" cy="163513"/>
                </a:xfrm>
                <a:custGeom>
                  <a:avLst/>
                  <a:gdLst>
                    <a:gd name="T0" fmla="*/ 252 w 272"/>
                    <a:gd name="T1" fmla="*/ 0 h 206"/>
                    <a:gd name="T2" fmla="*/ 19 w 272"/>
                    <a:gd name="T3" fmla="*/ 0 h 206"/>
                    <a:gd name="T4" fmla="*/ 19 w 272"/>
                    <a:gd name="T5" fmla="*/ 0 h 206"/>
                    <a:gd name="T6" fmla="*/ 12 w 272"/>
                    <a:gd name="T7" fmla="*/ 2 h 206"/>
                    <a:gd name="T8" fmla="*/ 5 w 272"/>
                    <a:gd name="T9" fmla="*/ 6 h 206"/>
                    <a:gd name="T10" fmla="*/ 1 w 272"/>
                    <a:gd name="T11" fmla="*/ 13 h 206"/>
                    <a:gd name="T12" fmla="*/ 0 w 272"/>
                    <a:gd name="T13" fmla="*/ 21 h 206"/>
                    <a:gd name="T14" fmla="*/ 0 w 272"/>
                    <a:gd name="T15" fmla="*/ 187 h 206"/>
                    <a:gd name="T16" fmla="*/ 0 w 272"/>
                    <a:gd name="T17" fmla="*/ 187 h 206"/>
                    <a:gd name="T18" fmla="*/ 1 w 272"/>
                    <a:gd name="T19" fmla="*/ 195 h 206"/>
                    <a:gd name="T20" fmla="*/ 5 w 272"/>
                    <a:gd name="T21" fmla="*/ 201 h 206"/>
                    <a:gd name="T22" fmla="*/ 12 w 272"/>
                    <a:gd name="T23" fmla="*/ 205 h 206"/>
                    <a:gd name="T24" fmla="*/ 19 w 272"/>
                    <a:gd name="T25" fmla="*/ 206 h 206"/>
                    <a:gd name="T26" fmla="*/ 252 w 272"/>
                    <a:gd name="T27" fmla="*/ 206 h 206"/>
                    <a:gd name="T28" fmla="*/ 252 w 272"/>
                    <a:gd name="T29" fmla="*/ 206 h 206"/>
                    <a:gd name="T30" fmla="*/ 259 w 272"/>
                    <a:gd name="T31" fmla="*/ 205 h 206"/>
                    <a:gd name="T32" fmla="*/ 266 w 272"/>
                    <a:gd name="T33" fmla="*/ 201 h 206"/>
                    <a:gd name="T34" fmla="*/ 270 w 272"/>
                    <a:gd name="T35" fmla="*/ 195 h 206"/>
                    <a:gd name="T36" fmla="*/ 272 w 272"/>
                    <a:gd name="T37" fmla="*/ 187 h 206"/>
                    <a:gd name="T38" fmla="*/ 272 w 272"/>
                    <a:gd name="T39" fmla="*/ 21 h 206"/>
                    <a:gd name="T40" fmla="*/ 272 w 272"/>
                    <a:gd name="T41" fmla="*/ 21 h 206"/>
                    <a:gd name="T42" fmla="*/ 270 w 272"/>
                    <a:gd name="T43" fmla="*/ 13 h 206"/>
                    <a:gd name="T44" fmla="*/ 266 w 272"/>
                    <a:gd name="T45" fmla="*/ 6 h 206"/>
                    <a:gd name="T46" fmla="*/ 259 w 272"/>
                    <a:gd name="T47" fmla="*/ 2 h 206"/>
                    <a:gd name="T48" fmla="*/ 252 w 272"/>
                    <a:gd name="T49" fmla="*/ 0 h 206"/>
                    <a:gd name="T50" fmla="*/ 252 w 272"/>
                    <a:gd name="T51" fmla="*/ 0 h 206"/>
                    <a:gd name="T52" fmla="*/ 257 w 272"/>
                    <a:gd name="T53" fmla="*/ 189 h 206"/>
                    <a:gd name="T54" fmla="*/ 15 w 272"/>
                    <a:gd name="T55" fmla="*/ 189 h 206"/>
                    <a:gd name="T56" fmla="*/ 15 w 272"/>
                    <a:gd name="T57" fmla="*/ 14 h 206"/>
                    <a:gd name="T58" fmla="*/ 257 w 272"/>
                    <a:gd name="T59" fmla="*/ 14 h 206"/>
                    <a:gd name="T60" fmla="*/ 257 w 272"/>
                    <a:gd name="T61" fmla="*/ 18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2" h="206">
                      <a:moveTo>
                        <a:pt x="252" y="0"/>
                      </a:moveTo>
                      <a:lnTo>
                        <a:pt x="19" y="0"/>
                      </a:lnTo>
                      <a:lnTo>
                        <a:pt x="19" y="0"/>
                      </a:lnTo>
                      <a:lnTo>
                        <a:pt x="12" y="2"/>
                      </a:lnTo>
                      <a:lnTo>
                        <a:pt x="5" y="6"/>
                      </a:lnTo>
                      <a:lnTo>
                        <a:pt x="1" y="13"/>
                      </a:lnTo>
                      <a:lnTo>
                        <a:pt x="0" y="21"/>
                      </a:lnTo>
                      <a:lnTo>
                        <a:pt x="0" y="187"/>
                      </a:lnTo>
                      <a:lnTo>
                        <a:pt x="0" y="187"/>
                      </a:lnTo>
                      <a:lnTo>
                        <a:pt x="1" y="195"/>
                      </a:lnTo>
                      <a:lnTo>
                        <a:pt x="5" y="201"/>
                      </a:lnTo>
                      <a:lnTo>
                        <a:pt x="12" y="205"/>
                      </a:lnTo>
                      <a:lnTo>
                        <a:pt x="19" y="206"/>
                      </a:lnTo>
                      <a:lnTo>
                        <a:pt x="252" y="206"/>
                      </a:lnTo>
                      <a:lnTo>
                        <a:pt x="252" y="206"/>
                      </a:lnTo>
                      <a:lnTo>
                        <a:pt x="259" y="205"/>
                      </a:lnTo>
                      <a:lnTo>
                        <a:pt x="266" y="201"/>
                      </a:lnTo>
                      <a:lnTo>
                        <a:pt x="270" y="195"/>
                      </a:lnTo>
                      <a:lnTo>
                        <a:pt x="272" y="187"/>
                      </a:lnTo>
                      <a:lnTo>
                        <a:pt x="272" y="21"/>
                      </a:lnTo>
                      <a:lnTo>
                        <a:pt x="272" y="21"/>
                      </a:lnTo>
                      <a:lnTo>
                        <a:pt x="270" y="13"/>
                      </a:lnTo>
                      <a:lnTo>
                        <a:pt x="266" y="6"/>
                      </a:lnTo>
                      <a:lnTo>
                        <a:pt x="259" y="2"/>
                      </a:lnTo>
                      <a:lnTo>
                        <a:pt x="252" y="0"/>
                      </a:lnTo>
                      <a:lnTo>
                        <a:pt x="252" y="0"/>
                      </a:lnTo>
                      <a:close/>
                      <a:moveTo>
                        <a:pt x="257" y="189"/>
                      </a:moveTo>
                      <a:lnTo>
                        <a:pt x="15" y="189"/>
                      </a:lnTo>
                      <a:lnTo>
                        <a:pt x="15" y="14"/>
                      </a:lnTo>
                      <a:lnTo>
                        <a:pt x="257" y="14"/>
                      </a:lnTo>
                      <a:lnTo>
                        <a:pt x="257"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19" name="Freeform 357"/>
                <p:cNvSpPr>
                  <a:spLocks noEditPoints="1"/>
                </p:cNvSpPr>
                <p:nvPr/>
              </p:nvSpPr>
              <p:spPr bwMode="auto">
                <a:xfrm>
                  <a:off x="4554538" y="1519238"/>
                  <a:ext cx="44450" cy="46038"/>
                </a:xfrm>
                <a:custGeom>
                  <a:avLst/>
                  <a:gdLst>
                    <a:gd name="T0" fmla="*/ 29 w 57"/>
                    <a:gd name="T1" fmla="*/ 59 h 59"/>
                    <a:gd name="T2" fmla="*/ 40 w 57"/>
                    <a:gd name="T3" fmla="*/ 56 h 59"/>
                    <a:gd name="T4" fmla="*/ 49 w 57"/>
                    <a:gd name="T5" fmla="*/ 51 h 59"/>
                    <a:gd name="T6" fmla="*/ 56 w 57"/>
                    <a:gd name="T7" fmla="*/ 41 h 59"/>
                    <a:gd name="T8" fmla="*/ 57 w 57"/>
                    <a:gd name="T9" fmla="*/ 29 h 59"/>
                    <a:gd name="T10" fmla="*/ 57 w 57"/>
                    <a:gd name="T11" fmla="*/ 23 h 59"/>
                    <a:gd name="T12" fmla="*/ 53 w 57"/>
                    <a:gd name="T13" fmla="*/ 12 h 59"/>
                    <a:gd name="T14" fmla="*/ 45 w 57"/>
                    <a:gd name="T15" fmla="*/ 4 h 59"/>
                    <a:gd name="T16" fmla="*/ 36 w 57"/>
                    <a:gd name="T17" fmla="*/ 0 h 59"/>
                    <a:gd name="T18" fmla="*/ 29 w 57"/>
                    <a:gd name="T19" fmla="*/ 0 h 59"/>
                    <a:gd name="T20" fmla="*/ 16 w 57"/>
                    <a:gd name="T21" fmla="*/ 3 h 59"/>
                    <a:gd name="T22" fmla="*/ 7 w 57"/>
                    <a:gd name="T23" fmla="*/ 11 h 59"/>
                    <a:gd name="T24" fmla="*/ 6 w 57"/>
                    <a:gd name="T25" fmla="*/ 11 h 59"/>
                    <a:gd name="T26" fmla="*/ 6 w 57"/>
                    <a:gd name="T27" fmla="*/ 12 h 59"/>
                    <a:gd name="T28" fmla="*/ 1 w 57"/>
                    <a:gd name="T29" fmla="*/ 20 h 59"/>
                    <a:gd name="T30" fmla="*/ 0 w 57"/>
                    <a:gd name="T31" fmla="*/ 29 h 59"/>
                    <a:gd name="T32" fmla="*/ 3 w 57"/>
                    <a:gd name="T33" fmla="*/ 41 h 59"/>
                    <a:gd name="T34" fmla="*/ 8 w 57"/>
                    <a:gd name="T35" fmla="*/ 51 h 59"/>
                    <a:gd name="T36" fmla="*/ 18 w 57"/>
                    <a:gd name="T37" fmla="*/ 56 h 59"/>
                    <a:gd name="T38" fmla="*/ 29 w 57"/>
                    <a:gd name="T39" fmla="*/ 59 h 59"/>
                    <a:gd name="T40" fmla="*/ 29 w 57"/>
                    <a:gd name="T41" fmla="*/ 5 h 59"/>
                    <a:gd name="T42" fmla="*/ 36 w 57"/>
                    <a:gd name="T43" fmla="*/ 7 h 59"/>
                    <a:gd name="T44" fmla="*/ 41 w 57"/>
                    <a:gd name="T45" fmla="*/ 10 h 59"/>
                    <a:gd name="T46" fmla="*/ 29 w 57"/>
                    <a:gd name="T47" fmla="*/ 15 h 59"/>
                    <a:gd name="T48" fmla="*/ 23 w 57"/>
                    <a:gd name="T49" fmla="*/ 16 h 59"/>
                    <a:gd name="T50" fmla="*/ 12 w 57"/>
                    <a:gd name="T51" fmla="*/ 14 h 59"/>
                    <a:gd name="T52" fmla="*/ 16 w 57"/>
                    <a:gd name="T53" fmla="*/ 11 h 59"/>
                    <a:gd name="T54" fmla="*/ 25 w 57"/>
                    <a:gd name="T55" fmla="*/ 7 h 59"/>
                    <a:gd name="T56" fmla="*/ 29 w 57"/>
                    <a:gd name="T57" fmla="*/ 5 h 59"/>
                    <a:gd name="T58" fmla="*/ 10 w 57"/>
                    <a:gd name="T59" fmla="*/ 18 h 59"/>
                    <a:gd name="T60" fmla="*/ 22 w 57"/>
                    <a:gd name="T61" fmla="*/ 22 h 59"/>
                    <a:gd name="T62" fmla="*/ 26 w 57"/>
                    <a:gd name="T63" fmla="*/ 20 h 59"/>
                    <a:gd name="T64" fmla="*/ 30 w 57"/>
                    <a:gd name="T65" fmla="*/ 19 h 59"/>
                    <a:gd name="T66" fmla="*/ 44 w 57"/>
                    <a:gd name="T67" fmla="*/ 15 h 59"/>
                    <a:gd name="T68" fmla="*/ 46 w 57"/>
                    <a:gd name="T69" fmla="*/ 16 h 59"/>
                    <a:gd name="T70" fmla="*/ 48 w 57"/>
                    <a:gd name="T71" fmla="*/ 16 h 59"/>
                    <a:gd name="T72" fmla="*/ 52 w 57"/>
                    <a:gd name="T73" fmla="*/ 29 h 59"/>
                    <a:gd name="T74" fmla="*/ 51 w 57"/>
                    <a:gd name="T75" fmla="*/ 34 h 59"/>
                    <a:gd name="T76" fmla="*/ 48 w 57"/>
                    <a:gd name="T77" fmla="*/ 42 h 59"/>
                    <a:gd name="T78" fmla="*/ 41 w 57"/>
                    <a:gd name="T79" fmla="*/ 48 h 59"/>
                    <a:gd name="T80" fmla="*/ 34 w 57"/>
                    <a:gd name="T81" fmla="*/ 52 h 59"/>
                    <a:gd name="T82" fmla="*/ 29 w 57"/>
                    <a:gd name="T83" fmla="*/ 52 h 59"/>
                    <a:gd name="T84" fmla="*/ 21 w 57"/>
                    <a:gd name="T85" fmla="*/ 51 h 59"/>
                    <a:gd name="T86" fmla="*/ 14 w 57"/>
                    <a:gd name="T87" fmla="*/ 45 h 59"/>
                    <a:gd name="T88" fmla="*/ 8 w 57"/>
                    <a:gd name="T89" fmla="*/ 38 h 59"/>
                    <a:gd name="T90" fmla="*/ 7 w 57"/>
                    <a:gd name="T91" fmla="*/ 29 h 59"/>
                    <a:gd name="T92" fmla="*/ 7 w 57"/>
                    <a:gd name="T93" fmla="*/ 23 h 59"/>
                    <a:gd name="T94" fmla="*/ 10 w 57"/>
                    <a:gd name="T95"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9">
                      <a:moveTo>
                        <a:pt x="29" y="59"/>
                      </a:moveTo>
                      <a:lnTo>
                        <a:pt x="29" y="59"/>
                      </a:lnTo>
                      <a:lnTo>
                        <a:pt x="36" y="57"/>
                      </a:lnTo>
                      <a:lnTo>
                        <a:pt x="40" y="56"/>
                      </a:lnTo>
                      <a:lnTo>
                        <a:pt x="45" y="53"/>
                      </a:lnTo>
                      <a:lnTo>
                        <a:pt x="49" y="51"/>
                      </a:lnTo>
                      <a:lnTo>
                        <a:pt x="53" y="45"/>
                      </a:lnTo>
                      <a:lnTo>
                        <a:pt x="56" y="41"/>
                      </a:lnTo>
                      <a:lnTo>
                        <a:pt x="57" y="36"/>
                      </a:lnTo>
                      <a:lnTo>
                        <a:pt x="57" y="29"/>
                      </a:lnTo>
                      <a:lnTo>
                        <a:pt x="57" y="29"/>
                      </a:lnTo>
                      <a:lnTo>
                        <a:pt x="57" y="23"/>
                      </a:lnTo>
                      <a:lnTo>
                        <a:pt x="56" y="18"/>
                      </a:lnTo>
                      <a:lnTo>
                        <a:pt x="53" y="12"/>
                      </a:lnTo>
                      <a:lnTo>
                        <a:pt x="49" y="8"/>
                      </a:lnTo>
                      <a:lnTo>
                        <a:pt x="45" y="4"/>
                      </a:lnTo>
                      <a:lnTo>
                        <a:pt x="40" y="1"/>
                      </a:lnTo>
                      <a:lnTo>
                        <a:pt x="36" y="0"/>
                      </a:lnTo>
                      <a:lnTo>
                        <a:pt x="29" y="0"/>
                      </a:lnTo>
                      <a:lnTo>
                        <a:pt x="29" y="0"/>
                      </a:lnTo>
                      <a:lnTo>
                        <a:pt x="22" y="0"/>
                      </a:lnTo>
                      <a:lnTo>
                        <a:pt x="16" y="3"/>
                      </a:lnTo>
                      <a:lnTo>
                        <a:pt x="11" y="7"/>
                      </a:lnTo>
                      <a:lnTo>
                        <a:pt x="7" y="11"/>
                      </a:lnTo>
                      <a:lnTo>
                        <a:pt x="7" y="11"/>
                      </a:lnTo>
                      <a:lnTo>
                        <a:pt x="6" y="11"/>
                      </a:lnTo>
                      <a:lnTo>
                        <a:pt x="6" y="11"/>
                      </a:lnTo>
                      <a:lnTo>
                        <a:pt x="6" y="12"/>
                      </a:lnTo>
                      <a:lnTo>
                        <a:pt x="6" y="12"/>
                      </a:lnTo>
                      <a:lnTo>
                        <a:pt x="1" y="20"/>
                      </a:lnTo>
                      <a:lnTo>
                        <a:pt x="0" y="29"/>
                      </a:lnTo>
                      <a:lnTo>
                        <a:pt x="0" y="29"/>
                      </a:lnTo>
                      <a:lnTo>
                        <a:pt x="1" y="36"/>
                      </a:lnTo>
                      <a:lnTo>
                        <a:pt x="3" y="41"/>
                      </a:lnTo>
                      <a:lnTo>
                        <a:pt x="6" y="45"/>
                      </a:lnTo>
                      <a:lnTo>
                        <a:pt x="8" y="51"/>
                      </a:lnTo>
                      <a:lnTo>
                        <a:pt x="14" y="53"/>
                      </a:lnTo>
                      <a:lnTo>
                        <a:pt x="18" y="56"/>
                      </a:lnTo>
                      <a:lnTo>
                        <a:pt x="23" y="57"/>
                      </a:lnTo>
                      <a:lnTo>
                        <a:pt x="29" y="59"/>
                      </a:lnTo>
                      <a:lnTo>
                        <a:pt x="29" y="59"/>
                      </a:lnTo>
                      <a:close/>
                      <a:moveTo>
                        <a:pt x="29" y="5"/>
                      </a:moveTo>
                      <a:lnTo>
                        <a:pt x="29" y="5"/>
                      </a:lnTo>
                      <a:lnTo>
                        <a:pt x="36" y="7"/>
                      </a:lnTo>
                      <a:lnTo>
                        <a:pt x="41" y="10"/>
                      </a:lnTo>
                      <a:lnTo>
                        <a:pt x="41" y="10"/>
                      </a:lnTo>
                      <a:lnTo>
                        <a:pt x="36" y="11"/>
                      </a:lnTo>
                      <a:lnTo>
                        <a:pt x="29" y="15"/>
                      </a:lnTo>
                      <a:lnTo>
                        <a:pt x="29" y="15"/>
                      </a:lnTo>
                      <a:lnTo>
                        <a:pt x="23" y="16"/>
                      </a:lnTo>
                      <a:lnTo>
                        <a:pt x="19" y="16"/>
                      </a:lnTo>
                      <a:lnTo>
                        <a:pt x="12" y="14"/>
                      </a:lnTo>
                      <a:lnTo>
                        <a:pt x="12" y="14"/>
                      </a:lnTo>
                      <a:lnTo>
                        <a:pt x="16" y="11"/>
                      </a:lnTo>
                      <a:lnTo>
                        <a:pt x="21" y="8"/>
                      </a:lnTo>
                      <a:lnTo>
                        <a:pt x="25" y="7"/>
                      </a:lnTo>
                      <a:lnTo>
                        <a:pt x="29" y="5"/>
                      </a:lnTo>
                      <a:lnTo>
                        <a:pt x="29" y="5"/>
                      </a:lnTo>
                      <a:close/>
                      <a:moveTo>
                        <a:pt x="10" y="18"/>
                      </a:moveTo>
                      <a:lnTo>
                        <a:pt x="10" y="18"/>
                      </a:lnTo>
                      <a:lnTo>
                        <a:pt x="15" y="20"/>
                      </a:lnTo>
                      <a:lnTo>
                        <a:pt x="22" y="22"/>
                      </a:lnTo>
                      <a:lnTo>
                        <a:pt x="22" y="22"/>
                      </a:lnTo>
                      <a:lnTo>
                        <a:pt x="26" y="20"/>
                      </a:lnTo>
                      <a:lnTo>
                        <a:pt x="30" y="19"/>
                      </a:lnTo>
                      <a:lnTo>
                        <a:pt x="30" y="19"/>
                      </a:lnTo>
                      <a:lnTo>
                        <a:pt x="41" y="15"/>
                      </a:lnTo>
                      <a:lnTo>
                        <a:pt x="44" y="15"/>
                      </a:lnTo>
                      <a:lnTo>
                        <a:pt x="46" y="16"/>
                      </a:lnTo>
                      <a:lnTo>
                        <a:pt x="46" y="16"/>
                      </a:lnTo>
                      <a:lnTo>
                        <a:pt x="48" y="16"/>
                      </a:lnTo>
                      <a:lnTo>
                        <a:pt x="48" y="16"/>
                      </a:lnTo>
                      <a:lnTo>
                        <a:pt x="51" y="22"/>
                      </a:lnTo>
                      <a:lnTo>
                        <a:pt x="52" y="29"/>
                      </a:lnTo>
                      <a:lnTo>
                        <a:pt x="52" y="29"/>
                      </a:lnTo>
                      <a:lnTo>
                        <a:pt x="51" y="34"/>
                      </a:lnTo>
                      <a:lnTo>
                        <a:pt x="49" y="38"/>
                      </a:lnTo>
                      <a:lnTo>
                        <a:pt x="48" y="42"/>
                      </a:lnTo>
                      <a:lnTo>
                        <a:pt x="45" y="45"/>
                      </a:lnTo>
                      <a:lnTo>
                        <a:pt x="41" y="48"/>
                      </a:lnTo>
                      <a:lnTo>
                        <a:pt x="38" y="51"/>
                      </a:lnTo>
                      <a:lnTo>
                        <a:pt x="34" y="52"/>
                      </a:lnTo>
                      <a:lnTo>
                        <a:pt x="29" y="52"/>
                      </a:lnTo>
                      <a:lnTo>
                        <a:pt x="29" y="52"/>
                      </a:lnTo>
                      <a:lnTo>
                        <a:pt x="25" y="52"/>
                      </a:lnTo>
                      <a:lnTo>
                        <a:pt x="21" y="51"/>
                      </a:lnTo>
                      <a:lnTo>
                        <a:pt x="16" y="48"/>
                      </a:lnTo>
                      <a:lnTo>
                        <a:pt x="14" y="45"/>
                      </a:lnTo>
                      <a:lnTo>
                        <a:pt x="11" y="42"/>
                      </a:lnTo>
                      <a:lnTo>
                        <a:pt x="8" y="38"/>
                      </a:lnTo>
                      <a:lnTo>
                        <a:pt x="7" y="34"/>
                      </a:lnTo>
                      <a:lnTo>
                        <a:pt x="7" y="29"/>
                      </a:lnTo>
                      <a:lnTo>
                        <a:pt x="7" y="29"/>
                      </a:lnTo>
                      <a:lnTo>
                        <a:pt x="7" y="23"/>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0" name="Freeform 358"/>
                <p:cNvSpPr>
                  <a:spLocks/>
                </p:cNvSpPr>
                <p:nvPr/>
              </p:nvSpPr>
              <p:spPr bwMode="auto">
                <a:xfrm>
                  <a:off x="4603751" y="1552576"/>
                  <a:ext cx="22225" cy="34925"/>
                </a:xfrm>
                <a:custGeom>
                  <a:avLst/>
                  <a:gdLst>
                    <a:gd name="T0" fmla="*/ 24 w 29"/>
                    <a:gd name="T1" fmla="*/ 43 h 43"/>
                    <a:gd name="T2" fmla="*/ 24 w 29"/>
                    <a:gd name="T3" fmla="*/ 43 h 43"/>
                    <a:gd name="T4" fmla="*/ 24 w 29"/>
                    <a:gd name="T5" fmla="*/ 42 h 43"/>
                    <a:gd name="T6" fmla="*/ 29 w 29"/>
                    <a:gd name="T7" fmla="*/ 19 h 43"/>
                    <a:gd name="T8" fmla="*/ 29 w 29"/>
                    <a:gd name="T9" fmla="*/ 19 h 43"/>
                    <a:gd name="T10" fmla="*/ 29 w 29"/>
                    <a:gd name="T11" fmla="*/ 17 h 43"/>
                    <a:gd name="T12" fmla="*/ 29 w 29"/>
                    <a:gd name="T13" fmla="*/ 17 h 43"/>
                    <a:gd name="T14" fmla="*/ 27 w 29"/>
                    <a:gd name="T15" fmla="*/ 15 h 43"/>
                    <a:gd name="T16" fmla="*/ 26 w 29"/>
                    <a:gd name="T17" fmla="*/ 12 h 43"/>
                    <a:gd name="T18" fmla="*/ 26 w 29"/>
                    <a:gd name="T19" fmla="*/ 12 h 43"/>
                    <a:gd name="T20" fmla="*/ 26 w 29"/>
                    <a:gd name="T21" fmla="*/ 9 h 43"/>
                    <a:gd name="T22" fmla="*/ 29 w 29"/>
                    <a:gd name="T23" fmla="*/ 7 h 43"/>
                    <a:gd name="T24" fmla="*/ 29 w 29"/>
                    <a:gd name="T25" fmla="*/ 7 h 43"/>
                    <a:gd name="T26" fmla="*/ 29 w 29"/>
                    <a:gd name="T27" fmla="*/ 5 h 43"/>
                    <a:gd name="T28" fmla="*/ 29 w 29"/>
                    <a:gd name="T29" fmla="*/ 5 h 43"/>
                    <a:gd name="T30" fmla="*/ 29 w 29"/>
                    <a:gd name="T31" fmla="*/ 5 h 43"/>
                    <a:gd name="T32" fmla="*/ 29 w 29"/>
                    <a:gd name="T33" fmla="*/ 5 h 43"/>
                    <a:gd name="T34" fmla="*/ 23 w 29"/>
                    <a:gd name="T35" fmla="*/ 2 h 43"/>
                    <a:gd name="T36" fmla="*/ 18 w 29"/>
                    <a:gd name="T37" fmla="*/ 0 h 43"/>
                    <a:gd name="T38" fmla="*/ 18 w 29"/>
                    <a:gd name="T39" fmla="*/ 0 h 43"/>
                    <a:gd name="T40" fmla="*/ 16 w 29"/>
                    <a:gd name="T41" fmla="*/ 0 h 43"/>
                    <a:gd name="T42" fmla="*/ 16 w 29"/>
                    <a:gd name="T43" fmla="*/ 0 h 43"/>
                    <a:gd name="T44" fmla="*/ 11 w 29"/>
                    <a:gd name="T45" fmla="*/ 2 h 43"/>
                    <a:gd name="T46" fmla="*/ 7 w 29"/>
                    <a:gd name="T47" fmla="*/ 7 h 43"/>
                    <a:gd name="T48" fmla="*/ 3 w 29"/>
                    <a:gd name="T49" fmla="*/ 12 h 43"/>
                    <a:gd name="T50" fmla="*/ 0 w 29"/>
                    <a:gd name="T51" fmla="*/ 17 h 43"/>
                    <a:gd name="T52" fmla="*/ 0 w 29"/>
                    <a:gd name="T53" fmla="*/ 17 h 43"/>
                    <a:gd name="T54" fmla="*/ 5 w 29"/>
                    <a:gd name="T55" fmla="*/ 23 h 43"/>
                    <a:gd name="T56" fmla="*/ 9 w 29"/>
                    <a:gd name="T57" fmla="*/ 28 h 43"/>
                    <a:gd name="T58" fmla="*/ 13 w 29"/>
                    <a:gd name="T59" fmla="*/ 35 h 43"/>
                    <a:gd name="T60" fmla="*/ 16 w 29"/>
                    <a:gd name="T61" fmla="*/ 43 h 43"/>
                    <a:gd name="T62" fmla="*/ 24 w 29"/>
                    <a:gd name="T6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43">
                      <a:moveTo>
                        <a:pt x="24" y="43"/>
                      </a:moveTo>
                      <a:lnTo>
                        <a:pt x="24" y="43"/>
                      </a:lnTo>
                      <a:lnTo>
                        <a:pt x="24" y="42"/>
                      </a:lnTo>
                      <a:lnTo>
                        <a:pt x="29" y="19"/>
                      </a:lnTo>
                      <a:lnTo>
                        <a:pt x="29" y="19"/>
                      </a:lnTo>
                      <a:lnTo>
                        <a:pt x="29" y="17"/>
                      </a:lnTo>
                      <a:lnTo>
                        <a:pt x="29" y="17"/>
                      </a:lnTo>
                      <a:lnTo>
                        <a:pt x="27" y="15"/>
                      </a:lnTo>
                      <a:lnTo>
                        <a:pt x="26" y="12"/>
                      </a:lnTo>
                      <a:lnTo>
                        <a:pt x="26" y="12"/>
                      </a:lnTo>
                      <a:lnTo>
                        <a:pt x="26" y="9"/>
                      </a:lnTo>
                      <a:lnTo>
                        <a:pt x="29" y="7"/>
                      </a:lnTo>
                      <a:lnTo>
                        <a:pt x="29" y="7"/>
                      </a:lnTo>
                      <a:lnTo>
                        <a:pt x="29" y="5"/>
                      </a:lnTo>
                      <a:lnTo>
                        <a:pt x="29" y="5"/>
                      </a:lnTo>
                      <a:lnTo>
                        <a:pt x="29" y="5"/>
                      </a:lnTo>
                      <a:lnTo>
                        <a:pt x="29" y="5"/>
                      </a:lnTo>
                      <a:lnTo>
                        <a:pt x="23" y="2"/>
                      </a:lnTo>
                      <a:lnTo>
                        <a:pt x="18" y="0"/>
                      </a:lnTo>
                      <a:lnTo>
                        <a:pt x="18" y="0"/>
                      </a:lnTo>
                      <a:lnTo>
                        <a:pt x="16" y="0"/>
                      </a:lnTo>
                      <a:lnTo>
                        <a:pt x="16" y="0"/>
                      </a:lnTo>
                      <a:lnTo>
                        <a:pt x="11" y="2"/>
                      </a:lnTo>
                      <a:lnTo>
                        <a:pt x="7" y="7"/>
                      </a:lnTo>
                      <a:lnTo>
                        <a:pt x="3" y="12"/>
                      </a:lnTo>
                      <a:lnTo>
                        <a:pt x="0" y="17"/>
                      </a:lnTo>
                      <a:lnTo>
                        <a:pt x="0" y="17"/>
                      </a:lnTo>
                      <a:lnTo>
                        <a:pt x="5" y="23"/>
                      </a:lnTo>
                      <a:lnTo>
                        <a:pt x="9" y="28"/>
                      </a:lnTo>
                      <a:lnTo>
                        <a:pt x="13" y="35"/>
                      </a:lnTo>
                      <a:lnTo>
                        <a:pt x="16" y="43"/>
                      </a:ln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1" name="Freeform 359"/>
                <p:cNvSpPr>
                  <a:spLocks/>
                </p:cNvSpPr>
                <p:nvPr/>
              </p:nvSpPr>
              <p:spPr bwMode="auto">
                <a:xfrm>
                  <a:off x="4632326" y="1552576"/>
                  <a:ext cx="26988" cy="34925"/>
                </a:xfrm>
                <a:custGeom>
                  <a:avLst/>
                  <a:gdLst>
                    <a:gd name="T0" fmla="*/ 11 w 34"/>
                    <a:gd name="T1" fmla="*/ 0 h 43"/>
                    <a:gd name="T2" fmla="*/ 11 w 34"/>
                    <a:gd name="T3" fmla="*/ 0 h 43"/>
                    <a:gd name="T4" fmla="*/ 7 w 34"/>
                    <a:gd name="T5" fmla="*/ 2 h 43"/>
                    <a:gd name="T6" fmla="*/ 1 w 34"/>
                    <a:gd name="T7" fmla="*/ 5 h 43"/>
                    <a:gd name="T8" fmla="*/ 1 w 34"/>
                    <a:gd name="T9" fmla="*/ 5 h 43"/>
                    <a:gd name="T10" fmla="*/ 0 w 34"/>
                    <a:gd name="T11" fmla="*/ 5 h 43"/>
                    <a:gd name="T12" fmla="*/ 0 w 34"/>
                    <a:gd name="T13" fmla="*/ 5 h 43"/>
                    <a:gd name="T14" fmla="*/ 0 w 34"/>
                    <a:gd name="T15" fmla="*/ 7 h 43"/>
                    <a:gd name="T16" fmla="*/ 0 w 34"/>
                    <a:gd name="T17" fmla="*/ 7 h 43"/>
                    <a:gd name="T18" fmla="*/ 2 w 34"/>
                    <a:gd name="T19" fmla="*/ 9 h 43"/>
                    <a:gd name="T20" fmla="*/ 2 w 34"/>
                    <a:gd name="T21" fmla="*/ 12 h 43"/>
                    <a:gd name="T22" fmla="*/ 2 w 34"/>
                    <a:gd name="T23" fmla="*/ 12 h 43"/>
                    <a:gd name="T24" fmla="*/ 2 w 34"/>
                    <a:gd name="T25" fmla="*/ 15 h 43"/>
                    <a:gd name="T26" fmla="*/ 0 w 34"/>
                    <a:gd name="T27" fmla="*/ 17 h 43"/>
                    <a:gd name="T28" fmla="*/ 0 w 34"/>
                    <a:gd name="T29" fmla="*/ 17 h 43"/>
                    <a:gd name="T30" fmla="*/ 0 w 34"/>
                    <a:gd name="T31" fmla="*/ 19 h 43"/>
                    <a:gd name="T32" fmla="*/ 4 w 34"/>
                    <a:gd name="T33" fmla="*/ 42 h 43"/>
                    <a:gd name="T34" fmla="*/ 4 w 34"/>
                    <a:gd name="T35" fmla="*/ 42 h 43"/>
                    <a:gd name="T36" fmla="*/ 4 w 34"/>
                    <a:gd name="T37" fmla="*/ 43 h 43"/>
                    <a:gd name="T38" fmla="*/ 34 w 34"/>
                    <a:gd name="T39" fmla="*/ 43 h 43"/>
                    <a:gd name="T40" fmla="*/ 34 w 34"/>
                    <a:gd name="T41" fmla="*/ 43 h 43"/>
                    <a:gd name="T42" fmla="*/ 34 w 34"/>
                    <a:gd name="T43" fmla="*/ 43 h 43"/>
                    <a:gd name="T44" fmla="*/ 34 w 34"/>
                    <a:gd name="T45" fmla="*/ 43 h 43"/>
                    <a:gd name="T46" fmla="*/ 34 w 34"/>
                    <a:gd name="T47" fmla="*/ 42 h 43"/>
                    <a:gd name="T48" fmla="*/ 34 w 34"/>
                    <a:gd name="T49" fmla="*/ 42 h 43"/>
                    <a:gd name="T50" fmla="*/ 32 w 34"/>
                    <a:gd name="T51" fmla="*/ 28 h 43"/>
                    <a:gd name="T52" fmla="*/ 28 w 34"/>
                    <a:gd name="T53" fmla="*/ 16 h 43"/>
                    <a:gd name="T54" fmla="*/ 24 w 34"/>
                    <a:gd name="T55" fmla="*/ 11 h 43"/>
                    <a:gd name="T56" fmla="*/ 22 w 34"/>
                    <a:gd name="T57" fmla="*/ 7 h 43"/>
                    <a:gd name="T58" fmla="*/ 17 w 34"/>
                    <a:gd name="T59" fmla="*/ 2 h 43"/>
                    <a:gd name="T60" fmla="*/ 12 w 34"/>
                    <a:gd name="T61" fmla="*/ 0 h 43"/>
                    <a:gd name="T62" fmla="*/ 12 w 34"/>
                    <a:gd name="T63" fmla="*/ 0 h 43"/>
                    <a:gd name="T64" fmla="*/ 11 w 34"/>
                    <a:gd name="T65" fmla="*/ 0 h 43"/>
                    <a:gd name="T66" fmla="*/ 11 w 34"/>
                    <a:gd name="T6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3">
                      <a:moveTo>
                        <a:pt x="11" y="0"/>
                      </a:moveTo>
                      <a:lnTo>
                        <a:pt x="11" y="0"/>
                      </a:lnTo>
                      <a:lnTo>
                        <a:pt x="7" y="2"/>
                      </a:lnTo>
                      <a:lnTo>
                        <a:pt x="1" y="5"/>
                      </a:lnTo>
                      <a:lnTo>
                        <a:pt x="1" y="5"/>
                      </a:lnTo>
                      <a:lnTo>
                        <a:pt x="0" y="5"/>
                      </a:lnTo>
                      <a:lnTo>
                        <a:pt x="0" y="5"/>
                      </a:lnTo>
                      <a:lnTo>
                        <a:pt x="0" y="7"/>
                      </a:lnTo>
                      <a:lnTo>
                        <a:pt x="0" y="7"/>
                      </a:lnTo>
                      <a:lnTo>
                        <a:pt x="2" y="9"/>
                      </a:lnTo>
                      <a:lnTo>
                        <a:pt x="2" y="12"/>
                      </a:lnTo>
                      <a:lnTo>
                        <a:pt x="2" y="12"/>
                      </a:lnTo>
                      <a:lnTo>
                        <a:pt x="2" y="15"/>
                      </a:lnTo>
                      <a:lnTo>
                        <a:pt x="0" y="17"/>
                      </a:lnTo>
                      <a:lnTo>
                        <a:pt x="0" y="17"/>
                      </a:lnTo>
                      <a:lnTo>
                        <a:pt x="0" y="19"/>
                      </a:lnTo>
                      <a:lnTo>
                        <a:pt x="4" y="42"/>
                      </a:lnTo>
                      <a:lnTo>
                        <a:pt x="4" y="42"/>
                      </a:lnTo>
                      <a:lnTo>
                        <a:pt x="4" y="43"/>
                      </a:lnTo>
                      <a:lnTo>
                        <a:pt x="34" y="43"/>
                      </a:lnTo>
                      <a:lnTo>
                        <a:pt x="34" y="43"/>
                      </a:lnTo>
                      <a:lnTo>
                        <a:pt x="34" y="43"/>
                      </a:lnTo>
                      <a:lnTo>
                        <a:pt x="34" y="43"/>
                      </a:lnTo>
                      <a:lnTo>
                        <a:pt x="34" y="42"/>
                      </a:lnTo>
                      <a:lnTo>
                        <a:pt x="34" y="42"/>
                      </a:lnTo>
                      <a:lnTo>
                        <a:pt x="32" y="28"/>
                      </a:lnTo>
                      <a:lnTo>
                        <a:pt x="28" y="16"/>
                      </a:lnTo>
                      <a:lnTo>
                        <a:pt x="24" y="11"/>
                      </a:lnTo>
                      <a:lnTo>
                        <a:pt x="22" y="7"/>
                      </a:lnTo>
                      <a:lnTo>
                        <a:pt x="17" y="2"/>
                      </a:lnTo>
                      <a:lnTo>
                        <a:pt x="12" y="0"/>
                      </a:lnTo>
                      <a:lnTo>
                        <a:pt x="12" y="0"/>
                      </a:lnTo>
                      <a:lnTo>
                        <a:pt x="11" y="0"/>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2" name="Freeform 360"/>
                <p:cNvSpPr>
                  <a:spLocks noEditPoints="1"/>
                </p:cNvSpPr>
                <p:nvPr/>
              </p:nvSpPr>
              <p:spPr bwMode="auto">
                <a:xfrm>
                  <a:off x="4611688" y="1516063"/>
                  <a:ext cx="36513" cy="36513"/>
                </a:xfrm>
                <a:custGeom>
                  <a:avLst/>
                  <a:gdLst>
                    <a:gd name="T0" fmla="*/ 22 w 45"/>
                    <a:gd name="T1" fmla="*/ 47 h 47"/>
                    <a:gd name="T2" fmla="*/ 30 w 45"/>
                    <a:gd name="T3" fmla="*/ 45 h 47"/>
                    <a:gd name="T4" fmla="*/ 38 w 45"/>
                    <a:gd name="T5" fmla="*/ 40 h 47"/>
                    <a:gd name="T6" fmla="*/ 42 w 45"/>
                    <a:gd name="T7" fmla="*/ 33 h 47"/>
                    <a:gd name="T8" fmla="*/ 45 w 45"/>
                    <a:gd name="T9" fmla="*/ 23 h 47"/>
                    <a:gd name="T10" fmla="*/ 43 w 45"/>
                    <a:gd name="T11" fmla="*/ 19 h 47"/>
                    <a:gd name="T12" fmla="*/ 41 w 45"/>
                    <a:gd name="T13" fmla="*/ 11 h 47"/>
                    <a:gd name="T14" fmla="*/ 34 w 45"/>
                    <a:gd name="T15" fmla="*/ 4 h 47"/>
                    <a:gd name="T16" fmla="*/ 26 w 45"/>
                    <a:gd name="T17" fmla="*/ 2 h 47"/>
                    <a:gd name="T18" fmla="*/ 22 w 45"/>
                    <a:gd name="T19" fmla="*/ 0 h 47"/>
                    <a:gd name="T20" fmla="*/ 12 w 45"/>
                    <a:gd name="T21" fmla="*/ 3 h 47"/>
                    <a:gd name="T22" fmla="*/ 4 w 45"/>
                    <a:gd name="T23" fmla="*/ 10 h 47"/>
                    <a:gd name="T24" fmla="*/ 4 w 45"/>
                    <a:gd name="T25" fmla="*/ 10 h 47"/>
                    <a:gd name="T26" fmla="*/ 4 w 45"/>
                    <a:gd name="T27" fmla="*/ 10 h 47"/>
                    <a:gd name="T28" fmla="*/ 0 w 45"/>
                    <a:gd name="T29" fmla="*/ 17 h 47"/>
                    <a:gd name="T30" fmla="*/ 0 w 45"/>
                    <a:gd name="T31" fmla="*/ 23 h 47"/>
                    <a:gd name="T32" fmla="*/ 1 w 45"/>
                    <a:gd name="T33" fmla="*/ 33 h 47"/>
                    <a:gd name="T34" fmla="*/ 5 w 45"/>
                    <a:gd name="T35" fmla="*/ 40 h 47"/>
                    <a:gd name="T36" fmla="*/ 13 w 45"/>
                    <a:gd name="T37" fmla="*/ 45 h 47"/>
                    <a:gd name="T38" fmla="*/ 22 w 45"/>
                    <a:gd name="T39" fmla="*/ 47 h 47"/>
                    <a:gd name="T40" fmla="*/ 22 w 45"/>
                    <a:gd name="T41" fmla="*/ 6 h 47"/>
                    <a:gd name="T42" fmla="*/ 27 w 45"/>
                    <a:gd name="T43" fmla="*/ 6 h 47"/>
                    <a:gd name="T44" fmla="*/ 31 w 45"/>
                    <a:gd name="T45" fmla="*/ 8 h 47"/>
                    <a:gd name="T46" fmla="*/ 22 w 45"/>
                    <a:gd name="T47" fmla="*/ 13 h 47"/>
                    <a:gd name="T48" fmla="*/ 18 w 45"/>
                    <a:gd name="T49" fmla="*/ 14 h 47"/>
                    <a:gd name="T50" fmla="*/ 9 w 45"/>
                    <a:gd name="T51" fmla="*/ 11 h 47"/>
                    <a:gd name="T52" fmla="*/ 15 w 45"/>
                    <a:gd name="T53" fmla="*/ 7 h 47"/>
                    <a:gd name="T54" fmla="*/ 22 w 45"/>
                    <a:gd name="T55" fmla="*/ 6 h 47"/>
                    <a:gd name="T56" fmla="*/ 7 w 45"/>
                    <a:gd name="T57" fmla="*/ 14 h 47"/>
                    <a:gd name="T58" fmla="*/ 11 w 45"/>
                    <a:gd name="T59" fmla="*/ 17 h 47"/>
                    <a:gd name="T60" fmla="*/ 16 w 45"/>
                    <a:gd name="T61" fmla="*/ 18 h 47"/>
                    <a:gd name="T62" fmla="*/ 23 w 45"/>
                    <a:gd name="T63" fmla="*/ 15 h 47"/>
                    <a:gd name="T64" fmla="*/ 31 w 45"/>
                    <a:gd name="T65" fmla="*/ 13 h 47"/>
                    <a:gd name="T66" fmla="*/ 35 w 45"/>
                    <a:gd name="T67" fmla="*/ 13 h 47"/>
                    <a:gd name="T68" fmla="*/ 37 w 45"/>
                    <a:gd name="T69" fmla="*/ 13 h 47"/>
                    <a:gd name="T70" fmla="*/ 38 w 45"/>
                    <a:gd name="T71" fmla="*/ 18 h 47"/>
                    <a:gd name="T72" fmla="*/ 39 w 45"/>
                    <a:gd name="T73" fmla="*/ 23 h 47"/>
                    <a:gd name="T74" fmla="*/ 34 w 45"/>
                    <a:gd name="T75" fmla="*/ 36 h 47"/>
                    <a:gd name="T76" fmla="*/ 22 w 45"/>
                    <a:gd name="T77" fmla="*/ 41 h 47"/>
                    <a:gd name="T78" fmla="*/ 15 w 45"/>
                    <a:gd name="T79" fmla="*/ 40 h 47"/>
                    <a:gd name="T80" fmla="*/ 5 w 45"/>
                    <a:gd name="T81" fmla="*/ 30 h 47"/>
                    <a:gd name="T82" fmla="*/ 4 w 45"/>
                    <a:gd name="T83" fmla="*/ 23 h 47"/>
                    <a:gd name="T84" fmla="*/ 7 w 45"/>
                    <a:gd name="T85"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47">
                      <a:moveTo>
                        <a:pt x="22" y="47"/>
                      </a:moveTo>
                      <a:lnTo>
                        <a:pt x="22" y="47"/>
                      </a:lnTo>
                      <a:lnTo>
                        <a:pt x="26" y="47"/>
                      </a:lnTo>
                      <a:lnTo>
                        <a:pt x="30" y="45"/>
                      </a:lnTo>
                      <a:lnTo>
                        <a:pt x="34" y="43"/>
                      </a:lnTo>
                      <a:lnTo>
                        <a:pt x="38" y="40"/>
                      </a:lnTo>
                      <a:lnTo>
                        <a:pt x="41" y="36"/>
                      </a:lnTo>
                      <a:lnTo>
                        <a:pt x="42" y="33"/>
                      </a:lnTo>
                      <a:lnTo>
                        <a:pt x="43" y="28"/>
                      </a:lnTo>
                      <a:lnTo>
                        <a:pt x="45" y="23"/>
                      </a:lnTo>
                      <a:lnTo>
                        <a:pt x="45" y="23"/>
                      </a:lnTo>
                      <a:lnTo>
                        <a:pt x="43" y="19"/>
                      </a:lnTo>
                      <a:lnTo>
                        <a:pt x="42" y="14"/>
                      </a:lnTo>
                      <a:lnTo>
                        <a:pt x="41" y="11"/>
                      </a:lnTo>
                      <a:lnTo>
                        <a:pt x="38" y="7"/>
                      </a:lnTo>
                      <a:lnTo>
                        <a:pt x="34" y="4"/>
                      </a:lnTo>
                      <a:lnTo>
                        <a:pt x="30" y="3"/>
                      </a:lnTo>
                      <a:lnTo>
                        <a:pt x="26" y="2"/>
                      </a:lnTo>
                      <a:lnTo>
                        <a:pt x="22" y="0"/>
                      </a:lnTo>
                      <a:lnTo>
                        <a:pt x="22" y="0"/>
                      </a:lnTo>
                      <a:lnTo>
                        <a:pt x="16" y="2"/>
                      </a:lnTo>
                      <a:lnTo>
                        <a:pt x="12" y="3"/>
                      </a:lnTo>
                      <a:lnTo>
                        <a:pt x="8" y="6"/>
                      </a:lnTo>
                      <a:lnTo>
                        <a:pt x="4" y="10"/>
                      </a:lnTo>
                      <a:lnTo>
                        <a:pt x="4" y="10"/>
                      </a:lnTo>
                      <a:lnTo>
                        <a:pt x="4" y="10"/>
                      </a:lnTo>
                      <a:lnTo>
                        <a:pt x="4" y="10"/>
                      </a:lnTo>
                      <a:lnTo>
                        <a:pt x="4" y="10"/>
                      </a:lnTo>
                      <a:lnTo>
                        <a:pt x="4" y="10"/>
                      </a:lnTo>
                      <a:lnTo>
                        <a:pt x="0" y="17"/>
                      </a:lnTo>
                      <a:lnTo>
                        <a:pt x="0" y="23"/>
                      </a:lnTo>
                      <a:lnTo>
                        <a:pt x="0" y="23"/>
                      </a:lnTo>
                      <a:lnTo>
                        <a:pt x="0" y="28"/>
                      </a:lnTo>
                      <a:lnTo>
                        <a:pt x="1" y="33"/>
                      </a:lnTo>
                      <a:lnTo>
                        <a:pt x="2" y="36"/>
                      </a:lnTo>
                      <a:lnTo>
                        <a:pt x="5" y="40"/>
                      </a:lnTo>
                      <a:lnTo>
                        <a:pt x="9" y="43"/>
                      </a:lnTo>
                      <a:lnTo>
                        <a:pt x="13" y="45"/>
                      </a:lnTo>
                      <a:lnTo>
                        <a:pt x="18" y="47"/>
                      </a:lnTo>
                      <a:lnTo>
                        <a:pt x="22" y="47"/>
                      </a:lnTo>
                      <a:lnTo>
                        <a:pt x="22" y="47"/>
                      </a:lnTo>
                      <a:close/>
                      <a:moveTo>
                        <a:pt x="22" y="6"/>
                      </a:moveTo>
                      <a:lnTo>
                        <a:pt x="22" y="6"/>
                      </a:lnTo>
                      <a:lnTo>
                        <a:pt x="27" y="6"/>
                      </a:lnTo>
                      <a:lnTo>
                        <a:pt x="31" y="8"/>
                      </a:lnTo>
                      <a:lnTo>
                        <a:pt x="31" y="8"/>
                      </a:lnTo>
                      <a:lnTo>
                        <a:pt x="27" y="10"/>
                      </a:lnTo>
                      <a:lnTo>
                        <a:pt x="22" y="13"/>
                      </a:lnTo>
                      <a:lnTo>
                        <a:pt x="22" y="13"/>
                      </a:lnTo>
                      <a:lnTo>
                        <a:pt x="18" y="14"/>
                      </a:lnTo>
                      <a:lnTo>
                        <a:pt x="15" y="14"/>
                      </a:lnTo>
                      <a:lnTo>
                        <a:pt x="9" y="11"/>
                      </a:lnTo>
                      <a:lnTo>
                        <a:pt x="9" y="11"/>
                      </a:lnTo>
                      <a:lnTo>
                        <a:pt x="15" y="7"/>
                      </a:lnTo>
                      <a:lnTo>
                        <a:pt x="18" y="6"/>
                      </a:lnTo>
                      <a:lnTo>
                        <a:pt x="22" y="6"/>
                      </a:lnTo>
                      <a:lnTo>
                        <a:pt x="22" y="6"/>
                      </a:lnTo>
                      <a:close/>
                      <a:moveTo>
                        <a:pt x="7" y="14"/>
                      </a:moveTo>
                      <a:lnTo>
                        <a:pt x="7" y="14"/>
                      </a:lnTo>
                      <a:lnTo>
                        <a:pt x="11" y="17"/>
                      </a:lnTo>
                      <a:lnTo>
                        <a:pt x="16" y="18"/>
                      </a:lnTo>
                      <a:lnTo>
                        <a:pt x="16" y="18"/>
                      </a:lnTo>
                      <a:lnTo>
                        <a:pt x="20" y="17"/>
                      </a:lnTo>
                      <a:lnTo>
                        <a:pt x="23" y="15"/>
                      </a:lnTo>
                      <a:lnTo>
                        <a:pt x="23" y="15"/>
                      </a:lnTo>
                      <a:lnTo>
                        <a:pt x="31" y="13"/>
                      </a:lnTo>
                      <a:lnTo>
                        <a:pt x="34" y="13"/>
                      </a:lnTo>
                      <a:lnTo>
                        <a:pt x="35" y="13"/>
                      </a:lnTo>
                      <a:lnTo>
                        <a:pt x="35" y="13"/>
                      </a:lnTo>
                      <a:lnTo>
                        <a:pt x="37" y="13"/>
                      </a:lnTo>
                      <a:lnTo>
                        <a:pt x="37" y="13"/>
                      </a:lnTo>
                      <a:lnTo>
                        <a:pt x="38" y="18"/>
                      </a:lnTo>
                      <a:lnTo>
                        <a:pt x="39" y="23"/>
                      </a:lnTo>
                      <a:lnTo>
                        <a:pt x="39" y="23"/>
                      </a:lnTo>
                      <a:lnTo>
                        <a:pt x="38" y="30"/>
                      </a:lnTo>
                      <a:lnTo>
                        <a:pt x="34" y="36"/>
                      </a:lnTo>
                      <a:lnTo>
                        <a:pt x="28" y="40"/>
                      </a:lnTo>
                      <a:lnTo>
                        <a:pt x="22" y="41"/>
                      </a:lnTo>
                      <a:lnTo>
                        <a:pt x="22" y="41"/>
                      </a:lnTo>
                      <a:lnTo>
                        <a:pt x="15" y="40"/>
                      </a:lnTo>
                      <a:lnTo>
                        <a:pt x="9" y="36"/>
                      </a:lnTo>
                      <a:lnTo>
                        <a:pt x="5" y="30"/>
                      </a:lnTo>
                      <a:lnTo>
                        <a:pt x="4" y="23"/>
                      </a:lnTo>
                      <a:lnTo>
                        <a:pt x="4" y="23"/>
                      </a:lnTo>
                      <a:lnTo>
                        <a:pt x="5" y="19"/>
                      </a:lnTo>
                      <a:lnTo>
                        <a:pt x="7" y="14"/>
                      </a:ln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3" name="Freeform 361"/>
                <p:cNvSpPr>
                  <a:spLocks/>
                </p:cNvSpPr>
                <p:nvPr/>
              </p:nvSpPr>
              <p:spPr bwMode="auto">
                <a:xfrm>
                  <a:off x="4495801" y="1552576"/>
                  <a:ext cx="28575" cy="34925"/>
                </a:xfrm>
                <a:custGeom>
                  <a:avLst/>
                  <a:gdLst>
                    <a:gd name="T0" fmla="*/ 1 w 35"/>
                    <a:gd name="T1" fmla="*/ 43 h 43"/>
                    <a:gd name="T2" fmla="*/ 30 w 35"/>
                    <a:gd name="T3" fmla="*/ 43 h 43"/>
                    <a:gd name="T4" fmla="*/ 30 w 35"/>
                    <a:gd name="T5" fmla="*/ 43 h 43"/>
                    <a:gd name="T6" fmla="*/ 31 w 35"/>
                    <a:gd name="T7" fmla="*/ 42 h 43"/>
                    <a:gd name="T8" fmla="*/ 35 w 35"/>
                    <a:gd name="T9" fmla="*/ 19 h 43"/>
                    <a:gd name="T10" fmla="*/ 35 w 35"/>
                    <a:gd name="T11" fmla="*/ 19 h 43"/>
                    <a:gd name="T12" fmla="*/ 35 w 35"/>
                    <a:gd name="T13" fmla="*/ 17 h 43"/>
                    <a:gd name="T14" fmla="*/ 35 w 35"/>
                    <a:gd name="T15" fmla="*/ 17 h 43"/>
                    <a:gd name="T16" fmla="*/ 32 w 35"/>
                    <a:gd name="T17" fmla="*/ 15 h 43"/>
                    <a:gd name="T18" fmla="*/ 32 w 35"/>
                    <a:gd name="T19" fmla="*/ 12 h 43"/>
                    <a:gd name="T20" fmla="*/ 32 w 35"/>
                    <a:gd name="T21" fmla="*/ 12 h 43"/>
                    <a:gd name="T22" fmla="*/ 32 w 35"/>
                    <a:gd name="T23" fmla="*/ 9 h 43"/>
                    <a:gd name="T24" fmla="*/ 34 w 35"/>
                    <a:gd name="T25" fmla="*/ 7 h 43"/>
                    <a:gd name="T26" fmla="*/ 34 w 35"/>
                    <a:gd name="T27" fmla="*/ 7 h 43"/>
                    <a:gd name="T28" fmla="*/ 35 w 35"/>
                    <a:gd name="T29" fmla="*/ 5 h 43"/>
                    <a:gd name="T30" fmla="*/ 35 w 35"/>
                    <a:gd name="T31" fmla="*/ 5 h 43"/>
                    <a:gd name="T32" fmla="*/ 34 w 35"/>
                    <a:gd name="T33" fmla="*/ 5 h 43"/>
                    <a:gd name="T34" fmla="*/ 34 w 35"/>
                    <a:gd name="T35" fmla="*/ 5 h 43"/>
                    <a:gd name="T36" fmla="*/ 28 w 35"/>
                    <a:gd name="T37" fmla="*/ 2 h 43"/>
                    <a:gd name="T38" fmla="*/ 23 w 35"/>
                    <a:gd name="T39" fmla="*/ 0 h 43"/>
                    <a:gd name="T40" fmla="*/ 23 w 35"/>
                    <a:gd name="T41" fmla="*/ 0 h 43"/>
                    <a:gd name="T42" fmla="*/ 23 w 35"/>
                    <a:gd name="T43" fmla="*/ 0 h 43"/>
                    <a:gd name="T44" fmla="*/ 23 w 35"/>
                    <a:gd name="T45" fmla="*/ 0 h 43"/>
                    <a:gd name="T46" fmla="*/ 17 w 35"/>
                    <a:gd name="T47" fmla="*/ 2 h 43"/>
                    <a:gd name="T48" fmla="*/ 13 w 35"/>
                    <a:gd name="T49" fmla="*/ 7 h 43"/>
                    <a:gd name="T50" fmla="*/ 9 w 35"/>
                    <a:gd name="T51" fmla="*/ 11 h 43"/>
                    <a:gd name="T52" fmla="*/ 7 w 35"/>
                    <a:gd name="T53" fmla="*/ 16 h 43"/>
                    <a:gd name="T54" fmla="*/ 2 w 35"/>
                    <a:gd name="T55" fmla="*/ 28 h 43"/>
                    <a:gd name="T56" fmla="*/ 0 w 35"/>
                    <a:gd name="T57" fmla="*/ 42 h 43"/>
                    <a:gd name="T58" fmla="*/ 0 w 35"/>
                    <a:gd name="T59" fmla="*/ 42 h 43"/>
                    <a:gd name="T60" fmla="*/ 1 w 35"/>
                    <a:gd name="T61" fmla="*/ 43 h 43"/>
                    <a:gd name="T62" fmla="*/ 1 w 35"/>
                    <a:gd name="T63" fmla="*/ 43 h 43"/>
                    <a:gd name="T64" fmla="*/ 1 w 35"/>
                    <a:gd name="T65" fmla="*/ 43 h 43"/>
                    <a:gd name="T66" fmla="*/ 1 w 35"/>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3">
                      <a:moveTo>
                        <a:pt x="1" y="43"/>
                      </a:moveTo>
                      <a:lnTo>
                        <a:pt x="30" y="43"/>
                      </a:lnTo>
                      <a:lnTo>
                        <a:pt x="30" y="43"/>
                      </a:lnTo>
                      <a:lnTo>
                        <a:pt x="31" y="42"/>
                      </a:lnTo>
                      <a:lnTo>
                        <a:pt x="35" y="19"/>
                      </a:lnTo>
                      <a:lnTo>
                        <a:pt x="35" y="19"/>
                      </a:lnTo>
                      <a:lnTo>
                        <a:pt x="35" y="17"/>
                      </a:lnTo>
                      <a:lnTo>
                        <a:pt x="35" y="17"/>
                      </a:lnTo>
                      <a:lnTo>
                        <a:pt x="32" y="15"/>
                      </a:lnTo>
                      <a:lnTo>
                        <a:pt x="32" y="12"/>
                      </a:lnTo>
                      <a:lnTo>
                        <a:pt x="32" y="12"/>
                      </a:lnTo>
                      <a:lnTo>
                        <a:pt x="32" y="9"/>
                      </a:lnTo>
                      <a:lnTo>
                        <a:pt x="34" y="7"/>
                      </a:lnTo>
                      <a:lnTo>
                        <a:pt x="34" y="7"/>
                      </a:lnTo>
                      <a:lnTo>
                        <a:pt x="35" y="5"/>
                      </a:lnTo>
                      <a:lnTo>
                        <a:pt x="35" y="5"/>
                      </a:lnTo>
                      <a:lnTo>
                        <a:pt x="34" y="5"/>
                      </a:lnTo>
                      <a:lnTo>
                        <a:pt x="34" y="5"/>
                      </a:lnTo>
                      <a:lnTo>
                        <a:pt x="28" y="2"/>
                      </a:lnTo>
                      <a:lnTo>
                        <a:pt x="23" y="0"/>
                      </a:lnTo>
                      <a:lnTo>
                        <a:pt x="23" y="0"/>
                      </a:lnTo>
                      <a:lnTo>
                        <a:pt x="23" y="0"/>
                      </a:lnTo>
                      <a:lnTo>
                        <a:pt x="23" y="0"/>
                      </a:lnTo>
                      <a:lnTo>
                        <a:pt x="17" y="2"/>
                      </a:lnTo>
                      <a:lnTo>
                        <a:pt x="13" y="7"/>
                      </a:lnTo>
                      <a:lnTo>
                        <a:pt x="9" y="11"/>
                      </a:lnTo>
                      <a:lnTo>
                        <a:pt x="7" y="16"/>
                      </a:lnTo>
                      <a:lnTo>
                        <a:pt x="2" y="28"/>
                      </a:lnTo>
                      <a:lnTo>
                        <a:pt x="0" y="42"/>
                      </a:lnTo>
                      <a:lnTo>
                        <a:pt x="0" y="42"/>
                      </a:lnTo>
                      <a:lnTo>
                        <a:pt x="1" y="43"/>
                      </a:lnTo>
                      <a:lnTo>
                        <a:pt x="1" y="43"/>
                      </a:lnTo>
                      <a:lnTo>
                        <a:pt x="1" y="43"/>
                      </a:lnTo>
                      <a:lnTo>
                        <a:pt x="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4" name="Freeform 362"/>
                <p:cNvSpPr>
                  <a:spLocks/>
                </p:cNvSpPr>
                <p:nvPr/>
              </p:nvSpPr>
              <p:spPr bwMode="auto">
                <a:xfrm>
                  <a:off x="4530726" y="1552576"/>
                  <a:ext cx="22225" cy="34925"/>
                </a:xfrm>
                <a:custGeom>
                  <a:avLst/>
                  <a:gdLst>
                    <a:gd name="T0" fmla="*/ 12 w 29"/>
                    <a:gd name="T1" fmla="*/ 0 h 43"/>
                    <a:gd name="T2" fmla="*/ 12 w 29"/>
                    <a:gd name="T3" fmla="*/ 0 h 43"/>
                    <a:gd name="T4" fmla="*/ 7 w 29"/>
                    <a:gd name="T5" fmla="*/ 2 h 43"/>
                    <a:gd name="T6" fmla="*/ 1 w 29"/>
                    <a:gd name="T7" fmla="*/ 5 h 43"/>
                    <a:gd name="T8" fmla="*/ 1 w 29"/>
                    <a:gd name="T9" fmla="*/ 5 h 43"/>
                    <a:gd name="T10" fmla="*/ 1 w 29"/>
                    <a:gd name="T11" fmla="*/ 5 h 43"/>
                    <a:gd name="T12" fmla="*/ 1 w 29"/>
                    <a:gd name="T13" fmla="*/ 5 h 43"/>
                    <a:gd name="T14" fmla="*/ 1 w 29"/>
                    <a:gd name="T15" fmla="*/ 7 h 43"/>
                    <a:gd name="T16" fmla="*/ 1 w 29"/>
                    <a:gd name="T17" fmla="*/ 7 h 43"/>
                    <a:gd name="T18" fmla="*/ 3 w 29"/>
                    <a:gd name="T19" fmla="*/ 9 h 43"/>
                    <a:gd name="T20" fmla="*/ 4 w 29"/>
                    <a:gd name="T21" fmla="*/ 12 h 43"/>
                    <a:gd name="T22" fmla="*/ 4 w 29"/>
                    <a:gd name="T23" fmla="*/ 12 h 43"/>
                    <a:gd name="T24" fmla="*/ 3 w 29"/>
                    <a:gd name="T25" fmla="*/ 15 h 43"/>
                    <a:gd name="T26" fmla="*/ 1 w 29"/>
                    <a:gd name="T27" fmla="*/ 17 h 43"/>
                    <a:gd name="T28" fmla="*/ 1 w 29"/>
                    <a:gd name="T29" fmla="*/ 17 h 43"/>
                    <a:gd name="T30" fmla="*/ 0 w 29"/>
                    <a:gd name="T31" fmla="*/ 19 h 43"/>
                    <a:gd name="T32" fmla="*/ 4 w 29"/>
                    <a:gd name="T33" fmla="*/ 42 h 43"/>
                    <a:gd name="T34" fmla="*/ 4 w 29"/>
                    <a:gd name="T35" fmla="*/ 42 h 43"/>
                    <a:gd name="T36" fmla="*/ 5 w 29"/>
                    <a:gd name="T37" fmla="*/ 43 h 43"/>
                    <a:gd name="T38" fmla="*/ 8 w 29"/>
                    <a:gd name="T39" fmla="*/ 43 h 43"/>
                    <a:gd name="T40" fmla="*/ 8 w 29"/>
                    <a:gd name="T41" fmla="*/ 43 h 43"/>
                    <a:gd name="T42" fmla="*/ 12 w 29"/>
                    <a:gd name="T43" fmla="*/ 35 h 43"/>
                    <a:gd name="T44" fmla="*/ 16 w 29"/>
                    <a:gd name="T45" fmla="*/ 27 h 43"/>
                    <a:gd name="T46" fmla="*/ 22 w 29"/>
                    <a:gd name="T47" fmla="*/ 20 h 43"/>
                    <a:gd name="T48" fmla="*/ 29 w 29"/>
                    <a:gd name="T49" fmla="*/ 15 h 43"/>
                    <a:gd name="T50" fmla="*/ 29 w 29"/>
                    <a:gd name="T51" fmla="*/ 15 h 43"/>
                    <a:gd name="T52" fmla="*/ 22 w 29"/>
                    <a:gd name="T53" fmla="*/ 7 h 43"/>
                    <a:gd name="T54" fmla="*/ 18 w 29"/>
                    <a:gd name="T55" fmla="*/ 2 h 43"/>
                    <a:gd name="T56" fmla="*/ 14 w 29"/>
                    <a:gd name="T57" fmla="*/ 0 h 43"/>
                    <a:gd name="T58" fmla="*/ 14 w 29"/>
                    <a:gd name="T59" fmla="*/ 0 h 43"/>
                    <a:gd name="T60" fmla="*/ 12 w 29"/>
                    <a:gd name="T61" fmla="*/ 0 h 43"/>
                    <a:gd name="T62" fmla="*/ 12 w 29"/>
                    <a:gd name="T6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43">
                      <a:moveTo>
                        <a:pt x="12" y="0"/>
                      </a:moveTo>
                      <a:lnTo>
                        <a:pt x="12" y="0"/>
                      </a:lnTo>
                      <a:lnTo>
                        <a:pt x="7" y="2"/>
                      </a:lnTo>
                      <a:lnTo>
                        <a:pt x="1" y="5"/>
                      </a:lnTo>
                      <a:lnTo>
                        <a:pt x="1" y="5"/>
                      </a:lnTo>
                      <a:lnTo>
                        <a:pt x="1" y="5"/>
                      </a:lnTo>
                      <a:lnTo>
                        <a:pt x="1" y="5"/>
                      </a:lnTo>
                      <a:lnTo>
                        <a:pt x="1" y="7"/>
                      </a:lnTo>
                      <a:lnTo>
                        <a:pt x="1" y="7"/>
                      </a:lnTo>
                      <a:lnTo>
                        <a:pt x="3" y="9"/>
                      </a:lnTo>
                      <a:lnTo>
                        <a:pt x="4" y="12"/>
                      </a:lnTo>
                      <a:lnTo>
                        <a:pt x="4" y="12"/>
                      </a:lnTo>
                      <a:lnTo>
                        <a:pt x="3" y="15"/>
                      </a:lnTo>
                      <a:lnTo>
                        <a:pt x="1" y="17"/>
                      </a:lnTo>
                      <a:lnTo>
                        <a:pt x="1" y="17"/>
                      </a:lnTo>
                      <a:lnTo>
                        <a:pt x="0" y="19"/>
                      </a:lnTo>
                      <a:lnTo>
                        <a:pt x="4" y="42"/>
                      </a:lnTo>
                      <a:lnTo>
                        <a:pt x="4" y="42"/>
                      </a:lnTo>
                      <a:lnTo>
                        <a:pt x="5" y="43"/>
                      </a:lnTo>
                      <a:lnTo>
                        <a:pt x="8" y="43"/>
                      </a:lnTo>
                      <a:lnTo>
                        <a:pt x="8" y="43"/>
                      </a:lnTo>
                      <a:lnTo>
                        <a:pt x="12" y="35"/>
                      </a:lnTo>
                      <a:lnTo>
                        <a:pt x="16" y="27"/>
                      </a:lnTo>
                      <a:lnTo>
                        <a:pt x="22" y="20"/>
                      </a:lnTo>
                      <a:lnTo>
                        <a:pt x="29" y="15"/>
                      </a:lnTo>
                      <a:lnTo>
                        <a:pt x="29" y="15"/>
                      </a:lnTo>
                      <a:lnTo>
                        <a:pt x="22" y="7"/>
                      </a:lnTo>
                      <a:lnTo>
                        <a:pt x="18" y="2"/>
                      </a:lnTo>
                      <a:lnTo>
                        <a:pt x="14" y="0"/>
                      </a:lnTo>
                      <a:lnTo>
                        <a:pt x="14" y="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5" name="Freeform 363"/>
                <p:cNvSpPr>
                  <a:spLocks noEditPoints="1"/>
                </p:cNvSpPr>
                <p:nvPr/>
              </p:nvSpPr>
              <p:spPr bwMode="auto">
                <a:xfrm>
                  <a:off x="4510088" y="1516063"/>
                  <a:ext cx="34925" cy="36513"/>
                </a:xfrm>
                <a:custGeom>
                  <a:avLst/>
                  <a:gdLst>
                    <a:gd name="T0" fmla="*/ 23 w 45"/>
                    <a:gd name="T1" fmla="*/ 47 h 47"/>
                    <a:gd name="T2" fmla="*/ 31 w 45"/>
                    <a:gd name="T3" fmla="*/ 45 h 47"/>
                    <a:gd name="T4" fmla="*/ 38 w 45"/>
                    <a:gd name="T5" fmla="*/ 40 h 47"/>
                    <a:gd name="T6" fmla="*/ 44 w 45"/>
                    <a:gd name="T7" fmla="*/ 33 h 47"/>
                    <a:gd name="T8" fmla="*/ 45 w 45"/>
                    <a:gd name="T9" fmla="*/ 23 h 47"/>
                    <a:gd name="T10" fmla="*/ 45 w 45"/>
                    <a:gd name="T11" fmla="*/ 19 h 47"/>
                    <a:gd name="T12" fmla="*/ 41 w 45"/>
                    <a:gd name="T13" fmla="*/ 11 h 47"/>
                    <a:gd name="T14" fmla="*/ 36 w 45"/>
                    <a:gd name="T15" fmla="*/ 4 h 47"/>
                    <a:gd name="T16" fmla="*/ 27 w 45"/>
                    <a:gd name="T17" fmla="*/ 2 h 47"/>
                    <a:gd name="T18" fmla="*/ 23 w 45"/>
                    <a:gd name="T19" fmla="*/ 0 h 47"/>
                    <a:gd name="T20" fmla="*/ 12 w 45"/>
                    <a:gd name="T21" fmla="*/ 3 h 47"/>
                    <a:gd name="T22" fmla="*/ 6 w 45"/>
                    <a:gd name="T23" fmla="*/ 10 h 47"/>
                    <a:gd name="T24" fmla="*/ 4 w 45"/>
                    <a:gd name="T25" fmla="*/ 10 h 47"/>
                    <a:gd name="T26" fmla="*/ 4 w 45"/>
                    <a:gd name="T27" fmla="*/ 10 h 47"/>
                    <a:gd name="T28" fmla="*/ 1 w 45"/>
                    <a:gd name="T29" fmla="*/ 17 h 47"/>
                    <a:gd name="T30" fmla="*/ 0 w 45"/>
                    <a:gd name="T31" fmla="*/ 23 h 47"/>
                    <a:gd name="T32" fmla="*/ 1 w 45"/>
                    <a:gd name="T33" fmla="*/ 33 h 47"/>
                    <a:gd name="T34" fmla="*/ 7 w 45"/>
                    <a:gd name="T35" fmla="*/ 40 h 47"/>
                    <a:gd name="T36" fmla="*/ 14 w 45"/>
                    <a:gd name="T37" fmla="*/ 45 h 47"/>
                    <a:gd name="T38" fmla="*/ 23 w 45"/>
                    <a:gd name="T39" fmla="*/ 47 h 47"/>
                    <a:gd name="T40" fmla="*/ 23 w 45"/>
                    <a:gd name="T41" fmla="*/ 6 h 47"/>
                    <a:gd name="T42" fmla="*/ 27 w 45"/>
                    <a:gd name="T43" fmla="*/ 6 h 47"/>
                    <a:gd name="T44" fmla="*/ 33 w 45"/>
                    <a:gd name="T45" fmla="*/ 8 h 47"/>
                    <a:gd name="T46" fmla="*/ 22 w 45"/>
                    <a:gd name="T47" fmla="*/ 13 h 47"/>
                    <a:gd name="T48" fmla="*/ 19 w 45"/>
                    <a:gd name="T49" fmla="*/ 14 h 47"/>
                    <a:gd name="T50" fmla="*/ 10 w 45"/>
                    <a:gd name="T51" fmla="*/ 11 h 47"/>
                    <a:gd name="T52" fmla="*/ 15 w 45"/>
                    <a:gd name="T53" fmla="*/ 7 h 47"/>
                    <a:gd name="T54" fmla="*/ 23 w 45"/>
                    <a:gd name="T55" fmla="*/ 6 h 47"/>
                    <a:gd name="T56" fmla="*/ 8 w 45"/>
                    <a:gd name="T57" fmla="*/ 14 h 47"/>
                    <a:gd name="T58" fmla="*/ 12 w 45"/>
                    <a:gd name="T59" fmla="*/ 17 h 47"/>
                    <a:gd name="T60" fmla="*/ 18 w 45"/>
                    <a:gd name="T61" fmla="*/ 18 h 47"/>
                    <a:gd name="T62" fmla="*/ 23 w 45"/>
                    <a:gd name="T63" fmla="*/ 15 h 47"/>
                    <a:gd name="T64" fmla="*/ 33 w 45"/>
                    <a:gd name="T65" fmla="*/ 13 h 47"/>
                    <a:gd name="T66" fmla="*/ 37 w 45"/>
                    <a:gd name="T67" fmla="*/ 13 h 47"/>
                    <a:gd name="T68" fmla="*/ 37 w 45"/>
                    <a:gd name="T69" fmla="*/ 13 h 47"/>
                    <a:gd name="T70" fmla="*/ 40 w 45"/>
                    <a:gd name="T71" fmla="*/ 18 h 47"/>
                    <a:gd name="T72" fmla="*/ 40 w 45"/>
                    <a:gd name="T73" fmla="*/ 23 h 47"/>
                    <a:gd name="T74" fmla="*/ 36 w 45"/>
                    <a:gd name="T75" fmla="*/ 36 h 47"/>
                    <a:gd name="T76" fmla="*/ 23 w 45"/>
                    <a:gd name="T77" fmla="*/ 41 h 47"/>
                    <a:gd name="T78" fmla="*/ 16 w 45"/>
                    <a:gd name="T79" fmla="*/ 40 h 47"/>
                    <a:gd name="T80" fmla="*/ 7 w 45"/>
                    <a:gd name="T81" fmla="*/ 30 h 47"/>
                    <a:gd name="T82" fmla="*/ 6 w 45"/>
                    <a:gd name="T83" fmla="*/ 23 h 47"/>
                    <a:gd name="T84" fmla="*/ 8 w 45"/>
                    <a:gd name="T85"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47">
                      <a:moveTo>
                        <a:pt x="23" y="47"/>
                      </a:moveTo>
                      <a:lnTo>
                        <a:pt x="23" y="47"/>
                      </a:lnTo>
                      <a:lnTo>
                        <a:pt x="27" y="47"/>
                      </a:lnTo>
                      <a:lnTo>
                        <a:pt x="31" y="45"/>
                      </a:lnTo>
                      <a:lnTo>
                        <a:pt x="36" y="43"/>
                      </a:lnTo>
                      <a:lnTo>
                        <a:pt x="38" y="40"/>
                      </a:lnTo>
                      <a:lnTo>
                        <a:pt x="41" y="36"/>
                      </a:lnTo>
                      <a:lnTo>
                        <a:pt x="44" y="33"/>
                      </a:lnTo>
                      <a:lnTo>
                        <a:pt x="45" y="28"/>
                      </a:lnTo>
                      <a:lnTo>
                        <a:pt x="45" y="23"/>
                      </a:lnTo>
                      <a:lnTo>
                        <a:pt x="45" y="23"/>
                      </a:lnTo>
                      <a:lnTo>
                        <a:pt x="45" y="19"/>
                      </a:lnTo>
                      <a:lnTo>
                        <a:pt x="44" y="14"/>
                      </a:lnTo>
                      <a:lnTo>
                        <a:pt x="41" y="11"/>
                      </a:lnTo>
                      <a:lnTo>
                        <a:pt x="38" y="7"/>
                      </a:lnTo>
                      <a:lnTo>
                        <a:pt x="36" y="4"/>
                      </a:lnTo>
                      <a:lnTo>
                        <a:pt x="31" y="3"/>
                      </a:lnTo>
                      <a:lnTo>
                        <a:pt x="27" y="2"/>
                      </a:lnTo>
                      <a:lnTo>
                        <a:pt x="23" y="0"/>
                      </a:lnTo>
                      <a:lnTo>
                        <a:pt x="23" y="0"/>
                      </a:lnTo>
                      <a:lnTo>
                        <a:pt x="18" y="2"/>
                      </a:lnTo>
                      <a:lnTo>
                        <a:pt x="12" y="3"/>
                      </a:lnTo>
                      <a:lnTo>
                        <a:pt x="8" y="6"/>
                      </a:lnTo>
                      <a:lnTo>
                        <a:pt x="6" y="10"/>
                      </a:lnTo>
                      <a:lnTo>
                        <a:pt x="6" y="10"/>
                      </a:lnTo>
                      <a:lnTo>
                        <a:pt x="4" y="10"/>
                      </a:lnTo>
                      <a:lnTo>
                        <a:pt x="4" y="10"/>
                      </a:lnTo>
                      <a:lnTo>
                        <a:pt x="4" y="10"/>
                      </a:lnTo>
                      <a:lnTo>
                        <a:pt x="4" y="10"/>
                      </a:lnTo>
                      <a:lnTo>
                        <a:pt x="1" y="17"/>
                      </a:lnTo>
                      <a:lnTo>
                        <a:pt x="0" y="23"/>
                      </a:lnTo>
                      <a:lnTo>
                        <a:pt x="0" y="23"/>
                      </a:lnTo>
                      <a:lnTo>
                        <a:pt x="1" y="28"/>
                      </a:lnTo>
                      <a:lnTo>
                        <a:pt x="1" y="33"/>
                      </a:lnTo>
                      <a:lnTo>
                        <a:pt x="4" y="36"/>
                      </a:lnTo>
                      <a:lnTo>
                        <a:pt x="7" y="40"/>
                      </a:lnTo>
                      <a:lnTo>
                        <a:pt x="10" y="43"/>
                      </a:lnTo>
                      <a:lnTo>
                        <a:pt x="14" y="45"/>
                      </a:lnTo>
                      <a:lnTo>
                        <a:pt x="18" y="47"/>
                      </a:lnTo>
                      <a:lnTo>
                        <a:pt x="23" y="47"/>
                      </a:lnTo>
                      <a:lnTo>
                        <a:pt x="23" y="47"/>
                      </a:lnTo>
                      <a:close/>
                      <a:moveTo>
                        <a:pt x="23" y="6"/>
                      </a:moveTo>
                      <a:lnTo>
                        <a:pt x="23" y="6"/>
                      </a:lnTo>
                      <a:lnTo>
                        <a:pt x="27" y="6"/>
                      </a:lnTo>
                      <a:lnTo>
                        <a:pt x="33" y="8"/>
                      </a:lnTo>
                      <a:lnTo>
                        <a:pt x="33" y="8"/>
                      </a:lnTo>
                      <a:lnTo>
                        <a:pt x="27" y="10"/>
                      </a:lnTo>
                      <a:lnTo>
                        <a:pt x="22" y="13"/>
                      </a:lnTo>
                      <a:lnTo>
                        <a:pt x="22" y="13"/>
                      </a:lnTo>
                      <a:lnTo>
                        <a:pt x="19" y="14"/>
                      </a:lnTo>
                      <a:lnTo>
                        <a:pt x="15" y="14"/>
                      </a:lnTo>
                      <a:lnTo>
                        <a:pt x="10" y="11"/>
                      </a:lnTo>
                      <a:lnTo>
                        <a:pt x="10" y="11"/>
                      </a:lnTo>
                      <a:lnTo>
                        <a:pt x="15" y="7"/>
                      </a:lnTo>
                      <a:lnTo>
                        <a:pt x="19" y="6"/>
                      </a:lnTo>
                      <a:lnTo>
                        <a:pt x="23" y="6"/>
                      </a:lnTo>
                      <a:lnTo>
                        <a:pt x="23" y="6"/>
                      </a:lnTo>
                      <a:close/>
                      <a:moveTo>
                        <a:pt x="8" y="14"/>
                      </a:moveTo>
                      <a:lnTo>
                        <a:pt x="8" y="14"/>
                      </a:lnTo>
                      <a:lnTo>
                        <a:pt x="12" y="17"/>
                      </a:lnTo>
                      <a:lnTo>
                        <a:pt x="18" y="18"/>
                      </a:lnTo>
                      <a:lnTo>
                        <a:pt x="18" y="18"/>
                      </a:lnTo>
                      <a:lnTo>
                        <a:pt x="21" y="17"/>
                      </a:lnTo>
                      <a:lnTo>
                        <a:pt x="23" y="15"/>
                      </a:lnTo>
                      <a:lnTo>
                        <a:pt x="23" y="15"/>
                      </a:lnTo>
                      <a:lnTo>
                        <a:pt x="33" y="13"/>
                      </a:lnTo>
                      <a:lnTo>
                        <a:pt x="34" y="13"/>
                      </a:lnTo>
                      <a:lnTo>
                        <a:pt x="37" y="13"/>
                      </a:lnTo>
                      <a:lnTo>
                        <a:pt x="37" y="13"/>
                      </a:lnTo>
                      <a:lnTo>
                        <a:pt x="37" y="13"/>
                      </a:lnTo>
                      <a:lnTo>
                        <a:pt x="37" y="13"/>
                      </a:lnTo>
                      <a:lnTo>
                        <a:pt x="40" y="18"/>
                      </a:lnTo>
                      <a:lnTo>
                        <a:pt x="40" y="23"/>
                      </a:lnTo>
                      <a:lnTo>
                        <a:pt x="40" y="23"/>
                      </a:lnTo>
                      <a:lnTo>
                        <a:pt x="38" y="30"/>
                      </a:lnTo>
                      <a:lnTo>
                        <a:pt x="36" y="36"/>
                      </a:lnTo>
                      <a:lnTo>
                        <a:pt x="30" y="40"/>
                      </a:lnTo>
                      <a:lnTo>
                        <a:pt x="23" y="41"/>
                      </a:lnTo>
                      <a:lnTo>
                        <a:pt x="23" y="41"/>
                      </a:lnTo>
                      <a:lnTo>
                        <a:pt x="16" y="40"/>
                      </a:lnTo>
                      <a:lnTo>
                        <a:pt x="11" y="36"/>
                      </a:lnTo>
                      <a:lnTo>
                        <a:pt x="7" y="30"/>
                      </a:lnTo>
                      <a:lnTo>
                        <a:pt x="6" y="23"/>
                      </a:lnTo>
                      <a:lnTo>
                        <a:pt x="6" y="23"/>
                      </a:lnTo>
                      <a:lnTo>
                        <a:pt x="6" y="19"/>
                      </a:lnTo>
                      <a:lnTo>
                        <a:pt x="8" y="14"/>
                      </a:lnTo>
                      <a:lnTo>
                        <a:pt x="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6" name="Freeform 364"/>
                <p:cNvSpPr>
                  <a:spLocks/>
                </p:cNvSpPr>
                <p:nvPr/>
              </p:nvSpPr>
              <p:spPr bwMode="auto">
                <a:xfrm>
                  <a:off x="4537076" y="1565276"/>
                  <a:ext cx="36513" cy="44450"/>
                </a:xfrm>
                <a:custGeom>
                  <a:avLst/>
                  <a:gdLst>
                    <a:gd name="T0" fmla="*/ 41 w 45"/>
                    <a:gd name="T1" fmla="*/ 16 h 56"/>
                    <a:gd name="T2" fmla="*/ 41 w 45"/>
                    <a:gd name="T3" fmla="*/ 16 h 56"/>
                    <a:gd name="T4" fmla="*/ 41 w 45"/>
                    <a:gd name="T5" fmla="*/ 12 h 56"/>
                    <a:gd name="T6" fmla="*/ 43 w 45"/>
                    <a:gd name="T7" fmla="*/ 9 h 56"/>
                    <a:gd name="T8" fmla="*/ 43 w 45"/>
                    <a:gd name="T9" fmla="*/ 9 h 56"/>
                    <a:gd name="T10" fmla="*/ 45 w 45"/>
                    <a:gd name="T11" fmla="*/ 8 h 56"/>
                    <a:gd name="T12" fmla="*/ 45 w 45"/>
                    <a:gd name="T13" fmla="*/ 8 h 56"/>
                    <a:gd name="T14" fmla="*/ 43 w 45"/>
                    <a:gd name="T15" fmla="*/ 7 h 56"/>
                    <a:gd name="T16" fmla="*/ 43 w 45"/>
                    <a:gd name="T17" fmla="*/ 7 h 56"/>
                    <a:gd name="T18" fmla="*/ 36 w 45"/>
                    <a:gd name="T19" fmla="*/ 4 h 56"/>
                    <a:gd name="T20" fmla="*/ 30 w 45"/>
                    <a:gd name="T21" fmla="*/ 0 h 56"/>
                    <a:gd name="T22" fmla="*/ 30 w 45"/>
                    <a:gd name="T23" fmla="*/ 0 h 56"/>
                    <a:gd name="T24" fmla="*/ 28 w 45"/>
                    <a:gd name="T25" fmla="*/ 0 h 56"/>
                    <a:gd name="T26" fmla="*/ 28 w 45"/>
                    <a:gd name="T27" fmla="*/ 0 h 56"/>
                    <a:gd name="T28" fmla="*/ 21 w 45"/>
                    <a:gd name="T29" fmla="*/ 4 h 56"/>
                    <a:gd name="T30" fmla="*/ 16 w 45"/>
                    <a:gd name="T31" fmla="*/ 8 h 56"/>
                    <a:gd name="T32" fmla="*/ 12 w 45"/>
                    <a:gd name="T33" fmla="*/ 15 h 56"/>
                    <a:gd name="T34" fmla="*/ 8 w 45"/>
                    <a:gd name="T35" fmla="*/ 22 h 56"/>
                    <a:gd name="T36" fmla="*/ 5 w 45"/>
                    <a:gd name="T37" fmla="*/ 28 h 56"/>
                    <a:gd name="T38" fmla="*/ 2 w 45"/>
                    <a:gd name="T39" fmla="*/ 37 h 56"/>
                    <a:gd name="T40" fmla="*/ 1 w 45"/>
                    <a:gd name="T41" fmla="*/ 45 h 56"/>
                    <a:gd name="T42" fmla="*/ 0 w 45"/>
                    <a:gd name="T43" fmla="*/ 54 h 56"/>
                    <a:gd name="T44" fmla="*/ 0 w 45"/>
                    <a:gd name="T45" fmla="*/ 54 h 56"/>
                    <a:gd name="T46" fmla="*/ 0 w 45"/>
                    <a:gd name="T47" fmla="*/ 56 h 56"/>
                    <a:gd name="T48" fmla="*/ 0 w 45"/>
                    <a:gd name="T49" fmla="*/ 56 h 56"/>
                    <a:gd name="T50" fmla="*/ 1 w 45"/>
                    <a:gd name="T51" fmla="*/ 56 h 56"/>
                    <a:gd name="T52" fmla="*/ 38 w 45"/>
                    <a:gd name="T53" fmla="*/ 56 h 56"/>
                    <a:gd name="T54" fmla="*/ 38 w 45"/>
                    <a:gd name="T55" fmla="*/ 56 h 56"/>
                    <a:gd name="T56" fmla="*/ 39 w 45"/>
                    <a:gd name="T57" fmla="*/ 54 h 56"/>
                    <a:gd name="T58" fmla="*/ 45 w 45"/>
                    <a:gd name="T59" fmla="*/ 24 h 56"/>
                    <a:gd name="T60" fmla="*/ 45 w 45"/>
                    <a:gd name="T61" fmla="*/ 24 h 56"/>
                    <a:gd name="T62" fmla="*/ 45 w 45"/>
                    <a:gd name="T63" fmla="*/ 23 h 56"/>
                    <a:gd name="T64" fmla="*/ 45 w 45"/>
                    <a:gd name="T65" fmla="*/ 23 h 56"/>
                    <a:gd name="T66" fmla="*/ 41 w 45"/>
                    <a:gd name="T67" fmla="*/ 20 h 56"/>
                    <a:gd name="T68" fmla="*/ 41 w 45"/>
                    <a:gd name="T69" fmla="*/ 16 h 56"/>
                    <a:gd name="T70" fmla="*/ 41 w 45"/>
                    <a:gd name="T71"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 h="56">
                      <a:moveTo>
                        <a:pt x="41" y="16"/>
                      </a:moveTo>
                      <a:lnTo>
                        <a:pt x="41" y="16"/>
                      </a:lnTo>
                      <a:lnTo>
                        <a:pt x="41" y="12"/>
                      </a:lnTo>
                      <a:lnTo>
                        <a:pt x="43" y="9"/>
                      </a:lnTo>
                      <a:lnTo>
                        <a:pt x="43" y="9"/>
                      </a:lnTo>
                      <a:lnTo>
                        <a:pt x="45" y="8"/>
                      </a:lnTo>
                      <a:lnTo>
                        <a:pt x="45" y="8"/>
                      </a:lnTo>
                      <a:lnTo>
                        <a:pt x="43" y="7"/>
                      </a:lnTo>
                      <a:lnTo>
                        <a:pt x="43" y="7"/>
                      </a:lnTo>
                      <a:lnTo>
                        <a:pt x="36" y="4"/>
                      </a:lnTo>
                      <a:lnTo>
                        <a:pt x="30" y="0"/>
                      </a:lnTo>
                      <a:lnTo>
                        <a:pt x="30" y="0"/>
                      </a:lnTo>
                      <a:lnTo>
                        <a:pt x="28" y="0"/>
                      </a:lnTo>
                      <a:lnTo>
                        <a:pt x="28" y="0"/>
                      </a:lnTo>
                      <a:lnTo>
                        <a:pt x="21" y="4"/>
                      </a:lnTo>
                      <a:lnTo>
                        <a:pt x="16" y="8"/>
                      </a:lnTo>
                      <a:lnTo>
                        <a:pt x="12" y="15"/>
                      </a:lnTo>
                      <a:lnTo>
                        <a:pt x="8" y="22"/>
                      </a:lnTo>
                      <a:lnTo>
                        <a:pt x="5" y="28"/>
                      </a:lnTo>
                      <a:lnTo>
                        <a:pt x="2" y="37"/>
                      </a:lnTo>
                      <a:lnTo>
                        <a:pt x="1" y="45"/>
                      </a:lnTo>
                      <a:lnTo>
                        <a:pt x="0" y="54"/>
                      </a:lnTo>
                      <a:lnTo>
                        <a:pt x="0" y="54"/>
                      </a:lnTo>
                      <a:lnTo>
                        <a:pt x="0" y="56"/>
                      </a:lnTo>
                      <a:lnTo>
                        <a:pt x="0" y="56"/>
                      </a:lnTo>
                      <a:lnTo>
                        <a:pt x="1" y="56"/>
                      </a:lnTo>
                      <a:lnTo>
                        <a:pt x="38" y="56"/>
                      </a:lnTo>
                      <a:lnTo>
                        <a:pt x="38" y="56"/>
                      </a:lnTo>
                      <a:lnTo>
                        <a:pt x="39" y="54"/>
                      </a:lnTo>
                      <a:lnTo>
                        <a:pt x="45" y="24"/>
                      </a:lnTo>
                      <a:lnTo>
                        <a:pt x="45" y="24"/>
                      </a:lnTo>
                      <a:lnTo>
                        <a:pt x="45" y="23"/>
                      </a:lnTo>
                      <a:lnTo>
                        <a:pt x="45" y="23"/>
                      </a:lnTo>
                      <a:lnTo>
                        <a:pt x="41" y="20"/>
                      </a:lnTo>
                      <a:lnTo>
                        <a:pt x="41" y="16"/>
                      </a:lnTo>
                      <a:lnTo>
                        <a:pt x="4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7" name="Freeform 365"/>
                <p:cNvSpPr>
                  <a:spLocks/>
                </p:cNvSpPr>
                <p:nvPr/>
              </p:nvSpPr>
              <p:spPr bwMode="auto">
                <a:xfrm>
                  <a:off x="4581526" y="1565276"/>
                  <a:ext cx="33338" cy="44450"/>
                </a:xfrm>
                <a:custGeom>
                  <a:avLst/>
                  <a:gdLst>
                    <a:gd name="T0" fmla="*/ 15 w 44"/>
                    <a:gd name="T1" fmla="*/ 0 h 56"/>
                    <a:gd name="T2" fmla="*/ 15 w 44"/>
                    <a:gd name="T3" fmla="*/ 0 h 56"/>
                    <a:gd name="T4" fmla="*/ 8 w 44"/>
                    <a:gd name="T5" fmla="*/ 4 h 56"/>
                    <a:gd name="T6" fmla="*/ 2 w 44"/>
                    <a:gd name="T7" fmla="*/ 7 h 56"/>
                    <a:gd name="T8" fmla="*/ 2 w 44"/>
                    <a:gd name="T9" fmla="*/ 7 h 56"/>
                    <a:gd name="T10" fmla="*/ 0 w 44"/>
                    <a:gd name="T11" fmla="*/ 8 h 56"/>
                    <a:gd name="T12" fmla="*/ 0 w 44"/>
                    <a:gd name="T13" fmla="*/ 8 h 56"/>
                    <a:gd name="T14" fmla="*/ 0 w 44"/>
                    <a:gd name="T15" fmla="*/ 9 h 56"/>
                    <a:gd name="T16" fmla="*/ 0 w 44"/>
                    <a:gd name="T17" fmla="*/ 9 h 56"/>
                    <a:gd name="T18" fmla="*/ 3 w 44"/>
                    <a:gd name="T19" fmla="*/ 12 h 56"/>
                    <a:gd name="T20" fmla="*/ 4 w 44"/>
                    <a:gd name="T21" fmla="*/ 16 h 56"/>
                    <a:gd name="T22" fmla="*/ 4 w 44"/>
                    <a:gd name="T23" fmla="*/ 16 h 56"/>
                    <a:gd name="T24" fmla="*/ 3 w 44"/>
                    <a:gd name="T25" fmla="*/ 20 h 56"/>
                    <a:gd name="T26" fmla="*/ 0 w 44"/>
                    <a:gd name="T27" fmla="*/ 23 h 56"/>
                    <a:gd name="T28" fmla="*/ 0 w 44"/>
                    <a:gd name="T29" fmla="*/ 23 h 56"/>
                    <a:gd name="T30" fmla="*/ 0 w 44"/>
                    <a:gd name="T31" fmla="*/ 24 h 56"/>
                    <a:gd name="T32" fmla="*/ 6 w 44"/>
                    <a:gd name="T33" fmla="*/ 54 h 56"/>
                    <a:gd name="T34" fmla="*/ 6 w 44"/>
                    <a:gd name="T35" fmla="*/ 54 h 56"/>
                    <a:gd name="T36" fmla="*/ 6 w 44"/>
                    <a:gd name="T37" fmla="*/ 56 h 56"/>
                    <a:gd name="T38" fmla="*/ 44 w 44"/>
                    <a:gd name="T39" fmla="*/ 56 h 56"/>
                    <a:gd name="T40" fmla="*/ 44 w 44"/>
                    <a:gd name="T41" fmla="*/ 56 h 56"/>
                    <a:gd name="T42" fmla="*/ 44 w 44"/>
                    <a:gd name="T43" fmla="*/ 56 h 56"/>
                    <a:gd name="T44" fmla="*/ 44 w 44"/>
                    <a:gd name="T45" fmla="*/ 56 h 56"/>
                    <a:gd name="T46" fmla="*/ 44 w 44"/>
                    <a:gd name="T47" fmla="*/ 54 h 56"/>
                    <a:gd name="T48" fmla="*/ 44 w 44"/>
                    <a:gd name="T49" fmla="*/ 54 h 56"/>
                    <a:gd name="T50" fmla="*/ 44 w 44"/>
                    <a:gd name="T51" fmla="*/ 45 h 56"/>
                    <a:gd name="T52" fmla="*/ 42 w 44"/>
                    <a:gd name="T53" fmla="*/ 37 h 56"/>
                    <a:gd name="T54" fmla="*/ 40 w 44"/>
                    <a:gd name="T55" fmla="*/ 28 h 56"/>
                    <a:gd name="T56" fmla="*/ 37 w 44"/>
                    <a:gd name="T57" fmla="*/ 22 h 56"/>
                    <a:gd name="T58" fmla="*/ 33 w 44"/>
                    <a:gd name="T59" fmla="*/ 15 h 56"/>
                    <a:gd name="T60" fmla="*/ 27 w 44"/>
                    <a:gd name="T61" fmla="*/ 8 h 56"/>
                    <a:gd name="T62" fmla="*/ 22 w 44"/>
                    <a:gd name="T63" fmla="*/ 4 h 56"/>
                    <a:gd name="T64" fmla="*/ 17 w 44"/>
                    <a:gd name="T65" fmla="*/ 0 h 56"/>
                    <a:gd name="T66" fmla="*/ 17 w 44"/>
                    <a:gd name="T67" fmla="*/ 0 h 56"/>
                    <a:gd name="T68" fmla="*/ 15 w 44"/>
                    <a:gd name="T69" fmla="*/ 0 h 56"/>
                    <a:gd name="T70" fmla="*/ 15 w 44"/>
                    <a:gd name="T7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56">
                      <a:moveTo>
                        <a:pt x="15" y="0"/>
                      </a:moveTo>
                      <a:lnTo>
                        <a:pt x="15" y="0"/>
                      </a:lnTo>
                      <a:lnTo>
                        <a:pt x="8" y="4"/>
                      </a:lnTo>
                      <a:lnTo>
                        <a:pt x="2" y="7"/>
                      </a:lnTo>
                      <a:lnTo>
                        <a:pt x="2" y="7"/>
                      </a:lnTo>
                      <a:lnTo>
                        <a:pt x="0" y="8"/>
                      </a:lnTo>
                      <a:lnTo>
                        <a:pt x="0" y="8"/>
                      </a:lnTo>
                      <a:lnTo>
                        <a:pt x="0" y="9"/>
                      </a:lnTo>
                      <a:lnTo>
                        <a:pt x="0" y="9"/>
                      </a:lnTo>
                      <a:lnTo>
                        <a:pt x="3" y="12"/>
                      </a:lnTo>
                      <a:lnTo>
                        <a:pt x="4" y="16"/>
                      </a:lnTo>
                      <a:lnTo>
                        <a:pt x="4" y="16"/>
                      </a:lnTo>
                      <a:lnTo>
                        <a:pt x="3" y="20"/>
                      </a:lnTo>
                      <a:lnTo>
                        <a:pt x="0" y="23"/>
                      </a:lnTo>
                      <a:lnTo>
                        <a:pt x="0" y="23"/>
                      </a:lnTo>
                      <a:lnTo>
                        <a:pt x="0" y="24"/>
                      </a:lnTo>
                      <a:lnTo>
                        <a:pt x="6" y="54"/>
                      </a:lnTo>
                      <a:lnTo>
                        <a:pt x="6" y="54"/>
                      </a:lnTo>
                      <a:lnTo>
                        <a:pt x="6" y="56"/>
                      </a:lnTo>
                      <a:lnTo>
                        <a:pt x="44" y="56"/>
                      </a:lnTo>
                      <a:lnTo>
                        <a:pt x="44" y="56"/>
                      </a:lnTo>
                      <a:lnTo>
                        <a:pt x="44" y="56"/>
                      </a:lnTo>
                      <a:lnTo>
                        <a:pt x="44" y="56"/>
                      </a:lnTo>
                      <a:lnTo>
                        <a:pt x="44" y="54"/>
                      </a:lnTo>
                      <a:lnTo>
                        <a:pt x="44" y="54"/>
                      </a:lnTo>
                      <a:lnTo>
                        <a:pt x="44" y="45"/>
                      </a:lnTo>
                      <a:lnTo>
                        <a:pt x="42" y="37"/>
                      </a:lnTo>
                      <a:lnTo>
                        <a:pt x="40" y="28"/>
                      </a:lnTo>
                      <a:lnTo>
                        <a:pt x="37" y="22"/>
                      </a:lnTo>
                      <a:lnTo>
                        <a:pt x="33" y="15"/>
                      </a:lnTo>
                      <a:lnTo>
                        <a:pt x="27" y="8"/>
                      </a:lnTo>
                      <a:lnTo>
                        <a:pt x="22" y="4"/>
                      </a:lnTo>
                      <a:lnTo>
                        <a:pt x="17" y="0"/>
                      </a:lnTo>
                      <a:lnTo>
                        <a:pt x="17" y="0"/>
                      </a:lnTo>
                      <a:lnTo>
                        <a:pt x="1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grpSp>
      <p:grpSp>
        <p:nvGrpSpPr>
          <p:cNvPr id="38" name="组合 37"/>
          <p:cNvGrpSpPr/>
          <p:nvPr/>
        </p:nvGrpSpPr>
        <p:grpSpPr>
          <a:xfrm>
            <a:off x="5257568" y="1419622"/>
            <a:ext cx="3359597" cy="2919616"/>
            <a:chOff x="5257568" y="1134377"/>
            <a:chExt cx="3359597" cy="2919616"/>
          </a:xfrm>
        </p:grpSpPr>
        <p:cxnSp>
          <p:nvCxnSpPr>
            <p:cNvPr id="39" name="直接连接符 38"/>
            <p:cNvCxnSpPr/>
            <p:nvPr/>
          </p:nvCxnSpPr>
          <p:spPr bwMode="auto">
            <a:xfrm flipH="1">
              <a:off x="5591779" y="2567696"/>
              <a:ext cx="685487" cy="0"/>
            </a:xfrm>
            <a:prstGeom prst="line">
              <a:avLst/>
            </a:prstGeom>
            <a:noFill/>
            <a:ln w="12700" cap="flat" cmpd="sng" algn="ctr">
              <a:solidFill>
                <a:schemeClr val="bg2"/>
              </a:solidFill>
              <a:prstDash val="solid"/>
              <a:miter lim="800000"/>
            </a:ln>
            <a:effectLst/>
          </p:spPr>
        </p:cxnSp>
        <p:cxnSp>
          <p:nvCxnSpPr>
            <p:cNvPr id="40" name="直接连接符 39"/>
            <p:cNvCxnSpPr/>
            <p:nvPr/>
          </p:nvCxnSpPr>
          <p:spPr bwMode="auto">
            <a:xfrm flipH="1">
              <a:off x="5257568" y="1462668"/>
              <a:ext cx="1014009" cy="0"/>
            </a:xfrm>
            <a:prstGeom prst="line">
              <a:avLst/>
            </a:prstGeom>
            <a:noFill/>
            <a:ln w="12700" cap="flat" cmpd="sng" algn="ctr">
              <a:solidFill>
                <a:schemeClr val="tx1"/>
              </a:solidFill>
              <a:prstDash val="solid"/>
              <a:miter lim="800000"/>
            </a:ln>
            <a:effectLst/>
          </p:spPr>
        </p:cxnSp>
        <p:cxnSp>
          <p:nvCxnSpPr>
            <p:cNvPr id="41" name="直接连接符 40"/>
            <p:cNvCxnSpPr/>
            <p:nvPr/>
          </p:nvCxnSpPr>
          <p:spPr bwMode="auto">
            <a:xfrm flipH="1">
              <a:off x="5263256" y="3651391"/>
              <a:ext cx="1014009" cy="0"/>
            </a:xfrm>
            <a:prstGeom prst="line">
              <a:avLst/>
            </a:prstGeom>
            <a:noFill/>
            <a:ln w="12700" cap="flat" cmpd="sng" algn="ctr">
              <a:solidFill>
                <a:schemeClr val="tx2"/>
              </a:solidFill>
              <a:prstDash val="solid"/>
              <a:miter lim="800000"/>
            </a:ln>
            <a:effectLst/>
          </p:spPr>
        </p:cxnSp>
        <p:cxnSp>
          <p:nvCxnSpPr>
            <p:cNvPr id="42" name="直接连接符 41"/>
            <p:cNvCxnSpPr/>
            <p:nvPr/>
          </p:nvCxnSpPr>
          <p:spPr bwMode="auto">
            <a:xfrm>
              <a:off x="6277266" y="2333038"/>
              <a:ext cx="0" cy="489227"/>
            </a:xfrm>
            <a:prstGeom prst="line">
              <a:avLst/>
            </a:prstGeom>
            <a:noFill/>
            <a:ln w="76200" cap="flat" cmpd="sng" algn="ctr">
              <a:solidFill>
                <a:schemeClr val="bg2"/>
              </a:solidFill>
              <a:prstDash val="solid"/>
              <a:miter lim="800000"/>
            </a:ln>
            <a:effectLst/>
          </p:spPr>
        </p:cxnSp>
        <p:cxnSp>
          <p:nvCxnSpPr>
            <p:cNvPr id="43" name="直接连接符 42"/>
            <p:cNvCxnSpPr/>
            <p:nvPr/>
          </p:nvCxnSpPr>
          <p:spPr bwMode="auto">
            <a:xfrm>
              <a:off x="6277265" y="1228009"/>
              <a:ext cx="0" cy="489227"/>
            </a:xfrm>
            <a:prstGeom prst="line">
              <a:avLst/>
            </a:prstGeom>
            <a:noFill/>
            <a:ln w="76200" cap="flat" cmpd="sng" algn="ctr">
              <a:solidFill>
                <a:schemeClr val="tx1"/>
              </a:solidFill>
              <a:prstDash val="solid"/>
              <a:miter lim="800000"/>
            </a:ln>
            <a:effectLst/>
          </p:spPr>
        </p:cxnSp>
        <p:cxnSp>
          <p:nvCxnSpPr>
            <p:cNvPr id="44" name="直接连接符 43"/>
            <p:cNvCxnSpPr/>
            <p:nvPr/>
          </p:nvCxnSpPr>
          <p:spPr bwMode="auto">
            <a:xfrm>
              <a:off x="6277265" y="3416734"/>
              <a:ext cx="0" cy="489227"/>
            </a:xfrm>
            <a:prstGeom prst="line">
              <a:avLst/>
            </a:prstGeom>
            <a:noFill/>
            <a:ln w="76200" cap="flat" cmpd="sng" algn="ctr">
              <a:solidFill>
                <a:schemeClr val="tx2"/>
              </a:solidFill>
              <a:prstDash val="solid"/>
              <a:miter lim="800000"/>
            </a:ln>
            <a:effectLst/>
          </p:spPr>
        </p:cxnSp>
        <p:sp>
          <p:nvSpPr>
            <p:cNvPr id="45" name="文本框 49"/>
            <p:cNvSpPr txBox="1"/>
            <p:nvPr/>
          </p:nvSpPr>
          <p:spPr>
            <a:xfrm>
              <a:off x="6402162" y="1134377"/>
              <a:ext cx="2215003" cy="687368"/>
            </a:xfrm>
            <a:prstGeom prst="rect">
              <a:avLst/>
            </a:prstGeom>
            <a:noFill/>
          </p:spPr>
          <p:txBody>
            <a:bodyPr wrap="square" lIns="68580" tIns="34290" rIns="68580" bIns="34290" rtlCol="0">
              <a:spAutoFit/>
            </a:bodyPr>
            <a:lstStyle/>
            <a:p>
              <a:pPr>
                <a:spcBef>
                  <a:spcPts val="450"/>
                </a:spcBef>
              </a:pPr>
              <a:r>
                <a:rPr lang="zh-CN" altLang="en-US" sz="1600" dirty="0" smtClean="0">
                  <a:latin typeface="微软雅黑" panose="020B0503020204020204" pitchFamily="34" charset="-122"/>
                  <a:ea typeface="微软雅黑" panose="020B0503020204020204" pitchFamily="34" charset="-122"/>
                </a:rPr>
                <a:t>添加标题</a:t>
              </a:r>
              <a:endParaRPr lang="en-US" altLang="zh-CN" sz="1600" dirty="0" smtClean="0">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46" name="文本框 50"/>
            <p:cNvSpPr txBox="1"/>
            <p:nvPr/>
          </p:nvSpPr>
          <p:spPr>
            <a:xfrm>
              <a:off x="6402162" y="2247209"/>
              <a:ext cx="2215003" cy="687368"/>
            </a:xfrm>
            <a:prstGeom prst="rect">
              <a:avLst/>
            </a:prstGeom>
            <a:noFill/>
          </p:spPr>
          <p:txBody>
            <a:bodyPr wrap="square" lIns="68580" tIns="34290" rIns="68580" bIns="34290" rtlCol="0">
              <a:spAutoFit/>
            </a:bodyPr>
            <a:lstStyle/>
            <a:p>
              <a:pPr>
                <a:spcBef>
                  <a:spcPts val="450"/>
                </a:spcBef>
              </a:pPr>
              <a:r>
                <a:rPr lang="zh-CN" altLang="en-US" sz="1600" dirty="0" smtClean="0">
                  <a:solidFill>
                    <a:schemeClr val="bg2"/>
                  </a:solidFill>
                  <a:latin typeface="微软雅黑" panose="020B0503020204020204" pitchFamily="34" charset="-122"/>
                  <a:ea typeface="微软雅黑" panose="020B0503020204020204" pitchFamily="34" charset="-122"/>
                </a:rPr>
                <a:t>添加标题</a:t>
              </a:r>
              <a:endParaRPr lang="en-US" altLang="zh-CN" sz="1600" dirty="0" smtClean="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47" name="文本框 51"/>
            <p:cNvSpPr txBox="1"/>
            <p:nvPr/>
          </p:nvSpPr>
          <p:spPr>
            <a:xfrm>
              <a:off x="6402162" y="3366625"/>
              <a:ext cx="2215003" cy="687368"/>
            </a:xfrm>
            <a:prstGeom prst="rect">
              <a:avLst/>
            </a:prstGeom>
            <a:noFill/>
          </p:spPr>
          <p:txBody>
            <a:bodyPr wrap="square" lIns="68580" tIns="34290" rIns="68580" bIns="34290" rtlCol="0">
              <a:spAutoFit/>
            </a:bodyPr>
            <a:lstStyle/>
            <a:p>
              <a:pPr>
                <a:spcBef>
                  <a:spcPts val="450"/>
                </a:spcBef>
              </a:pPr>
              <a:r>
                <a:rPr lang="zh-CN" altLang="en-US" sz="1600" dirty="0" smtClean="0">
                  <a:solidFill>
                    <a:schemeClr val="tx2"/>
                  </a:solidFill>
                  <a:latin typeface="微软雅黑" panose="020B0503020204020204" pitchFamily="34" charset="-122"/>
                  <a:ea typeface="微软雅黑" panose="020B0503020204020204" pitchFamily="34" charset="-122"/>
                </a:rPr>
                <a:t>添加标题</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628805" y="1419622"/>
            <a:ext cx="3308987" cy="2880320"/>
            <a:chOff x="628805" y="1134377"/>
            <a:chExt cx="3308987" cy="2880320"/>
          </a:xfrm>
        </p:grpSpPr>
        <p:cxnSp>
          <p:nvCxnSpPr>
            <p:cNvPr id="49" name="直接连接符 48"/>
            <p:cNvCxnSpPr/>
            <p:nvPr/>
          </p:nvCxnSpPr>
          <p:spPr bwMode="auto">
            <a:xfrm>
              <a:off x="2925205" y="3651391"/>
              <a:ext cx="1012587" cy="0"/>
            </a:xfrm>
            <a:prstGeom prst="line">
              <a:avLst/>
            </a:prstGeom>
            <a:noFill/>
            <a:ln w="12700" cap="flat" cmpd="sng" algn="ctr">
              <a:solidFill>
                <a:schemeClr val="bg1"/>
              </a:solidFill>
              <a:prstDash val="solid"/>
              <a:miter lim="800000"/>
            </a:ln>
            <a:effectLst/>
          </p:spPr>
        </p:cxnSp>
        <p:cxnSp>
          <p:nvCxnSpPr>
            <p:cNvPr id="50" name="直接连接符 49"/>
            <p:cNvCxnSpPr/>
            <p:nvPr/>
          </p:nvCxnSpPr>
          <p:spPr bwMode="auto">
            <a:xfrm>
              <a:off x="2925206" y="2567696"/>
              <a:ext cx="685487" cy="0"/>
            </a:xfrm>
            <a:prstGeom prst="line">
              <a:avLst/>
            </a:prstGeom>
            <a:noFill/>
            <a:ln w="12700" cap="flat" cmpd="sng" algn="ctr">
              <a:solidFill>
                <a:schemeClr val="tx1"/>
              </a:solidFill>
              <a:prstDash val="solid"/>
              <a:miter lim="800000"/>
            </a:ln>
            <a:effectLst/>
          </p:spPr>
        </p:cxnSp>
        <p:cxnSp>
          <p:nvCxnSpPr>
            <p:cNvPr id="51" name="直接连接符 50"/>
            <p:cNvCxnSpPr/>
            <p:nvPr/>
          </p:nvCxnSpPr>
          <p:spPr bwMode="auto">
            <a:xfrm>
              <a:off x="2925205" y="1462668"/>
              <a:ext cx="1012587" cy="0"/>
            </a:xfrm>
            <a:prstGeom prst="line">
              <a:avLst/>
            </a:prstGeom>
            <a:noFill/>
            <a:ln w="12700" cap="flat" cmpd="sng" algn="ctr">
              <a:solidFill>
                <a:schemeClr val="bg1"/>
              </a:solidFill>
              <a:prstDash val="solid"/>
              <a:miter lim="800000"/>
            </a:ln>
            <a:effectLst/>
          </p:spPr>
        </p:cxnSp>
        <p:cxnSp>
          <p:nvCxnSpPr>
            <p:cNvPr id="52" name="直接连接符 51"/>
            <p:cNvCxnSpPr/>
            <p:nvPr/>
          </p:nvCxnSpPr>
          <p:spPr bwMode="auto">
            <a:xfrm flipH="1">
              <a:off x="2925205" y="3416734"/>
              <a:ext cx="0" cy="489227"/>
            </a:xfrm>
            <a:prstGeom prst="line">
              <a:avLst/>
            </a:prstGeom>
            <a:noFill/>
            <a:ln w="76200" cap="flat" cmpd="sng" algn="ctr">
              <a:solidFill>
                <a:schemeClr val="bg1"/>
              </a:solidFill>
              <a:prstDash val="solid"/>
              <a:miter lim="800000"/>
            </a:ln>
            <a:effectLst/>
          </p:spPr>
        </p:cxnSp>
        <p:cxnSp>
          <p:nvCxnSpPr>
            <p:cNvPr id="53" name="直接连接符 52"/>
            <p:cNvCxnSpPr/>
            <p:nvPr/>
          </p:nvCxnSpPr>
          <p:spPr bwMode="auto">
            <a:xfrm flipH="1">
              <a:off x="2925206" y="2333038"/>
              <a:ext cx="0" cy="489227"/>
            </a:xfrm>
            <a:prstGeom prst="line">
              <a:avLst/>
            </a:prstGeom>
            <a:noFill/>
            <a:ln w="76200" cap="flat" cmpd="sng" algn="ctr">
              <a:solidFill>
                <a:schemeClr val="tx1"/>
              </a:solidFill>
              <a:prstDash val="solid"/>
              <a:miter lim="800000"/>
            </a:ln>
            <a:effectLst/>
          </p:spPr>
        </p:cxnSp>
        <p:cxnSp>
          <p:nvCxnSpPr>
            <p:cNvPr id="54" name="直接连接符 53"/>
            <p:cNvCxnSpPr/>
            <p:nvPr/>
          </p:nvCxnSpPr>
          <p:spPr bwMode="auto">
            <a:xfrm flipH="1">
              <a:off x="2925205" y="1228009"/>
              <a:ext cx="0" cy="489227"/>
            </a:xfrm>
            <a:prstGeom prst="line">
              <a:avLst/>
            </a:prstGeom>
            <a:noFill/>
            <a:ln w="76200" cap="flat" cmpd="sng" algn="ctr">
              <a:solidFill>
                <a:schemeClr val="bg1"/>
              </a:solidFill>
              <a:prstDash val="solid"/>
              <a:miter lim="800000"/>
            </a:ln>
            <a:effectLst/>
          </p:spPr>
        </p:cxnSp>
        <p:sp>
          <p:nvSpPr>
            <p:cNvPr id="55" name="文本框 52"/>
            <p:cNvSpPr txBox="1"/>
            <p:nvPr/>
          </p:nvSpPr>
          <p:spPr>
            <a:xfrm>
              <a:off x="641134" y="1134377"/>
              <a:ext cx="2215003" cy="687368"/>
            </a:xfrm>
            <a:prstGeom prst="rect">
              <a:avLst/>
            </a:prstGeom>
            <a:noFill/>
          </p:spPr>
          <p:txBody>
            <a:bodyPr wrap="square" lIns="68580" tIns="34290" rIns="68580" bIns="34290" rtlCol="0">
              <a:spAutoFit/>
            </a:bodyPr>
            <a:lstStyle/>
            <a:p>
              <a:pPr algn="r">
                <a:spcBef>
                  <a:spcPts val="450"/>
                </a:spcBef>
              </a:pP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56" name="文本框 53"/>
            <p:cNvSpPr txBox="1"/>
            <p:nvPr/>
          </p:nvSpPr>
          <p:spPr>
            <a:xfrm>
              <a:off x="641134" y="2214497"/>
              <a:ext cx="2215003" cy="687368"/>
            </a:xfrm>
            <a:prstGeom prst="rect">
              <a:avLst/>
            </a:prstGeom>
            <a:noFill/>
          </p:spPr>
          <p:txBody>
            <a:bodyPr wrap="square" lIns="68580" tIns="34290" rIns="68580" bIns="34290" rtlCol="0">
              <a:spAutoFit/>
            </a:bodyPr>
            <a:lstStyle/>
            <a:p>
              <a:pPr algn="r">
                <a:spcBef>
                  <a:spcPts val="450"/>
                </a:spcBef>
              </a:pPr>
              <a:r>
                <a:rPr lang="zh-CN" altLang="en-US" sz="1600" dirty="0" smtClean="0">
                  <a:latin typeface="微软雅黑" panose="020B0503020204020204" pitchFamily="34" charset="-122"/>
                  <a:ea typeface="微软雅黑" panose="020B0503020204020204" pitchFamily="34" charset="-122"/>
                </a:rPr>
                <a:t>添加标题</a:t>
              </a:r>
              <a:endParaRPr lang="en-US" altLang="zh-CN" sz="1600" dirty="0" smtClean="0">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57" name="文本框 54"/>
            <p:cNvSpPr txBox="1"/>
            <p:nvPr/>
          </p:nvSpPr>
          <p:spPr>
            <a:xfrm>
              <a:off x="628805" y="3327329"/>
              <a:ext cx="2215003" cy="687368"/>
            </a:xfrm>
            <a:prstGeom prst="rect">
              <a:avLst/>
            </a:prstGeom>
            <a:noFill/>
          </p:spPr>
          <p:txBody>
            <a:bodyPr wrap="square" lIns="68580" tIns="34290" rIns="68580" bIns="34290" rtlCol="0">
              <a:spAutoFit/>
            </a:bodyPr>
            <a:lstStyle/>
            <a:p>
              <a:pPr algn="r">
                <a:spcBef>
                  <a:spcPts val="450"/>
                </a:spcBef>
              </a:pP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280052" y="242680"/>
            <a:ext cx="2904891" cy="338554"/>
            <a:chOff x="568442" y="319364"/>
            <a:chExt cx="3873190" cy="451406"/>
          </a:xfrm>
        </p:grpSpPr>
        <p:sp>
          <p:nvSpPr>
            <p:cNvPr id="59"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60" name="等腰三角形 59"/>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1"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27919973"/>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0-#ppt_w/2"/>
                                          </p:val>
                                        </p:tav>
                                        <p:tav tm="100000">
                                          <p:val>
                                            <p:strVal val="#ppt_x"/>
                                          </p:val>
                                        </p:tav>
                                      </p:tavLst>
                                    </p:anim>
                                    <p:anim calcmode="lin" valueType="num">
                                      <p:cBhvr additive="base">
                                        <p:cTn id="15" dur="500" fill="hold"/>
                                        <p:tgtEl>
                                          <p:spTgt spid="4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1+#ppt_w/2"/>
                                          </p:val>
                                        </p:tav>
                                        <p:tav tm="100000">
                                          <p:val>
                                            <p:strVal val="#ppt_x"/>
                                          </p:val>
                                        </p:tav>
                                      </p:tavLst>
                                    </p:anim>
                                    <p:anim calcmode="lin" valueType="num">
                                      <p:cBhvr additive="base">
                                        <p:cTn id="1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043608" y="1335359"/>
            <a:ext cx="27000" cy="1773361"/>
            <a:chOff x="1331651" y="1597980"/>
            <a:chExt cx="36000" cy="2364481"/>
          </a:xfrm>
          <a:solidFill>
            <a:srgbClr val="42BAC8"/>
          </a:solidFill>
        </p:grpSpPr>
        <p:cxnSp>
          <p:nvCxnSpPr>
            <p:cNvPr id="63" name="直接连接符 62"/>
            <p:cNvCxnSpPr/>
            <p:nvPr/>
          </p:nvCxnSpPr>
          <p:spPr>
            <a:xfrm>
              <a:off x="1331651" y="1597980"/>
              <a:ext cx="0" cy="236448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65" name="组合 64"/>
          <p:cNvGrpSpPr/>
          <p:nvPr/>
        </p:nvGrpSpPr>
        <p:grpSpPr>
          <a:xfrm flipV="1">
            <a:off x="2851600" y="2352894"/>
            <a:ext cx="27000" cy="1792745"/>
            <a:chOff x="1331651" y="1572132"/>
            <a:chExt cx="36000" cy="2390327"/>
          </a:xfrm>
          <a:solidFill>
            <a:srgbClr val="42BAC8"/>
          </a:solidFill>
        </p:grpSpPr>
        <p:cxnSp>
          <p:nvCxnSpPr>
            <p:cNvPr id="66" name="直接连接符 65"/>
            <p:cNvCxnSpPr/>
            <p:nvPr/>
          </p:nvCxnSpPr>
          <p:spPr>
            <a:xfrm>
              <a:off x="1331651" y="1576008"/>
              <a:ext cx="0" cy="238645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68" name="组合 67"/>
          <p:cNvGrpSpPr/>
          <p:nvPr/>
        </p:nvGrpSpPr>
        <p:grpSpPr>
          <a:xfrm>
            <a:off x="4659591" y="1335359"/>
            <a:ext cx="27000" cy="1773361"/>
            <a:chOff x="1331651" y="1597980"/>
            <a:chExt cx="36000" cy="2364481"/>
          </a:xfrm>
          <a:solidFill>
            <a:srgbClr val="42BAC8"/>
          </a:solidFill>
        </p:grpSpPr>
        <p:cxnSp>
          <p:nvCxnSpPr>
            <p:cNvPr id="69" name="直接连接符 68"/>
            <p:cNvCxnSpPr/>
            <p:nvPr/>
          </p:nvCxnSpPr>
          <p:spPr>
            <a:xfrm>
              <a:off x="1331651" y="1597980"/>
              <a:ext cx="0" cy="23644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71" name="组合 70"/>
          <p:cNvGrpSpPr/>
          <p:nvPr/>
        </p:nvGrpSpPr>
        <p:grpSpPr>
          <a:xfrm flipV="1">
            <a:off x="6467581" y="2352892"/>
            <a:ext cx="27000" cy="1792746"/>
            <a:chOff x="1331651" y="1572132"/>
            <a:chExt cx="36000" cy="2390328"/>
          </a:xfrm>
          <a:solidFill>
            <a:srgbClr val="42BAC8"/>
          </a:solidFill>
        </p:grpSpPr>
        <p:cxnSp>
          <p:nvCxnSpPr>
            <p:cNvPr id="72" name="直接连接符 71"/>
            <p:cNvCxnSpPr/>
            <p:nvPr/>
          </p:nvCxnSpPr>
          <p:spPr>
            <a:xfrm>
              <a:off x="1331651" y="1576008"/>
              <a:ext cx="0" cy="2386452"/>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74" name="组合 73"/>
          <p:cNvGrpSpPr/>
          <p:nvPr/>
        </p:nvGrpSpPr>
        <p:grpSpPr>
          <a:xfrm>
            <a:off x="1069541" y="1308866"/>
            <a:ext cx="1549008" cy="880780"/>
            <a:chOff x="1366228" y="1562658"/>
            <a:chExt cx="2065344" cy="1174373"/>
          </a:xfrm>
        </p:grpSpPr>
        <p:sp>
          <p:nvSpPr>
            <p:cNvPr id="75" name="文本框 55"/>
            <p:cNvSpPr txBox="1"/>
            <p:nvPr/>
          </p:nvSpPr>
          <p:spPr>
            <a:xfrm>
              <a:off x="1366228" y="1562658"/>
              <a:ext cx="2065344"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76" name="文本框 56"/>
            <p:cNvSpPr txBox="1"/>
            <p:nvPr/>
          </p:nvSpPr>
          <p:spPr>
            <a:xfrm>
              <a:off x="1366228" y="1998367"/>
              <a:ext cx="2065344" cy="738664"/>
            </a:xfrm>
            <a:prstGeom prst="rect">
              <a:avLst/>
            </a:prstGeom>
            <a:noFill/>
          </p:spPr>
          <p:txBody>
            <a:bodyPr wrap="square" rtlCol="0">
              <a:spAutoFit/>
            </a:bodyPr>
            <a:lstStyle/>
            <a:p>
              <a:pPr algn="just"/>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4688435" y="1308866"/>
            <a:ext cx="1546096" cy="880780"/>
            <a:chOff x="6191419" y="1562658"/>
            <a:chExt cx="2061461" cy="1174373"/>
          </a:xfrm>
        </p:grpSpPr>
        <p:sp>
          <p:nvSpPr>
            <p:cNvPr id="78" name="文本框 57"/>
            <p:cNvSpPr txBox="1"/>
            <p:nvPr/>
          </p:nvSpPr>
          <p:spPr>
            <a:xfrm>
              <a:off x="6191419" y="1562658"/>
              <a:ext cx="2061461"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bg2"/>
                  </a:solidFill>
                  <a:latin typeface="微软雅黑" panose="020B0503020204020204" pitchFamily="34" charset="-122"/>
                  <a:ea typeface="微软雅黑" panose="020B0503020204020204" pitchFamily="34" charset="-122"/>
                </a:rPr>
                <a:t>添加标题</a:t>
              </a:r>
            </a:p>
          </p:txBody>
        </p:sp>
        <p:sp>
          <p:nvSpPr>
            <p:cNvPr id="79" name="文本框 58"/>
            <p:cNvSpPr txBox="1"/>
            <p:nvPr/>
          </p:nvSpPr>
          <p:spPr>
            <a:xfrm>
              <a:off x="6191419" y="1998367"/>
              <a:ext cx="2061461" cy="738664"/>
            </a:xfrm>
            <a:prstGeom prst="rect">
              <a:avLst/>
            </a:prstGeom>
            <a:noFill/>
          </p:spPr>
          <p:txBody>
            <a:bodyPr wrap="square" rtlCol="0">
              <a:spAutoFit/>
            </a:bodyPr>
            <a:lstStyle/>
            <a:p>
              <a:pPr algn="just"/>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494581" y="3298071"/>
            <a:ext cx="1547939" cy="857855"/>
            <a:chOff x="8599614" y="4214928"/>
            <a:chExt cx="2063919" cy="1143806"/>
          </a:xfrm>
        </p:grpSpPr>
        <p:sp>
          <p:nvSpPr>
            <p:cNvPr id="81" name="文本框 59"/>
            <p:cNvSpPr txBox="1"/>
            <p:nvPr/>
          </p:nvSpPr>
          <p:spPr>
            <a:xfrm>
              <a:off x="8599614" y="4214928"/>
              <a:ext cx="2063919"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tx2"/>
                  </a:solidFill>
                  <a:latin typeface="微软雅黑" panose="020B0503020204020204" pitchFamily="34" charset="-122"/>
                  <a:ea typeface="微软雅黑" panose="020B0503020204020204" pitchFamily="34" charset="-122"/>
                </a:rPr>
                <a:t>添加标题</a:t>
              </a:r>
            </a:p>
          </p:txBody>
        </p:sp>
        <p:sp>
          <p:nvSpPr>
            <p:cNvPr id="82" name="文本框 60"/>
            <p:cNvSpPr txBox="1"/>
            <p:nvPr/>
          </p:nvSpPr>
          <p:spPr>
            <a:xfrm>
              <a:off x="8599614" y="4620069"/>
              <a:ext cx="2063919" cy="738665"/>
            </a:xfrm>
            <a:prstGeom prst="rect">
              <a:avLst/>
            </a:prstGeom>
            <a:noFill/>
          </p:spPr>
          <p:txBody>
            <a:bodyPr wrap="square" rtlCol="0">
              <a:spAutoFit/>
            </a:bodyPr>
            <a:lstStyle/>
            <a:p>
              <a:pPr algn="just"/>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2878599" y="3298071"/>
            <a:ext cx="1547942" cy="857855"/>
            <a:chOff x="3778305" y="4214928"/>
            <a:chExt cx="2063922" cy="1143806"/>
          </a:xfrm>
        </p:grpSpPr>
        <p:sp>
          <p:nvSpPr>
            <p:cNvPr id="84" name="文本框 61"/>
            <p:cNvSpPr txBox="1"/>
            <p:nvPr/>
          </p:nvSpPr>
          <p:spPr>
            <a:xfrm>
              <a:off x="3778305" y="4214928"/>
              <a:ext cx="2063922" cy="418576"/>
            </a:xfrm>
            <a:prstGeom prst="rect">
              <a:avLst/>
            </a:prstGeom>
            <a:noFill/>
          </p:spPr>
          <p:txBody>
            <a:bodyPr wrap="square" rtlCol="0">
              <a:spAutoFit/>
            </a:bodyPr>
            <a:lstStyle/>
            <a:p>
              <a:pPr algn="just">
                <a:lnSpc>
                  <a:spcPct val="90000"/>
                </a:lnSpc>
                <a:spcBef>
                  <a:spcPts val="750"/>
                </a:spcBef>
              </a:pPr>
              <a:r>
                <a:rPr lang="zh-CN" altLang="en-US" sz="1600" dirty="0">
                  <a:latin typeface="微软雅黑" panose="020B0503020204020204" pitchFamily="34" charset="-122"/>
                  <a:ea typeface="微软雅黑" panose="020B0503020204020204" pitchFamily="34" charset="-122"/>
                </a:rPr>
                <a:t>添加标题</a:t>
              </a:r>
            </a:p>
          </p:txBody>
        </p:sp>
        <p:sp>
          <p:nvSpPr>
            <p:cNvPr id="85" name="文本框 62"/>
            <p:cNvSpPr txBox="1"/>
            <p:nvPr/>
          </p:nvSpPr>
          <p:spPr>
            <a:xfrm>
              <a:off x="3778305" y="4620069"/>
              <a:ext cx="2063922" cy="738665"/>
            </a:xfrm>
            <a:prstGeom prst="rect">
              <a:avLst/>
            </a:prstGeom>
            <a:noFill/>
          </p:spPr>
          <p:txBody>
            <a:bodyPr wrap="square" rtlCol="0">
              <a:spAutoFit/>
            </a:bodyPr>
            <a:lstStyle/>
            <a:p>
              <a:pPr algn="just"/>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1043609" y="2352892"/>
            <a:ext cx="1574941" cy="762971"/>
            <a:chOff x="1331651" y="2945166"/>
            <a:chExt cx="2099921" cy="1017295"/>
          </a:xfrm>
        </p:grpSpPr>
        <p:sp>
          <p:nvSpPr>
            <p:cNvPr id="87" name="矩形 86"/>
            <p:cNvSpPr/>
            <p:nvPr/>
          </p:nvSpPr>
          <p:spPr>
            <a:xfrm>
              <a:off x="1331651" y="2945166"/>
              <a:ext cx="2099921" cy="1017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8" name="文本框 63"/>
            <p:cNvSpPr txBox="1"/>
            <p:nvPr/>
          </p:nvSpPr>
          <p:spPr>
            <a:xfrm>
              <a:off x="1419946" y="3543680"/>
              <a:ext cx="1923330" cy="400109"/>
            </a:xfrm>
            <a:prstGeom prst="rect">
              <a:avLst/>
            </a:prstGeom>
            <a:noFill/>
          </p:spPr>
          <p:txBody>
            <a:bodyPr wrap="square" rtlCol="0">
              <a:spAutoFit/>
            </a:bodyPr>
            <a:lstStyle/>
            <a:p>
              <a:pPr algn="ctr">
                <a:lnSpc>
                  <a:spcPct val="90000"/>
                </a:lnSpc>
                <a:spcBef>
                  <a:spcPts val="750"/>
                </a:spcBef>
              </a:pPr>
              <a:r>
                <a:rPr lang="zh-CN" altLang="en-US" sz="1500" dirty="0">
                  <a:solidFill>
                    <a:schemeClr val="accent2"/>
                  </a:solidFill>
                  <a:latin typeface="微软雅黑" panose="020B0503020204020204" pitchFamily="34" charset="-122"/>
                  <a:ea typeface="微软雅黑" panose="020B0503020204020204" pitchFamily="34" charset="-122"/>
                </a:rPr>
                <a:t>添加标题</a:t>
              </a:r>
            </a:p>
          </p:txBody>
        </p:sp>
        <p:sp>
          <p:nvSpPr>
            <p:cNvPr id="89" name="文本框 67"/>
            <p:cNvSpPr txBox="1"/>
            <p:nvPr/>
          </p:nvSpPr>
          <p:spPr>
            <a:xfrm>
              <a:off x="1843808" y="3042093"/>
              <a:ext cx="1075605" cy="584776"/>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1</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2851600" y="2352892"/>
            <a:ext cx="1574941" cy="762971"/>
            <a:chOff x="3742306" y="2945166"/>
            <a:chExt cx="2099921" cy="1017295"/>
          </a:xfrm>
        </p:grpSpPr>
        <p:sp>
          <p:nvSpPr>
            <p:cNvPr id="91" name="矩形 90"/>
            <p:cNvSpPr/>
            <p:nvPr/>
          </p:nvSpPr>
          <p:spPr>
            <a:xfrm flipV="1">
              <a:off x="3742306" y="2945166"/>
              <a:ext cx="2099921" cy="10172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2" name="文本框 64"/>
            <p:cNvSpPr txBox="1"/>
            <p:nvPr/>
          </p:nvSpPr>
          <p:spPr>
            <a:xfrm>
              <a:off x="3830598" y="3543680"/>
              <a:ext cx="1923330" cy="400109"/>
            </a:xfrm>
            <a:prstGeom prst="rect">
              <a:avLst/>
            </a:prstGeom>
            <a:noFill/>
          </p:spPr>
          <p:txBody>
            <a:bodyPr wrap="square" rtlCol="0">
              <a:spAutoFit/>
            </a:bodyPr>
            <a:lstStyle/>
            <a:p>
              <a:pPr algn="ctr">
                <a:lnSpc>
                  <a:spcPct val="90000"/>
                </a:lnSpc>
                <a:spcBef>
                  <a:spcPts val="750"/>
                </a:spcBef>
              </a:pPr>
              <a:r>
                <a:rPr lang="zh-CN" altLang="en-US" sz="1500" dirty="0">
                  <a:solidFill>
                    <a:schemeClr val="accent2"/>
                  </a:solidFill>
                  <a:latin typeface="微软雅黑" panose="020B0503020204020204" pitchFamily="34" charset="-122"/>
                  <a:ea typeface="微软雅黑" panose="020B0503020204020204" pitchFamily="34" charset="-122"/>
                </a:rPr>
                <a:t>添加标题</a:t>
              </a:r>
            </a:p>
          </p:txBody>
        </p:sp>
        <p:sp>
          <p:nvSpPr>
            <p:cNvPr id="93" name="文本框 68"/>
            <p:cNvSpPr txBox="1"/>
            <p:nvPr/>
          </p:nvSpPr>
          <p:spPr>
            <a:xfrm>
              <a:off x="4270418" y="3042093"/>
              <a:ext cx="1075605" cy="584776"/>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2</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4659591" y="2352892"/>
            <a:ext cx="1574941" cy="762971"/>
            <a:chOff x="6152961" y="2945166"/>
            <a:chExt cx="2099921" cy="1017295"/>
          </a:xfrm>
        </p:grpSpPr>
        <p:sp>
          <p:nvSpPr>
            <p:cNvPr id="95" name="矩形 94"/>
            <p:cNvSpPr/>
            <p:nvPr/>
          </p:nvSpPr>
          <p:spPr>
            <a:xfrm>
              <a:off x="6152961" y="2945166"/>
              <a:ext cx="2099921" cy="10172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6" name="文本框 65"/>
            <p:cNvSpPr txBox="1"/>
            <p:nvPr/>
          </p:nvSpPr>
          <p:spPr>
            <a:xfrm>
              <a:off x="6246353" y="3543680"/>
              <a:ext cx="1923330" cy="400109"/>
            </a:xfrm>
            <a:prstGeom prst="rect">
              <a:avLst/>
            </a:prstGeom>
            <a:noFill/>
          </p:spPr>
          <p:txBody>
            <a:bodyPr wrap="square" rtlCol="0">
              <a:spAutoFit/>
            </a:bodyPr>
            <a:lstStyle/>
            <a:p>
              <a:pPr algn="ctr">
                <a:lnSpc>
                  <a:spcPct val="90000"/>
                </a:lnSpc>
                <a:spcBef>
                  <a:spcPts val="750"/>
                </a:spcBef>
              </a:pPr>
              <a:r>
                <a:rPr lang="zh-CN" altLang="en-US" sz="1500" dirty="0">
                  <a:solidFill>
                    <a:schemeClr val="accent2"/>
                  </a:solidFill>
                  <a:latin typeface="微软雅黑" panose="020B0503020204020204" pitchFamily="34" charset="-122"/>
                  <a:ea typeface="微软雅黑" panose="020B0503020204020204" pitchFamily="34" charset="-122"/>
                </a:rPr>
                <a:t>添加标题</a:t>
              </a:r>
            </a:p>
          </p:txBody>
        </p:sp>
        <p:sp>
          <p:nvSpPr>
            <p:cNvPr id="97" name="文本框 69"/>
            <p:cNvSpPr txBox="1"/>
            <p:nvPr/>
          </p:nvSpPr>
          <p:spPr>
            <a:xfrm>
              <a:off x="6665116" y="3042093"/>
              <a:ext cx="1075605" cy="584776"/>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3</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8" name="组合 97"/>
          <p:cNvGrpSpPr/>
          <p:nvPr/>
        </p:nvGrpSpPr>
        <p:grpSpPr>
          <a:xfrm>
            <a:off x="6467582" y="2352892"/>
            <a:ext cx="1574941" cy="762971"/>
            <a:chOff x="8563615" y="2945166"/>
            <a:chExt cx="2099921" cy="1017295"/>
          </a:xfrm>
        </p:grpSpPr>
        <p:sp>
          <p:nvSpPr>
            <p:cNvPr id="99" name="矩形 98"/>
            <p:cNvSpPr/>
            <p:nvPr/>
          </p:nvSpPr>
          <p:spPr>
            <a:xfrm flipV="1">
              <a:off x="8563615" y="2945166"/>
              <a:ext cx="2099921" cy="1017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0" name="文本框 66"/>
            <p:cNvSpPr txBox="1"/>
            <p:nvPr/>
          </p:nvSpPr>
          <p:spPr>
            <a:xfrm>
              <a:off x="8651906" y="3543680"/>
              <a:ext cx="1923330" cy="400109"/>
            </a:xfrm>
            <a:prstGeom prst="rect">
              <a:avLst/>
            </a:prstGeom>
            <a:noFill/>
          </p:spPr>
          <p:txBody>
            <a:bodyPr wrap="square" rtlCol="0">
              <a:spAutoFit/>
            </a:bodyPr>
            <a:lstStyle/>
            <a:p>
              <a:pPr algn="ctr">
                <a:lnSpc>
                  <a:spcPct val="90000"/>
                </a:lnSpc>
                <a:spcBef>
                  <a:spcPts val="750"/>
                </a:spcBef>
              </a:pPr>
              <a:r>
                <a:rPr lang="zh-CN" altLang="en-US" sz="1500" dirty="0">
                  <a:solidFill>
                    <a:schemeClr val="accent2"/>
                  </a:solidFill>
                  <a:latin typeface="微软雅黑" panose="020B0503020204020204" pitchFamily="34" charset="-122"/>
                  <a:ea typeface="微软雅黑" panose="020B0503020204020204" pitchFamily="34" charset="-122"/>
                </a:rPr>
                <a:t>添加标题</a:t>
              </a:r>
            </a:p>
          </p:txBody>
        </p:sp>
        <p:sp>
          <p:nvSpPr>
            <p:cNvPr id="101" name="文本框 70"/>
            <p:cNvSpPr txBox="1"/>
            <p:nvPr/>
          </p:nvSpPr>
          <p:spPr>
            <a:xfrm>
              <a:off x="9087650" y="3042093"/>
              <a:ext cx="1075605" cy="584776"/>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4</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280052" y="242680"/>
            <a:ext cx="2904891" cy="338554"/>
            <a:chOff x="568442" y="319364"/>
            <a:chExt cx="3873190" cy="451406"/>
          </a:xfrm>
        </p:grpSpPr>
        <p:sp>
          <p:nvSpPr>
            <p:cNvPr id="103"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04" name="等腰三角形 10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05"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49407939"/>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1+#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1+#ppt_w/2"/>
                                          </p:val>
                                        </p:tav>
                                        <p:tav tm="100000">
                                          <p:val>
                                            <p:strVal val="#ppt_x"/>
                                          </p:val>
                                        </p:tav>
                                      </p:tavLst>
                                    </p:anim>
                                    <p:anim calcmode="lin" valueType="num">
                                      <p:cBhvr additive="base">
                                        <p:cTn id="12" dur="500" fill="hold"/>
                                        <p:tgtEl>
                                          <p:spTgt spid="9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1+#ppt_w/2"/>
                                          </p:val>
                                        </p:tav>
                                        <p:tav tm="100000">
                                          <p:val>
                                            <p:strVal val="#ppt_x"/>
                                          </p:val>
                                        </p:tav>
                                      </p:tavLst>
                                    </p:anim>
                                    <p:anim calcmode="lin" valueType="num">
                                      <p:cBhvr additive="base">
                                        <p:cTn id="16" dur="500" fill="hold"/>
                                        <p:tgtEl>
                                          <p:spTgt spid="9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500" fill="hold"/>
                                        <p:tgtEl>
                                          <p:spTgt spid="98"/>
                                        </p:tgtEl>
                                        <p:attrNameLst>
                                          <p:attrName>ppt_x</p:attrName>
                                        </p:attrNameLst>
                                      </p:cBhvr>
                                      <p:tavLst>
                                        <p:tav tm="0">
                                          <p:val>
                                            <p:strVal val="1+#ppt_w/2"/>
                                          </p:val>
                                        </p:tav>
                                        <p:tav tm="100000">
                                          <p:val>
                                            <p:strVal val="#ppt_x"/>
                                          </p:val>
                                        </p:tav>
                                      </p:tavLst>
                                    </p:anim>
                                    <p:anim calcmode="lin" valueType="num">
                                      <p:cBhvr additive="base">
                                        <p:cTn id="20" dur="500" fill="hold"/>
                                        <p:tgtEl>
                                          <p:spTgt spid="98"/>
                                        </p:tgtEl>
                                        <p:attrNameLst>
                                          <p:attrName>ppt_y</p:attrName>
                                        </p:attrNameLst>
                                      </p:cBhvr>
                                      <p:tavLst>
                                        <p:tav tm="0">
                                          <p:val>
                                            <p:strVal val="#ppt_y"/>
                                          </p:val>
                                        </p:tav>
                                        <p:tav tm="100000">
                                          <p:val>
                                            <p:strVal val="#ppt_y"/>
                                          </p:val>
                                        </p:tav>
                                      </p:tavLst>
                                    </p:anim>
                                  </p:childTnLst>
                                </p:cTn>
                              </p:par>
                              <p:par>
                                <p:cTn id="21" presetID="22" presetClass="entr" presetSubtype="4" fill="hold" nodeType="withEffect">
                                  <p:stCondLst>
                                    <p:cond delay="500"/>
                                  </p:stCondLst>
                                  <p:childTnLst>
                                    <p:set>
                                      <p:cBhvr>
                                        <p:cTn id="22" dur="1" fill="hold">
                                          <p:stCondLst>
                                            <p:cond delay="0"/>
                                          </p:stCondLst>
                                        </p:cTn>
                                        <p:tgtEl>
                                          <p:spTgt spid="62"/>
                                        </p:tgtEl>
                                        <p:attrNameLst>
                                          <p:attrName>style.visibility</p:attrName>
                                        </p:attrNameLst>
                                      </p:cBhvr>
                                      <p:to>
                                        <p:strVal val="visible"/>
                                      </p:to>
                                    </p:set>
                                    <p:animEffect transition="in" filter="wipe(down)">
                                      <p:cBhvr>
                                        <p:cTn id="23" dur="250"/>
                                        <p:tgtEl>
                                          <p:spTgt spid="62"/>
                                        </p:tgtEl>
                                      </p:cBhvr>
                                    </p:animEffect>
                                  </p:childTnLst>
                                </p:cTn>
                              </p:par>
                              <p:par>
                                <p:cTn id="24" presetID="22" presetClass="entr" presetSubtype="8" fill="hold" nodeType="withEffect">
                                  <p:stCondLst>
                                    <p:cond delay="750"/>
                                  </p:stCondLst>
                                  <p:childTnLst>
                                    <p:set>
                                      <p:cBhvr>
                                        <p:cTn id="25" dur="1" fill="hold">
                                          <p:stCondLst>
                                            <p:cond delay="0"/>
                                          </p:stCondLst>
                                        </p:cTn>
                                        <p:tgtEl>
                                          <p:spTgt spid="74"/>
                                        </p:tgtEl>
                                        <p:attrNameLst>
                                          <p:attrName>style.visibility</p:attrName>
                                        </p:attrNameLst>
                                      </p:cBhvr>
                                      <p:to>
                                        <p:strVal val="visible"/>
                                      </p:to>
                                    </p:set>
                                    <p:animEffect transition="in" filter="wipe(left)">
                                      <p:cBhvr>
                                        <p:cTn id="26" dur="250"/>
                                        <p:tgtEl>
                                          <p:spTgt spid="74"/>
                                        </p:tgtEl>
                                      </p:cBhvr>
                                    </p:animEffect>
                                  </p:childTnLst>
                                </p:cTn>
                              </p:par>
                              <p:par>
                                <p:cTn id="27" presetID="22" presetClass="entr" presetSubtype="1" fill="hold" nodeType="withEffect">
                                  <p:stCondLst>
                                    <p:cond delay="750"/>
                                  </p:stCondLst>
                                  <p:childTnLst>
                                    <p:set>
                                      <p:cBhvr>
                                        <p:cTn id="28" dur="1" fill="hold">
                                          <p:stCondLst>
                                            <p:cond delay="0"/>
                                          </p:stCondLst>
                                        </p:cTn>
                                        <p:tgtEl>
                                          <p:spTgt spid="65"/>
                                        </p:tgtEl>
                                        <p:attrNameLst>
                                          <p:attrName>style.visibility</p:attrName>
                                        </p:attrNameLst>
                                      </p:cBhvr>
                                      <p:to>
                                        <p:strVal val="visible"/>
                                      </p:to>
                                    </p:set>
                                    <p:animEffect transition="in" filter="wipe(up)">
                                      <p:cBhvr>
                                        <p:cTn id="29" dur="250"/>
                                        <p:tgtEl>
                                          <p:spTgt spid="65"/>
                                        </p:tgtEl>
                                      </p:cBhvr>
                                    </p:animEffect>
                                  </p:childTnLst>
                                </p:cTn>
                              </p:par>
                              <p:par>
                                <p:cTn id="30" presetID="22" presetClass="entr" presetSubtype="8" fill="hold" nodeType="withEffect">
                                  <p:stCondLst>
                                    <p:cond delay="1000"/>
                                  </p:stCondLst>
                                  <p:childTnLst>
                                    <p:set>
                                      <p:cBhvr>
                                        <p:cTn id="31" dur="1" fill="hold">
                                          <p:stCondLst>
                                            <p:cond delay="0"/>
                                          </p:stCondLst>
                                        </p:cTn>
                                        <p:tgtEl>
                                          <p:spTgt spid="83"/>
                                        </p:tgtEl>
                                        <p:attrNameLst>
                                          <p:attrName>style.visibility</p:attrName>
                                        </p:attrNameLst>
                                      </p:cBhvr>
                                      <p:to>
                                        <p:strVal val="visible"/>
                                      </p:to>
                                    </p:set>
                                    <p:animEffect transition="in" filter="wipe(left)">
                                      <p:cBhvr>
                                        <p:cTn id="32" dur="250"/>
                                        <p:tgtEl>
                                          <p:spTgt spid="83"/>
                                        </p:tgtEl>
                                      </p:cBhvr>
                                    </p:animEffect>
                                  </p:childTnLst>
                                </p:cTn>
                              </p:par>
                              <p:par>
                                <p:cTn id="33" presetID="22" presetClass="entr" presetSubtype="4" fill="hold" nodeType="withEffect">
                                  <p:stCondLst>
                                    <p:cond delay="100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250"/>
                                        <p:tgtEl>
                                          <p:spTgt spid="68"/>
                                        </p:tgtEl>
                                      </p:cBhvr>
                                    </p:animEffect>
                                  </p:childTnLst>
                                </p:cTn>
                              </p:par>
                              <p:par>
                                <p:cTn id="36" presetID="22" presetClass="entr" presetSubtype="8" fill="hold" nodeType="withEffect">
                                  <p:stCondLst>
                                    <p:cond delay="1250"/>
                                  </p:stCondLst>
                                  <p:childTnLst>
                                    <p:set>
                                      <p:cBhvr>
                                        <p:cTn id="37" dur="1" fill="hold">
                                          <p:stCondLst>
                                            <p:cond delay="0"/>
                                          </p:stCondLst>
                                        </p:cTn>
                                        <p:tgtEl>
                                          <p:spTgt spid="77"/>
                                        </p:tgtEl>
                                        <p:attrNameLst>
                                          <p:attrName>style.visibility</p:attrName>
                                        </p:attrNameLst>
                                      </p:cBhvr>
                                      <p:to>
                                        <p:strVal val="visible"/>
                                      </p:to>
                                    </p:set>
                                    <p:animEffect transition="in" filter="wipe(left)">
                                      <p:cBhvr>
                                        <p:cTn id="38" dur="250"/>
                                        <p:tgtEl>
                                          <p:spTgt spid="77"/>
                                        </p:tgtEl>
                                      </p:cBhvr>
                                    </p:animEffect>
                                  </p:childTnLst>
                                </p:cTn>
                              </p:par>
                              <p:par>
                                <p:cTn id="39" presetID="22" presetClass="entr" presetSubtype="1" fill="hold" nodeType="withEffect">
                                  <p:stCondLst>
                                    <p:cond delay="1250"/>
                                  </p:stCondLst>
                                  <p:childTnLst>
                                    <p:set>
                                      <p:cBhvr>
                                        <p:cTn id="40" dur="1" fill="hold">
                                          <p:stCondLst>
                                            <p:cond delay="0"/>
                                          </p:stCondLst>
                                        </p:cTn>
                                        <p:tgtEl>
                                          <p:spTgt spid="71"/>
                                        </p:tgtEl>
                                        <p:attrNameLst>
                                          <p:attrName>style.visibility</p:attrName>
                                        </p:attrNameLst>
                                      </p:cBhvr>
                                      <p:to>
                                        <p:strVal val="visible"/>
                                      </p:to>
                                    </p:set>
                                    <p:animEffect transition="in" filter="wipe(up)">
                                      <p:cBhvr>
                                        <p:cTn id="41" dur="250"/>
                                        <p:tgtEl>
                                          <p:spTgt spid="71"/>
                                        </p:tgtEl>
                                      </p:cBhvr>
                                    </p:animEffect>
                                  </p:childTnLst>
                                </p:cTn>
                              </p:par>
                              <p:par>
                                <p:cTn id="42" presetID="22" presetClass="entr" presetSubtype="8" fill="hold" nodeType="withEffect">
                                  <p:stCondLst>
                                    <p:cond delay="1500"/>
                                  </p:stCondLst>
                                  <p:childTnLst>
                                    <p:set>
                                      <p:cBhvr>
                                        <p:cTn id="43" dur="1" fill="hold">
                                          <p:stCondLst>
                                            <p:cond delay="0"/>
                                          </p:stCondLst>
                                        </p:cTn>
                                        <p:tgtEl>
                                          <p:spTgt spid="80"/>
                                        </p:tgtEl>
                                        <p:attrNameLst>
                                          <p:attrName>style.visibility</p:attrName>
                                        </p:attrNameLst>
                                      </p:cBhvr>
                                      <p:to>
                                        <p:strVal val="visible"/>
                                      </p:to>
                                    </p:set>
                                    <p:animEffect transition="in" filter="wipe(left)">
                                      <p:cBhvr>
                                        <p:cTn id="44"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2083519"/>
            <a:ext cx="1486856" cy="1620838"/>
            <a:chOff x="1259632" y="2319064"/>
            <a:chExt cx="1619250" cy="1620838"/>
          </a:xfrm>
        </p:grpSpPr>
        <p:grpSp>
          <p:nvGrpSpPr>
            <p:cNvPr id="3" name="组合 35"/>
            <p:cNvGrpSpPr>
              <a:grpSpLocks/>
            </p:cNvGrpSpPr>
            <p:nvPr/>
          </p:nvGrpSpPr>
          <p:grpSpPr bwMode="auto">
            <a:xfrm>
              <a:off x="1259632" y="2319064"/>
              <a:ext cx="1619250" cy="1620838"/>
              <a:chOff x="0" y="0"/>
              <a:chExt cx="2641800" cy="2641800"/>
            </a:xfrm>
            <a:solidFill>
              <a:schemeClr val="tx1"/>
            </a:solidFill>
          </p:grpSpPr>
          <p:grpSp>
            <p:nvGrpSpPr>
              <p:cNvPr id="5" name="组合 31"/>
              <p:cNvGrpSpPr>
                <a:grpSpLocks/>
              </p:cNvGrpSpPr>
              <p:nvPr/>
            </p:nvGrpSpPr>
            <p:grpSpPr bwMode="auto">
              <a:xfrm>
                <a:off x="0" y="0"/>
                <a:ext cx="2641800" cy="2641800"/>
                <a:chOff x="0" y="0"/>
                <a:chExt cx="2641800" cy="2641800"/>
              </a:xfrm>
              <a:grpFill/>
            </p:grpSpPr>
            <p:sp>
              <p:nvSpPr>
                <p:cNvPr id="7" name="梯形 2"/>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8" name="梯形 43"/>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9" name="梯形 44"/>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0" name="梯形 47"/>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1" name="梯形 48"/>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2" name="梯形 49"/>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3" name="梯形 50"/>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4" name="梯形 51"/>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5" name="梯形 52"/>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6" name="梯形 53"/>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7" name="梯形 54"/>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8" name="梯形 55"/>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grpSp>
          <p:sp>
            <p:nvSpPr>
              <p:cNvPr id="6" name="同心圆 2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grpSp>
        <p:sp>
          <p:nvSpPr>
            <p:cNvPr id="4" name="TextBox 12"/>
            <p:cNvSpPr txBox="1">
              <a:spLocks noChangeArrowheads="1"/>
            </p:cNvSpPr>
            <p:nvPr/>
          </p:nvSpPr>
          <p:spPr bwMode="auto">
            <a:xfrm flipH="1">
              <a:off x="1691680" y="2978077"/>
              <a:ext cx="96366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dirty="0" smtClean="0">
                  <a:latin typeface="微软雅黑" panose="020B0503020204020204" pitchFamily="34" charset="-122"/>
                  <a:ea typeface="微软雅黑" panose="020B0503020204020204" pitchFamily="34" charset="-122"/>
                </a:rPr>
                <a:t>标题</a:t>
              </a:r>
            </a:p>
          </p:txBody>
        </p:sp>
      </p:grpSp>
      <p:grpSp>
        <p:nvGrpSpPr>
          <p:cNvPr id="19" name="组合 18"/>
          <p:cNvGrpSpPr/>
          <p:nvPr/>
        </p:nvGrpSpPr>
        <p:grpSpPr>
          <a:xfrm>
            <a:off x="2616944" y="1059582"/>
            <a:ext cx="2026205" cy="2027237"/>
            <a:chOff x="2616944" y="1295127"/>
            <a:chExt cx="2206625" cy="2027237"/>
          </a:xfrm>
        </p:grpSpPr>
        <p:grpSp>
          <p:nvGrpSpPr>
            <p:cNvPr id="20" name="组合 102"/>
            <p:cNvGrpSpPr>
              <a:grpSpLocks/>
            </p:cNvGrpSpPr>
            <p:nvPr/>
          </p:nvGrpSpPr>
          <p:grpSpPr bwMode="auto">
            <a:xfrm>
              <a:off x="2616944" y="1295127"/>
              <a:ext cx="2206625" cy="2027237"/>
              <a:chOff x="0" y="0"/>
              <a:chExt cx="2641800" cy="2641800"/>
            </a:xfrm>
            <a:solidFill>
              <a:schemeClr val="tx2"/>
            </a:solidFill>
          </p:grpSpPr>
          <p:grpSp>
            <p:nvGrpSpPr>
              <p:cNvPr id="22" name="组合 103"/>
              <p:cNvGrpSpPr>
                <a:grpSpLocks/>
              </p:cNvGrpSpPr>
              <p:nvPr/>
            </p:nvGrpSpPr>
            <p:grpSpPr bwMode="auto">
              <a:xfrm>
                <a:off x="0" y="0"/>
                <a:ext cx="2641800" cy="2641800"/>
                <a:chOff x="0" y="0"/>
                <a:chExt cx="2641800" cy="2641800"/>
              </a:xfrm>
              <a:grpFill/>
            </p:grpSpPr>
            <p:sp>
              <p:nvSpPr>
                <p:cNvPr id="24" name="梯形 105"/>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5" name="梯形 106"/>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6" name="梯形 107"/>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7" name="梯形 108"/>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8" name="梯形 109"/>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9" name="梯形 110"/>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0" name="梯形 111"/>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1" name="梯形 112"/>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2" name="梯形 113"/>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3" name="梯形 114"/>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4" name="梯形 115"/>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5" name="梯形 116"/>
                <p:cNvSpPr>
                  <a:spLocks/>
                </p:cNvSpPr>
                <p:nvPr/>
              </p:nvSpPr>
              <p:spPr bwMode="auto">
                <a:xfrm rot="19800000">
                  <a:off x="534451" y="148030"/>
                  <a:ext cx="468000" cy="431999"/>
                </a:xfrm>
                <a:custGeom>
                  <a:avLst/>
                  <a:gdLst>
                    <a:gd name="T0" fmla="*/ 0 w 468000"/>
                    <a:gd name="T1" fmla="*/ 431999 h 431999"/>
                    <a:gd name="T2" fmla="*/ 108000 w 468000"/>
                    <a:gd name="T3" fmla="*/ 0 h 431999"/>
                    <a:gd name="T4" fmla="*/ 360000 w 468000"/>
                    <a:gd name="T5" fmla="*/ 0 h 431999"/>
                    <a:gd name="T6" fmla="*/ 468000 w 468000"/>
                    <a:gd name="T7" fmla="*/ 431999 h 431999"/>
                    <a:gd name="T8" fmla="*/ 72000 w 468000"/>
                    <a:gd name="T9" fmla="*/ 66461 h 431999"/>
                    <a:gd name="T10" fmla="*/ 396000 w 468000"/>
                    <a:gd name="T11" fmla="*/ 431999 h 431999"/>
                  </a:gdLst>
                  <a:ahLst/>
                  <a:cxnLst>
                    <a:cxn ang="0">
                      <a:pos x="T0" y="T1"/>
                    </a:cxn>
                    <a:cxn ang="0">
                      <a:pos x="T2" y="T3"/>
                    </a:cxn>
                    <a:cxn ang="0">
                      <a:pos x="T4" y="T5"/>
                    </a:cxn>
                    <a:cxn ang="0">
                      <a:pos x="T6" y="T7"/>
                    </a:cxn>
                  </a:cxnLst>
                  <a:rect l="T8" t="T9" r="T10" b="T11"/>
                  <a:pathLst>
                    <a:path w="468000" h="431999">
                      <a:moveTo>
                        <a:pt x="0" y="431999"/>
                      </a:moveTo>
                      <a:lnTo>
                        <a:pt x="108000" y="0"/>
                      </a:lnTo>
                      <a:lnTo>
                        <a:pt x="360000" y="0"/>
                      </a:lnTo>
                      <a:lnTo>
                        <a:pt x="468000" y="4319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grpSp>
          <p:sp>
            <p:nvSpPr>
              <p:cNvPr id="23" name="同心圆 104"/>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grpSp>
        <p:sp>
          <p:nvSpPr>
            <p:cNvPr id="21" name="TextBox 12"/>
            <p:cNvSpPr txBox="1">
              <a:spLocks noChangeArrowheads="1"/>
            </p:cNvSpPr>
            <p:nvPr/>
          </p:nvSpPr>
          <p:spPr bwMode="auto">
            <a:xfrm flipH="1">
              <a:off x="3347864" y="2156087"/>
              <a:ext cx="963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000" dirty="0" smtClean="0">
                  <a:solidFill>
                    <a:schemeClr val="tx2"/>
                  </a:solidFill>
                  <a:latin typeface="微软雅黑" panose="020B0503020204020204" pitchFamily="34" charset="-122"/>
                  <a:ea typeface="微软雅黑" panose="020B0503020204020204" pitchFamily="34" charset="-122"/>
                </a:rPr>
                <a:t>标题</a:t>
              </a:r>
            </a:p>
          </p:txBody>
        </p:sp>
      </p:grpSp>
      <p:grpSp>
        <p:nvGrpSpPr>
          <p:cNvPr id="36" name="组合 35"/>
          <p:cNvGrpSpPr/>
          <p:nvPr/>
        </p:nvGrpSpPr>
        <p:grpSpPr>
          <a:xfrm>
            <a:off x="4607669" y="2277194"/>
            <a:ext cx="1241962" cy="1257300"/>
            <a:chOff x="4607669" y="2512739"/>
            <a:chExt cx="1352550" cy="1257300"/>
          </a:xfrm>
          <a:solidFill>
            <a:schemeClr val="bg1"/>
          </a:solidFill>
        </p:grpSpPr>
        <p:grpSp>
          <p:nvGrpSpPr>
            <p:cNvPr id="37" name="组合 87"/>
            <p:cNvGrpSpPr>
              <a:grpSpLocks/>
            </p:cNvGrpSpPr>
            <p:nvPr/>
          </p:nvGrpSpPr>
          <p:grpSpPr bwMode="auto">
            <a:xfrm>
              <a:off x="4607669" y="2512739"/>
              <a:ext cx="1352550" cy="1257300"/>
              <a:chOff x="0" y="0"/>
              <a:chExt cx="2641800" cy="2641800"/>
            </a:xfrm>
            <a:grpFill/>
          </p:grpSpPr>
          <p:grpSp>
            <p:nvGrpSpPr>
              <p:cNvPr id="39" name="组合 88"/>
              <p:cNvGrpSpPr>
                <a:grpSpLocks/>
              </p:cNvGrpSpPr>
              <p:nvPr/>
            </p:nvGrpSpPr>
            <p:grpSpPr bwMode="auto">
              <a:xfrm>
                <a:off x="0" y="0"/>
                <a:ext cx="2641800" cy="2641800"/>
                <a:chOff x="0" y="0"/>
                <a:chExt cx="2641800" cy="2641800"/>
              </a:xfrm>
              <a:grpFill/>
            </p:grpSpPr>
            <p:sp>
              <p:nvSpPr>
                <p:cNvPr id="41" name="梯形 90"/>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2" name="梯形 91"/>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3" name="梯形 92"/>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4" name="梯形 93"/>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5" name="梯形 94"/>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6" name="梯形 95"/>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7" name="梯形 96"/>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8" name="梯形 97"/>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9" name="梯形 98"/>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50" name="梯形 99"/>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51" name="梯形 100"/>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52" name="梯形 101"/>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grpSp>
          <p:sp>
            <p:nvSpPr>
              <p:cNvPr id="40" name="同心圆 8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grpSp>
        <p:sp>
          <p:nvSpPr>
            <p:cNvPr id="38" name="TextBox 12"/>
            <p:cNvSpPr txBox="1">
              <a:spLocks noChangeArrowheads="1"/>
            </p:cNvSpPr>
            <p:nvPr/>
          </p:nvSpPr>
          <p:spPr bwMode="auto">
            <a:xfrm flipH="1">
              <a:off x="4938298" y="3003798"/>
              <a:ext cx="963663" cy="313932"/>
            </a:xfrm>
            <a:prstGeom prst="rect">
              <a:avLst/>
            </a:prstGeom>
            <a:noFill/>
            <a:ln w="9525">
              <a:noFill/>
              <a:miter lim="800000"/>
              <a:headEnd/>
              <a:tailEnd/>
            </a:ln>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53" name="组合 52"/>
          <p:cNvGrpSpPr/>
          <p:nvPr/>
        </p:nvGrpSpPr>
        <p:grpSpPr>
          <a:xfrm>
            <a:off x="5831632" y="1294532"/>
            <a:ext cx="2104921" cy="2068512"/>
            <a:chOff x="5831632" y="1530077"/>
            <a:chExt cx="2292350" cy="2068512"/>
          </a:xfrm>
        </p:grpSpPr>
        <p:grpSp>
          <p:nvGrpSpPr>
            <p:cNvPr id="54" name="组合 57"/>
            <p:cNvGrpSpPr>
              <a:grpSpLocks/>
            </p:cNvGrpSpPr>
            <p:nvPr/>
          </p:nvGrpSpPr>
          <p:grpSpPr bwMode="auto">
            <a:xfrm>
              <a:off x="5831632" y="1530077"/>
              <a:ext cx="2292350" cy="2068512"/>
              <a:chOff x="0" y="0"/>
              <a:chExt cx="2641800" cy="2641800"/>
            </a:xfrm>
            <a:solidFill>
              <a:schemeClr val="bg2"/>
            </a:solidFill>
          </p:grpSpPr>
          <p:grpSp>
            <p:nvGrpSpPr>
              <p:cNvPr id="56" name="组合 58"/>
              <p:cNvGrpSpPr>
                <a:grpSpLocks/>
              </p:cNvGrpSpPr>
              <p:nvPr/>
            </p:nvGrpSpPr>
            <p:grpSpPr bwMode="auto">
              <a:xfrm>
                <a:off x="0" y="0"/>
                <a:ext cx="2641800" cy="2641800"/>
                <a:chOff x="0" y="0"/>
                <a:chExt cx="2641800" cy="2641800"/>
              </a:xfrm>
              <a:grpFill/>
            </p:grpSpPr>
            <p:sp>
              <p:nvSpPr>
                <p:cNvPr id="58" name="梯形 60"/>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59" name="梯形 61"/>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0" name="梯形 62"/>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1" name="梯形 63"/>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2" name="梯形 64"/>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3" name="梯形 65"/>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4" name="梯形 66"/>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5" name="梯形 67"/>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6" name="梯形 68"/>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7" name="梯形 69"/>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8" name="梯形 70"/>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9" name="梯形 71"/>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grpSp>
          <p:sp>
            <p:nvSpPr>
              <p:cNvPr id="57" name="同心圆 5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grpSp>
        <p:sp>
          <p:nvSpPr>
            <p:cNvPr id="55" name="TextBox 12"/>
            <p:cNvSpPr txBox="1">
              <a:spLocks noChangeArrowheads="1"/>
            </p:cNvSpPr>
            <p:nvPr/>
          </p:nvSpPr>
          <p:spPr bwMode="auto">
            <a:xfrm flipH="1">
              <a:off x="6588224" y="2447255"/>
              <a:ext cx="963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000" dirty="0" smtClean="0">
                  <a:solidFill>
                    <a:schemeClr val="bg2"/>
                  </a:solidFill>
                  <a:latin typeface="微软雅黑" panose="020B0503020204020204" pitchFamily="34" charset="-122"/>
                  <a:ea typeface="微软雅黑" panose="020B0503020204020204" pitchFamily="34" charset="-122"/>
                </a:rPr>
                <a:t>标题</a:t>
              </a:r>
            </a:p>
          </p:txBody>
        </p:sp>
      </p:grpSp>
      <p:sp>
        <p:nvSpPr>
          <p:cNvPr id="70" name="TextBox 69"/>
          <p:cNvSpPr txBox="1"/>
          <p:nvPr/>
        </p:nvSpPr>
        <p:spPr>
          <a:xfrm>
            <a:off x="2746488" y="4011910"/>
            <a:ext cx="4894539" cy="400110"/>
          </a:xfrm>
          <a:prstGeom prst="rect">
            <a:avLst/>
          </a:prstGeom>
          <a:noFill/>
        </p:spPr>
        <p:txBody>
          <a:bodyPr wrap="square" rtlCol="0">
            <a:spAutoFit/>
          </a:bodyPr>
          <a:lstStyle/>
          <a:p>
            <a:r>
              <a:rPr lang="zh-CN" altLang="en-US" sz="1000" spc="-10" dirty="0" smtClean="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请输入内容请输入文字内容请输入内容请输入文字内容请输入内容请输入文字内容请输入内容请输入文字内容请输入内容请输入文字内容请输入内容请输入文字内容</a:t>
            </a:r>
          </a:p>
        </p:txBody>
      </p:sp>
      <p:sp>
        <p:nvSpPr>
          <p:cNvPr id="71" name="TextBox 70"/>
          <p:cNvSpPr txBox="1"/>
          <p:nvPr/>
        </p:nvSpPr>
        <p:spPr>
          <a:xfrm>
            <a:off x="3105246" y="3651870"/>
            <a:ext cx="4635106" cy="338554"/>
          </a:xfrm>
          <a:prstGeom prst="rect">
            <a:avLst/>
          </a:prstGeom>
          <a:noFill/>
        </p:spPr>
        <p:txBody>
          <a:bodyPr wrap="square" rtlCol="0">
            <a:spAutoFit/>
          </a:bodyPr>
          <a:lstStyle/>
          <a:p>
            <a:r>
              <a:rPr lang="zh-CN" altLang="en-US" sz="1600" spc="-10" dirty="0" smtClean="0">
                <a:solidFill>
                  <a:schemeClr val="bg1"/>
                </a:solidFill>
                <a:latin typeface="微软雅黑" panose="020B0503020204020204" pitchFamily="34" charset="-122"/>
                <a:ea typeface="微软雅黑" panose="020B0503020204020204" pitchFamily="34" charset="-122"/>
              </a:rPr>
              <a:t>标题文字内容</a:t>
            </a:r>
          </a:p>
        </p:txBody>
      </p:sp>
      <p:grpSp>
        <p:nvGrpSpPr>
          <p:cNvPr id="72" name="组合 71"/>
          <p:cNvGrpSpPr/>
          <p:nvPr/>
        </p:nvGrpSpPr>
        <p:grpSpPr>
          <a:xfrm>
            <a:off x="280052" y="242680"/>
            <a:ext cx="2904891" cy="338554"/>
            <a:chOff x="568442" y="319364"/>
            <a:chExt cx="3873190" cy="451406"/>
          </a:xfrm>
        </p:grpSpPr>
        <p:sp>
          <p:nvSpPr>
            <p:cNvPr id="73"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74" name="等腰三角形 7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75"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93597938"/>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style.rotation</p:attrName>
                                        </p:attrNameLst>
                                      </p:cBhvr>
                                      <p:tavLst>
                                        <p:tav tm="0">
                                          <p:val>
                                            <p:fltVal val="720"/>
                                          </p:val>
                                        </p:tav>
                                        <p:tav tm="100000">
                                          <p:val>
                                            <p:fltVal val="0"/>
                                          </p:val>
                                        </p:tav>
                                      </p:tavLst>
                                    </p:anim>
                                    <p:anim calcmode="lin" valueType="num">
                                      <p:cBhvr>
                                        <p:cTn id="9" dur="500" fill="hold"/>
                                        <p:tgtEl>
                                          <p:spTgt spid="2"/>
                                        </p:tgtEl>
                                        <p:attrNameLst>
                                          <p:attrName>ppt_h</p:attrName>
                                        </p:attrNameLst>
                                      </p:cBhvr>
                                      <p:tavLst>
                                        <p:tav tm="0">
                                          <p:val>
                                            <p:fltVal val="0"/>
                                          </p:val>
                                        </p:tav>
                                        <p:tav tm="100000">
                                          <p:val>
                                            <p:strVal val="#ppt_h"/>
                                          </p:val>
                                        </p:tav>
                                      </p:tavLst>
                                    </p:anim>
                                    <p:anim calcmode="lin" valueType="num">
                                      <p:cBhvr>
                                        <p:cTn id="10" dur="500" fill="hold"/>
                                        <p:tgtEl>
                                          <p:spTgt spid="2"/>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style.rotation</p:attrName>
                                        </p:attrNameLst>
                                      </p:cBhvr>
                                      <p:tavLst>
                                        <p:tav tm="0">
                                          <p:val>
                                            <p:fltVal val="720"/>
                                          </p:val>
                                        </p:tav>
                                        <p:tav tm="100000">
                                          <p:val>
                                            <p:fltVal val="0"/>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 calcmode="lin" valueType="num">
                                      <p:cBhvr>
                                        <p:cTn id="16" dur="500" fill="hold"/>
                                        <p:tgtEl>
                                          <p:spTgt spid="19"/>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anim calcmode="lin" valueType="num">
                                      <p:cBhvr>
                                        <p:cTn id="20" dur="500" fill="hold"/>
                                        <p:tgtEl>
                                          <p:spTgt spid="36"/>
                                        </p:tgtEl>
                                        <p:attrNameLst>
                                          <p:attrName>style.rotation</p:attrName>
                                        </p:attrNameLst>
                                      </p:cBhvr>
                                      <p:tavLst>
                                        <p:tav tm="0">
                                          <p:val>
                                            <p:fltVal val="720"/>
                                          </p:val>
                                        </p:tav>
                                        <p:tav tm="100000">
                                          <p:val>
                                            <p:fltVal val="0"/>
                                          </p:val>
                                        </p:tav>
                                      </p:tavLst>
                                    </p:anim>
                                    <p:anim calcmode="lin" valueType="num">
                                      <p:cBhvr>
                                        <p:cTn id="21" dur="500" fill="hold"/>
                                        <p:tgtEl>
                                          <p:spTgt spid="36"/>
                                        </p:tgtEl>
                                        <p:attrNameLst>
                                          <p:attrName>ppt_h</p:attrName>
                                        </p:attrNameLst>
                                      </p:cBhvr>
                                      <p:tavLst>
                                        <p:tav tm="0">
                                          <p:val>
                                            <p:fltVal val="0"/>
                                          </p:val>
                                        </p:tav>
                                        <p:tav tm="100000">
                                          <p:val>
                                            <p:strVal val="#ppt_h"/>
                                          </p:val>
                                        </p:tav>
                                      </p:tavLst>
                                    </p:anim>
                                    <p:anim calcmode="lin" valueType="num">
                                      <p:cBhvr>
                                        <p:cTn id="22" dur="500" fill="hold"/>
                                        <p:tgtEl>
                                          <p:spTgt spid="36"/>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anim calcmode="lin" valueType="num">
                                      <p:cBhvr>
                                        <p:cTn id="26" dur="500" fill="hold"/>
                                        <p:tgtEl>
                                          <p:spTgt spid="53"/>
                                        </p:tgtEl>
                                        <p:attrNameLst>
                                          <p:attrName>style.rotation</p:attrName>
                                        </p:attrNameLst>
                                      </p:cBhvr>
                                      <p:tavLst>
                                        <p:tav tm="0">
                                          <p:val>
                                            <p:fltVal val="720"/>
                                          </p:val>
                                        </p:tav>
                                        <p:tav tm="100000">
                                          <p:val>
                                            <p:fltVal val="0"/>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 calcmode="lin" valueType="num">
                                      <p:cBhvr>
                                        <p:cTn id="28" dur="500" fill="hold"/>
                                        <p:tgtEl>
                                          <p:spTgt spid="53"/>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anim calcmode="lin" valueType="num">
                                      <p:cBhvr additive="base">
                                        <p:cTn id="33" dur="500" fill="hold"/>
                                        <p:tgtEl>
                                          <p:spTgt spid="71"/>
                                        </p:tgtEl>
                                        <p:attrNameLst>
                                          <p:attrName>ppt_x</p:attrName>
                                        </p:attrNameLst>
                                      </p:cBhvr>
                                      <p:tavLst>
                                        <p:tav tm="0">
                                          <p:val>
                                            <p:strVal val="1+#ppt_w/2"/>
                                          </p:val>
                                        </p:tav>
                                        <p:tav tm="100000">
                                          <p:val>
                                            <p:strVal val="#ppt_x"/>
                                          </p:val>
                                        </p:tav>
                                      </p:tavLst>
                                    </p:anim>
                                    <p:anim calcmode="lin" valueType="num">
                                      <p:cBhvr additive="base">
                                        <p:cTn id="34"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500" fill="hold"/>
                                        <p:tgtEl>
                                          <p:spTgt spid="70"/>
                                        </p:tgtEl>
                                        <p:attrNameLst>
                                          <p:attrName>ppt_x</p:attrName>
                                        </p:attrNameLst>
                                      </p:cBhvr>
                                      <p:tavLst>
                                        <p:tav tm="0">
                                          <p:val>
                                            <p:strVal val="1+#ppt_w/2"/>
                                          </p:val>
                                        </p:tav>
                                        <p:tav tm="100000">
                                          <p:val>
                                            <p:strVal val="#ppt_x"/>
                                          </p:val>
                                        </p:tav>
                                      </p:tavLst>
                                    </p:anim>
                                    <p:anim calcmode="lin" valueType="num">
                                      <p:cBhvr additive="base">
                                        <p:cTn id="40"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06028" y="1203598"/>
            <a:ext cx="3310388" cy="665729"/>
            <a:chOff x="6327173" y="1681099"/>
            <a:chExt cx="4413851" cy="887639"/>
          </a:xfrm>
        </p:grpSpPr>
        <p:sp>
          <p:nvSpPr>
            <p:cNvPr id="3" name="文本框 20"/>
            <p:cNvSpPr txBox="1"/>
            <p:nvPr/>
          </p:nvSpPr>
          <p:spPr>
            <a:xfrm>
              <a:off x="6327174" y="1681099"/>
              <a:ext cx="2321526"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4" name="文本框 21"/>
            <p:cNvSpPr txBox="1"/>
            <p:nvPr/>
          </p:nvSpPr>
          <p:spPr>
            <a:xfrm>
              <a:off x="6327173" y="1938138"/>
              <a:ext cx="4413851" cy="630600"/>
            </a:xfrm>
            <a:prstGeom prst="rect">
              <a:avLst/>
            </a:prstGeom>
            <a:noFill/>
          </p:spPr>
          <p:txBody>
            <a:bodyPr wrap="square" rtlCol="0">
              <a:spAutoFit/>
            </a:bodyPr>
            <a:lstStyle/>
            <a:p>
              <a:pPr algn="just">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171167" y="2659158"/>
            <a:ext cx="667212" cy="548855"/>
            <a:chOff x="1465545" y="3524250"/>
            <a:chExt cx="889616" cy="731806"/>
          </a:xfrm>
        </p:grpSpPr>
        <p:sp>
          <p:nvSpPr>
            <p:cNvPr id="6" name="六边形 5"/>
            <p:cNvSpPr/>
            <p:nvPr/>
          </p:nvSpPr>
          <p:spPr>
            <a:xfrm>
              <a:off x="1480540" y="3524250"/>
              <a:ext cx="848894" cy="73180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文本框 24"/>
            <p:cNvSpPr txBox="1"/>
            <p:nvPr/>
          </p:nvSpPr>
          <p:spPr>
            <a:xfrm>
              <a:off x="1465545" y="3719336"/>
              <a:ext cx="889616" cy="418576"/>
            </a:xfrm>
            <a:prstGeom prst="rect">
              <a:avLst/>
            </a:prstGeom>
            <a:noFill/>
          </p:spPr>
          <p:txBody>
            <a:bodyPr wrap="square" rtlCol="0">
              <a:spAutoFit/>
            </a:bodyPr>
            <a:lstStyle/>
            <a:p>
              <a:pPr algn="ctr">
                <a:lnSpc>
                  <a:spcPct val="90000"/>
                </a:lnSpc>
                <a:spcBef>
                  <a:spcPts val="750"/>
                </a:spcBef>
              </a:pPr>
              <a:r>
                <a:rPr lang="en-US" altLang="zh-CN" sz="1600" dirty="0">
                  <a:solidFill>
                    <a:schemeClr val="accent2"/>
                  </a:solidFill>
                  <a:latin typeface="微软雅黑" panose="020B0503020204020204" pitchFamily="34" charset="-122"/>
                  <a:ea typeface="微软雅黑" panose="020B0503020204020204" pitchFamily="34" charset="-122"/>
                </a:rPr>
                <a:t>30%</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819083" y="3077232"/>
            <a:ext cx="1000697" cy="862670"/>
            <a:chOff x="2329434" y="4081682"/>
            <a:chExt cx="1334262" cy="1150226"/>
          </a:xfrm>
        </p:grpSpPr>
        <p:sp>
          <p:nvSpPr>
            <p:cNvPr id="9" name="六边形 8"/>
            <p:cNvSpPr/>
            <p:nvPr/>
          </p:nvSpPr>
          <p:spPr>
            <a:xfrm>
              <a:off x="2329434" y="4081682"/>
              <a:ext cx="1334262" cy="115022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文本框 25"/>
            <p:cNvSpPr txBox="1"/>
            <p:nvPr/>
          </p:nvSpPr>
          <p:spPr>
            <a:xfrm>
              <a:off x="2426710" y="4416728"/>
              <a:ext cx="1134779" cy="510909"/>
            </a:xfrm>
            <a:prstGeom prst="rect">
              <a:avLst/>
            </a:prstGeom>
            <a:noFill/>
          </p:spPr>
          <p:txBody>
            <a:bodyPr wrap="square" rtlCol="0">
              <a:spAutoFit/>
            </a:bodyPr>
            <a:lstStyle/>
            <a:p>
              <a:pPr algn="ctr">
                <a:lnSpc>
                  <a:spcPct val="90000"/>
                </a:lnSpc>
                <a:spcBef>
                  <a:spcPts val="750"/>
                </a:spcBef>
              </a:pPr>
              <a:r>
                <a:rPr lang="en-US" altLang="zh-CN" sz="2100" dirty="0">
                  <a:solidFill>
                    <a:schemeClr val="accent2"/>
                  </a:solidFill>
                  <a:latin typeface="微软雅黑" panose="020B0503020204020204" pitchFamily="34" charset="-122"/>
                  <a:ea typeface="微软雅黑" panose="020B0503020204020204" pitchFamily="34" charset="-122"/>
                </a:rPr>
                <a:t>40%</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819780" y="1935957"/>
            <a:ext cx="1824228" cy="1572611"/>
            <a:chOff x="3663696" y="2559981"/>
            <a:chExt cx="2432304" cy="2096814"/>
          </a:xfrm>
        </p:grpSpPr>
        <p:sp>
          <p:nvSpPr>
            <p:cNvPr id="12" name="六边形 11"/>
            <p:cNvSpPr/>
            <p:nvPr/>
          </p:nvSpPr>
          <p:spPr>
            <a:xfrm>
              <a:off x="3663696" y="2559981"/>
              <a:ext cx="2432304" cy="209681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文本框 26"/>
            <p:cNvSpPr txBox="1"/>
            <p:nvPr/>
          </p:nvSpPr>
          <p:spPr>
            <a:xfrm>
              <a:off x="4040565" y="3229823"/>
              <a:ext cx="1678565" cy="787908"/>
            </a:xfrm>
            <a:prstGeom prst="rect">
              <a:avLst/>
            </a:prstGeom>
            <a:noFill/>
          </p:spPr>
          <p:txBody>
            <a:bodyPr wrap="square" rtlCol="0">
              <a:spAutoFit/>
            </a:bodyPr>
            <a:lstStyle/>
            <a:p>
              <a:pPr algn="ctr">
                <a:lnSpc>
                  <a:spcPct val="90000"/>
                </a:lnSpc>
                <a:spcBef>
                  <a:spcPts val="750"/>
                </a:spcBef>
              </a:pPr>
              <a:r>
                <a:rPr lang="en-US" altLang="zh-CN" sz="3600" dirty="0">
                  <a:solidFill>
                    <a:schemeClr val="accent2"/>
                  </a:solidFill>
                  <a:latin typeface="微软雅黑" panose="020B0503020204020204" pitchFamily="34" charset="-122"/>
                  <a:ea typeface="微软雅黑" panose="020B0503020204020204" pitchFamily="34" charset="-122"/>
                </a:rPr>
                <a:t>80%</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524189" y="1281023"/>
            <a:ext cx="1295591" cy="1116888"/>
            <a:chOff x="1936242" y="1686736"/>
            <a:chExt cx="1727454" cy="1489184"/>
          </a:xfrm>
        </p:grpSpPr>
        <p:sp>
          <p:nvSpPr>
            <p:cNvPr id="15" name="六边形 14"/>
            <p:cNvSpPr/>
            <p:nvPr/>
          </p:nvSpPr>
          <p:spPr>
            <a:xfrm>
              <a:off x="1936242" y="1686736"/>
              <a:ext cx="1727454" cy="1489184"/>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文本框 27"/>
            <p:cNvSpPr txBox="1"/>
            <p:nvPr/>
          </p:nvSpPr>
          <p:spPr>
            <a:xfrm>
              <a:off x="1957362" y="2135861"/>
              <a:ext cx="1678565" cy="621708"/>
            </a:xfrm>
            <a:prstGeom prst="rect">
              <a:avLst/>
            </a:prstGeom>
            <a:noFill/>
          </p:spPr>
          <p:txBody>
            <a:bodyPr wrap="square" rtlCol="0">
              <a:spAutoFit/>
            </a:bodyPr>
            <a:lstStyle/>
            <a:p>
              <a:pPr algn="ctr">
                <a:lnSpc>
                  <a:spcPct val="90000"/>
                </a:lnSpc>
                <a:spcBef>
                  <a:spcPts val="750"/>
                </a:spcBef>
              </a:pPr>
              <a:r>
                <a:rPr lang="en-US" altLang="zh-CN" sz="2700" dirty="0">
                  <a:solidFill>
                    <a:schemeClr val="accent2"/>
                  </a:solidFill>
                  <a:latin typeface="微软雅黑" panose="020B0503020204020204" pitchFamily="34" charset="-122"/>
                  <a:ea typeface="微软雅黑" panose="020B0503020204020204" pitchFamily="34" charset="-122"/>
                </a:rPr>
                <a:t>50%</a:t>
              </a:r>
              <a:endParaRPr lang="zh-CN" altLang="en-US" sz="2700" dirty="0">
                <a:solidFill>
                  <a:schemeClr val="accent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006028" y="3504980"/>
            <a:ext cx="3310388" cy="665729"/>
            <a:chOff x="6327173" y="4322384"/>
            <a:chExt cx="4413851" cy="887637"/>
          </a:xfrm>
        </p:grpSpPr>
        <p:sp>
          <p:nvSpPr>
            <p:cNvPr id="18" name="文本框 29"/>
            <p:cNvSpPr txBox="1"/>
            <p:nvPr/>
          </p:nvSpPr>
          <p:spPr>
            <a:xfrm>
              <a:off x="6327174" y="4322384"/>
              <a:ext cx="2321526"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tx2"/>
                  </a:solidFill>
                  <a:latin typeface="微软雅黑" panose="020B0503020204020204" pitchFamily="34" charset="-122"/>
                  <a:ea typeface="微软雅黑" panose="020B0503020204020204" pitchFamily="34" charset="-122"/>
                </a:rPr>
                <a:t>添加标题</a:t>
              </a:r>
            </a:p>
          </p:txBody>
        </p:sp>
        <p:sp>
          <p:nvSpPr>
            <p:cNvPr id="19" name="文本框 30"/>
            <p:cNvSpPr txBox="1"/>
            <p:nvPr/>
          </p:nvSpPr>
          <p:spPr>
            <a:xfrm>
              <a:off x="6327173" y="4579422"/>
              <a:ext cx="4413851" cy="630599"/>
            </a:xfrm>
            <a:prstGeom prst="rect">
              <a:avLst/>
            </a:prstGeom>
            <a:noFill/>
          </p:spPr>
          <p:txBody>
            <a:bodyPr wrap="square" rtlCol="0">
              <a:spAutoFit/>
            </a:bodyPr>
            <a:lstStyle/>
            <a:p>
              <a:pPr algn="just">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5006028" y="1954656"/>
            <a:ext cx="3310388" cy="665729"/>
            <a:chOff x="6327173" y="3001742"/>
            <a:chExt cx="4413851" cy="887637"/>
          </a:xfrm>
        </p:grpSpPr>
        <p:sp>
          <p:nvSpPr>
            <p:cNvPr id="21" name="文本框 31"/>
            <p:cNvSpPr txBox="1"/>
            <p:nvPr/>
          </p:nvSpPr>
          <p:spPr>
            <a:xfrm>
              <a:off x="6327174" y="3001742"/>
              <a:ext cx="2321526" cy="418576"/>
            </a:xfrm>
            <a:prstGeom prst="rect">
              <a:avLst/>
            </a:prstGeom>
            <a:noFill/>
          </p:spPr>
          <p:txBody>
            <a:bodyPr wrap="square" rtlCol="0">
              <a:spAutoFit/>
            </a:bodyPr>
            <a:lstStyle/>
            <a:p>
              <a:pPr algn="just">
                <a:lnSpc>
                  <a:spcPct val="90000"/>
                </a:lnSpc>
                <a:spcBef>
                  <a:spcPts val="750"/>
                </a:spcBef>
              </a:pPr>
              <a:r>
                <a:rPr lang="zh-CN" altLang="en-US" sz="1600" dirty="0">
                  <a:latin typeface="微软雅黑" panose="020B0503020204020204" pitchFamily="34" charset="-122"/>
                  <a:ea typeface="微软雅黑" panose="020B0503020204020204" pitchFamily="34" charset="-122"/>
                </a:rPr>
                <a:t>添加标题</a:t>
              </a:r>
            </a:p>
          </p:txBody>
        </p:sp>
        <p:sp>
          <p:nvSpPr>
            <p:cNvPr id="22" name="文本框 32"/>
            <p:cNvSpPr txBox="1"/>
            <p:nvPr/>
          </p:nvSpPr>
          <p:spPr>
            <a:xfrm>
              <a:off x="6327173" y="3258780"/>
              <a:ext cx="4413851" cy="630599"/>
            </a:xfrm>
            <a:prstGeom prst="rect">
              <a:avLst/>
            </a:prstGeom>
            <a:noFill/>
          </p:spPr>
          <p:txBody>
            <a:bodyPr wrap="square" rtlCol="0">
              <a:spAutoFit/>
            </a:bodyPr>
            <a:lstStyle/>
            <a:p>
              <a:pPr algn="just">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006028" y="2765822"/>
            <a:ext cx="3310388" cy="665729"/>
            <a:chOff x="6327173" y="4322384"/>
            <a:chExt cx="4413851" cy="887637"/>
          </a:xfrm>
        </p:grpSpPr>
        <p:sp>
          <p:nvSpPr>
            <p:cNvPr id="24" name="文本框 33"/>
            <p:cNvSpPr txBox="1"/>
            <p:nvPr/>
          </p:nvSpPr>
          <p:spPr>
            <a:xfrm>
              <a:off x="6327174" y="4322384"/>
              <a:ext cx="2321526"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bg2"/>
                  </a:solidFill>
                  <a:latin typeface="微软雅黑" panose="020B0503020204020204" pitchFamily="34" charset="-122"/>
                  <a:ea typeface="微软雅黑" panose="020B0503020204020204" pitchFamily="34" charset="-122"/>
                </a:rPr>
                <a:t>添加标题</a:t>
              </a:r>
            </a:p>
          </p:txBody>
        </p:sp>
        <p:sp>
          <p:nvSpPr>
            <p:cNvPr id="25" name="文本框 34"/>
            <p:cNvSpPr txBox="1"/>
            <p:nvPr/>
          </p:nvSpPr>
          <p:spPr>
            <a:xfrm>
              <a:off x="6327173" y="4579422"/>
              <a:ext cx="4413851" cy="630599"/>
            </a:xfrm>
            <a:prstGeom prst="rect">
              <a:avLst/>
            </a:prstGeom>
            <a:noFill/>
          </p:spPr>
          <p:txBody>
            <a:bodyPr wrap="square" rtlCol="0">
              <a:spAutoFit/>
            </a:bodyPr>
            <a:lstStyle/>
            <a:p>
              <a:pPr algn="just">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280052" y="242680"/>
            <a:ext cx="2904891" cy="338554"/>
            <a:chOff x="568442" y="319364"/>
            <a:chExt cx="3873190" cy="451406"/>
          </a:xfrm>
        </p:grpSpPr>
        <p:sp>
          <p:nvSpPr>
            <p:cNvPr id="27"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8" name="等腰三角形 27"/>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9"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80034817"/>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anim calcmode="lin" valueType="num">
                                      <p:cBhvr>
                                        <p:cTn id="24" dur="500" fill="hold"/>
                                        <p:tgtEl>
                                          <p:spTgt spid="14"/>
                                        </p:tgtEl>
                                        <p:attrNameLst>
                                          <p:attrName>ppt_x</p:attrName>
                                        </p:attrNameLst>
                                      </p:cBhvr>
                                      <p:tavLst>
                                        <p:tav tm="0">
                                          <p:val>
                                            <p:fltVal val="0.5"/>
                                          </p:val>
                                        </p:tav>
                                        <p:tav tm="100000">
                                          <p:val>
                                            <p:strVal val="#ppt_x"/>
                                          </p:val>
                                        </p:tav>
                                      </p:tavLst>
                                    </p:anim>
                                    <p:anim calcmode="lin" valueType="num">
                                      <p:cBhvr>
                                        <p:cTn id="25" dur="500" fill="hold"/>
                                        <p:tgtEl>
                                          <p:spTgt spid="1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anim calcmode="lin" valueType="num">
                                      <p:cBhvr>
                                        <p:cTn id="31" dur="500" fill="hold"/>
                                        <p:tgtEl>
                                          <p:spTgt spid="11"/>
                                        </p:tgtEl>
                                        <p:attrNameLst>
                                          <p:attrName>ppt_x</p:attrName>
                                        </p:attrNameLst>
                                      </p:cBhvr>
                                      <p:tavLst>
                                        <p:tav tm="0">
                                          <p:val>
                                            <p:fltVal val="0.5"/>
                                          </p:val>
                                        </p:tav>
                                        <p:tav tm="100000">
                                          <p:val>
                                            <p:strVal val="#ppt_x"/>
                                          </p:val>
                                        </p:tav>
                                      </p:tavLst>
                                    </p:anim>
                                    <p:anim calcmode="lin" valueType="num">
                                      <p:cBhvr>
                                        <p:cTn id="32" dur="500" fill="hold"/>
                                        <p:tgtEl>
                                          <p:spTgt spid="11"/>
                                        </p:tgtEl>
                                        <p:attrNameLst>
                                          <p:attrName>ppt_y</p:attrName>
                                        </p:attrNameLst>
                                      </p:cBhvr>
                                      <p:tavLst>
                                        <p:tav tm="0">
                                          <p:val>
                                            <p:fltVal val="0.5"/>
                                          </p:val>
                                        </p:tav>
                                        <p:tav tm="100000">
                                          <p:val>
                                            <p:strVal val="#ppt_y"/>
                                          </p:val>
                                        </p:tav>
                                      </p:tavLst>
                                    </p:anim>
                                  </p:childTnLst>
                                </p:cTn>
                              </p:par>
                            </p:childTnLst>
                          </p:cTn>
                        </p:par>
                        <p:par>
                          <p:cTn id="33" fill="hold">
                            <p:stCondLst>
                              <p:cond delay="1250"/>
                            </p:stCondLst>
                            <p:childTnLst>
                              <p:par>
                                <p:cTn id="34" presetID="37"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anim calcmode="lin" valueType="num">
                                      <p:cBhvr>
                                        <p:cTn id="37" dur="500" fill="hold"/>
                                        <p:tgtEl>
                                          <p:spTgt spid="2"/>
                                        </p:tgtEl>
                                        <p:attrNameLst>
                                          <p:attrName>ppt_x</p:attrName>
                                        </p:attrNameLst>
                                      </p:cBhvr>
                                      <p:tavLst>
                                        <p:tav tm="0">
                                          <p:val>
                                            <p:strVal val="#ppt_x"/>
                                          </p:val>
                                        </p:tav>
                                        <p:tav tm="100000">
                                          <p:val>
                                            <p:strVal val="#ppt_x"/>
                                          </p:val>
                                        </p:tav>
                                      </p:tavLst>
                                    </p:anim>
                                    <p:anim calcmode="lin" valueType="num">
                                      <p:cBhvr>
                                        <p:cTn id="38" dur="450" decel="100000" fill="hold"/>
                                        <p:tgtEl>
                                          <p:spTgt spid="2"/>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25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450" decel="100000" fill="hold"/>
                                        <p:tgtEl>
                                          <p:spTgt spid="20"/>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20"/>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50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anim calcmode="lin" valueType="num">
                                      <p:cBhvr>
                                        <p:cTn id="49" dur="500" fill="hold"/>
                                        <p:tgtEl>
                                          <p:spTgt spid="23"/>
                                        </p:tgtEl>
                                        <p:attrNameLst>
                                          <p:attrName>ppt_x</p:attrName>
                                        </p:attrNameLst>
                                      </p:cBhvr>
                                      <p:tavLst>
                                        <p:tav tm="0">
                                          <p:val>
                                            <p:strVal val="#ppt_x"/>
                                          </p:val>
                                        </p:tav>
                                        <p:tav tm="100000">
                                          <p:val>
                                            <p:strVal val="#ppt_x"/>
                                          </p:val>
                                        </p:tav>
                                      </p:tavLst>
                                    </p:anim>
                                    <p:anim calcmode="lin" valueType="num">
                                      <p:cBhvr>
                                        <p:cTn id="50" dur="450" decel="100000" fill="hold"/>
                                        <p:tgtEl>
                                          <p:spTgt spid="23"/>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75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450" decel="100000" fill="hold"/>
                                        <p:tgtEl>
                                          <p:spTgt spid="17"/>
                                        </p:tgtEl>
                                        <p:attrNameLst>
                                          <p:attrName>ppt_y</p:attrName>
                                        </p:attrNameLst>
                                      </p:cBhvr>
                                      <p:tavLst>
                                        <p:tav tm="0">
                                          <p:val>
                                            <p:strVal val="#ppt_y+1"/>
                                          </p:val>
                                        </p:tav>
                                        <p:tav tm="100000">
                                          <p:val>
                                            <p:strVal val="#ppt_y-.03"/>
                                          </p:val>
                                        </p:tav>
                                      </p:tavLst>
                                    </p:anim>
                                    <p:anim calcmode="lin" valueType="num">
                                      <p:cBhvr>
                                        <p:cTn id="57"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3515434" y="1682096"/>
            <a:ext cx="2281841" cy="2281844"/>
            <a:chOff x="3243850" y="1410512"/>
            <a:chExt cx="2553425" cy="2553428"/>
          </a:xfrm>
        </p:grpSpPr>
        <p:sp>
          <p:nvSpPr>
            <p:cNvPr id="28" name="箭头1"/>
            <p:cNvSpPr>
              <a:spLocks noChangeAspect="1"/>
            </p:cNvSpPr>
            <p:nvPr/>
          </p:nvSpPr>
          <p:spPr bwMode="auto">
            <a:xfrm>
              <a:off x="4541394" y="1410512"/>
              <a:ext cx="1255881" cy="1446347"/>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chemeClr val="tx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a:lnSpc>
                  <a:spcPct val="120000"/>
                </a:lnSpc>
                <a:spcBef>
                  <a:spcPts val="338"/>
                </a:spcBef>
                <a:spcAft>
                  <a:spcPts val="338"/>
                </a:spcAft>
                <a:defRPr/>
              </a:pPr>
              <a:endParaRPr lang="en-US" sz="1600">
                <a:solidFill>
                  <a:srgbClr val="080808"/>
                </a:solidFill>
                <a:latin typeface="Impact" pitchFamily="34" charset="0"/>
              </a:endParaRPr>
            </a:p>
          </p:txBody>
        </p:sp>
        <p:sp>
          <p:nvSpPr>
            <p:cNvPr id="29" name="箭头4"/>
            <p:cNvSpPr>
              <a:spLocks noChangeAspect="1"/>
            </p:cNvSpPr>
            <p:nvPr/>
          </p:nvSpPr>
          <p:spPr bwMode="auto">
            <a:xfrm>
              <a:off x="3243850" y="1412001"/>
              <a:ext cx="1425514" cy="131986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chemeClr val="bg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nSpc>
                  <a:spcPct val="120000"/>
                </a:lnSpc>
                <a:defRPr/>
              </a:pPr>
              <a:endParaRPr lang="en-US" sz="700">
                <a:solidFill>
                  <a:srgbClr val="080808"/>
                </a:solidFill>
                <a:latin typeface="微软雅黑" pitchFamily="34" charset="-122"/>
              </a:endParaRPr>
            </a:p>
          </p:txBody>
        </p:sp>
        <p:sp>
          <p:nvSpPr>
            <p:cNvPr id="30" name="箭头3"/>
            <p:cNvSpPr>
              <a:spLocks noChangeAspect="1"/>
            </p:cNvSpPr>
            <p:nvPr/>
          </p:nvSpPr>
          <p:spPr bwMode="auto">
            <a:xfrm>
              <a:off x="3248314" y="2603898"/>
              <a:ext cx="1291593" cy="1360042"/>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chemeClr val="tx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nSpc>
                  <a:spcPct val="120000"/>
                </a:lnSpc>
                <a:defRPr/>
              </a:pPr>
              <a:endParaRPr lang="en-US" sz="700">
                <a:solidFill>
                  <a:srgbClr val="080808"/>
                </a:solidFill>
                <a:latin typeface="微软雅黑" pitchFamily="34" charset="-122"/>
              </a:endParaRPr>
            </a:p>
          </p:txBody>
        </p:sp>
        <p:sp>
          <p:nvSpPr>
            <p:cNvPr id="31" name="箭头2"/>
            <p:cNvSpPr>
              <a:spLocks noChangeAspect="1"/>
            </p:cNvSpPr>
            <p:nvPr/>
          </p:nvSpPr>
          <p:spPr bwMode="auto">
            <a:xfrm>
              <a:off x="4414914" y="2731867"/>
              <a:ext cx="1380874" cy="1229097"/>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bg2"/>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tIns="25204" rIns="0" bIns="25204" anchor="ctr"/>
            <a:lstStyle/>
            <a:p>
              <a:pPr marL="102681" indent="-102681">
                <a:lnSpc>
                  <a:spcPct val="120000"/>
                </a:lnSpc>
                <a:spcBef>
                  <a:spcPts val="338"/>
                </a:spcBef>
                <a:spcAft>
                  <a:spcPts val="338"/>
                </a:spcAft>
                <a:buFont typeface="Arial" pitchFamily="34" charset="0"/>
                <a:buChar char="•"/>
                <a:defRPr/>
              </a:pPr>
              <a:endParaRPr lang="en-US" sz="800">
                <a:solidFill>
                  <a:srgbClr val="080808"/>
                </a:solidFill>
                <a:latin typeface="微软雅黑" pitchFamily="34" charset="-122"/>
              </a:endParaRPr>
            </a:p>
          </p:txBody>
        </p:sp>
        <p:sp>
          <p:nvSpPr>
            <p:cNvPr id="32" name="中心文本"/>
            <p:cNvSpPr txBox="1">
              <a:spLocks noChangeArrowheads="1"/>
            </p:cNvSpPr>
            <p:nvPr/>
          </p:nvSpPr>
          <p:spPr bwMode="auto">
            <a:xfrm>
              <a:off x="3914943" y="2372625"/>
              <a:ext cx="1214216" cy="67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ct val="0"/>
                </a:spcBef>
                <a:buFontTx/>
                <a:buNone/>
                <a:defRPr/>
              </a:pPr>
              <a:r>
                <a:rPr lang="zh-CN" altLang="en-US" sz="1800" dirty="0" smtClean="0">
                  <a:solidFill>
                    <a:schemeClr val="bg1"/>
                  </a:solidFill>
                  <a:latin typeface="微软雅黑" panose="020B0503020204020204" pitchFamily="34" charset="-122"/>
                </a:rPr>
                <a:t>添加</a:t>
              </a:r>
              <a:endParaRPr lang="en-US" altLang="zh-CN" sz="1800" dirty="0" smtClean="0">
                <a:solidFill>
                  <a:schemeClr val="bg1"/>
                </a:solidFill>
                <a:latin typeface="微软雅黑" panose="020B0503020204020204" pitchFamily="34" charset="-122"/>
              </a:endParaRPr>
            </a:p>
            <a:p>
              <a:pPr algn="ctr">
                <a:spcBef>
                  <a:spcPct val="0"/>
                </a:spcBef>
                <a:buFontTx/>
                <a:buNone/>
                <a:defRPr/>
              </a:pPr>
              <a:r>
                <a:rPr lang="zh-CN" altLang="en-US" sz="1800" dirty="0" smtClean="0">
                  <a:solidFill>
                    <a:schemeClr val="bg1"/>
                  </a:solidFill>
                  <a:latin typeface="微软雅黑" panose="020B0503020204020204" pitchFamily="34" charset="-122"/>
                </a:rPr>
                <a:t>标题</a:t>
              </a:r>
              <a:endParaRPr lang="zh-CN" altLang="en-US" sz="1800" dirty="0">
                <a:solidFill>
                  <a:schemeClr val="bg1"/>
                </a:solidFill>
                <a:latin typeface="微软雅黑" panose="020B0503020204020204" pitchFamily="34" charset="-122"/>
              </a:endParaRPr>
            </a:p>
          </p:txBody>
        </p:sp>
        <p:sp>
          <p:nvSpPr>
            <p:cNvPr id="33" name="Freeform 54"/>
            <p:cNvSpPr>
              <a:spLocks noEditPoints="1"/>
            </p:cNvSpPr>
            <p:nvPr/>
          </p:nvSpPr>
          <p:spPr bwMode="auto">
            <a:xfrm>
              <a:off x="5007967" y="3245835"/>
              <a:ext cx="194768" cy="360184"/>
            </a:xfrm>
            <a:custGeom>
              <a:avLst/>
              <a:gdLst>
                <a:gd name="T0" fmla="*/ 23 w 144"/>
                <a:gd name="T1" fmla="*/ 0 h 270"/>
                <a:gd name="T2" fmla="*/ 19 w 144"/>
                <a:gd name="T3" fmla="*/ 0 h 270"/>
                <a:gd name="T4" fmla="*/ 11 w 144"/>
                <a:gd name="T5" fmla="*/ 3 h 270"/>
                <a:gd name="T6" fmla="*/ 4 w 144"/>
                <a:gd name="T7" fmla="*/ 9 h 270"/>
                <a:gd name="T8" fmla="*/ 1 w 144"/>
                <a:gd name="T9" fmla="*/ 18 h 270"/>
                <a:gd name="T10" fmla="*/ 0 w 144"/>
                <a:gd name="T11" fmla="*/ 248 h 270"/>
                <a:gd name="T12" fmla="*/ 1 w 144"/>
                <a:gd name="T13" fmla="*/ 252 h 270"/>
                <a:gd name="T14" fmla="*/ 4 w 144"/>
                <a:gd name="T15" fmla="*/ 260 h 270"/>
                <a:gd name="T16" fmla="*/ 11 w 144"/>
                <a:gd name="T17" fmla="*/ 266 h 270"/>
                <a:gd name="T18" fmla="*/ 19 w 144"/>
                <a:gd name="T19" fmla="*/ 270 h 270"/>
                <a:gd name="T20" fmla="*/ 122 w 144"/>
                <a:gd name="T21" fmla="*/ 270 h 270"/>
                <a:gd name="T22" fmla="*/ 127 w 144"/>
                <a:gd name="T23" fmla="*/ 270 h 270"/>
                <a:gd name="T24" fmla="*/ 135 w 144"/>
                <a:gd name="T25" fmla="*/ 266 h 270"/>
                <a:gd name="T26" fmla="*/ 140 w 144"/>
                <a:gd name="T27" fmla="*/ 260 h 270"/>
                <a:gd name="T28" fmla="*/ 144 w 144"/>
                <a:gd name="T29" fmla="*/ 252 h 270"/>
                <a:gd name="T30" fmla="*/ 144 w 144"/>
                <a:gd name="T31" fmla="*/ 22 h 270"/>
                <a:gd name="T32" fmla="*/ 144 w 144"/>
                <a:gd name="T33" fmla="*/ 18 h 270"/>
                <a:gd name="T34" fmla="*/ 140 w 144"/>
                <a:gd name="T35" fmla="*/ 9 h 270"/>
                <a:gd name="T36" fmla="*/ 135 w 144"/>
                <a:gd name="T37" fmla="*/ 3 h 270"/>
                <a:gd name="T38" fmla="*/ 127 w 144"/>
                <a:gd name="T39" fmla="*/ 0 h 270"/>
                <a:gd name="T40" fmla="*/ 122 w 144"/>
                <a:gd name="T41" fmla="*/ 0 h 270"/>
                <a:gd name="T42" fmla="*/ 86 w 144"/>
                <a:gd name="T43" fmla="*/ 18 h 270"/>
                <a:gd name="T44" fmla="*/ 90 w 144"/>
                <a:gd name="T45" fmla="*/ 19 h 270"/>
                <a:gd name="T46" fmla="*/ 90 w 144"/>
                <a:gd name="T47" fmla="*/ 22 h 270"/>
                <a:gd name="T48" fmla="*/ 86 w 144"/>
                <a:gd name="T49" fmla="*/ 26 h 270"/>
                <a:gd name="T50" fmla="*/ 58 w 144"/>
                <a:gd name="T51" fmla="*/ 26 h 270"/>
                <a:gd name="T52" fmla="*/ 54 w 144"/>
                <a:gd name="T53" fmla="*/ 22 h 270"/>
                <a:gd name="T54" fmla="*/ 56 w 144"/>
                <a:gd name="T55" fmla="*/ 19 h 270"/>
                <a:gd name="T56" fmla="*/ 58 w 144"/>
                <a:gd name="T57" fmla="*/ 18 h 270"/>
                <a:gd name="T58" fmla="*/ 72 w 144"/>
                <a:gd name="T59" fmla="*/ 262 h 270"/>
                <a:gd name="T60" fmla="*/ 62 w 144"/>
                <a:gd name="T61" fmla="*/ 258 h 270"/>
                <a:gd name="T62" fmla="*/ 58 w 144"/>
                <a:gd name="T63" fmla="*/ 248 h 270"/>
                <a:gd name="T64" fmla="*/ 60 w 144"/>
                <a:gd name="T65" fmla="*/ 243 h 270"/>
                <a:gd name="T66" fmla="*/ 66 w 144"/>
                <a:gd name="T67" fmla="*/ 234 h 270"/>
                <a:gd name="T68" fmla="*/ 72 w 144"/>
                <a:gd name="T69" fmla="*/ 234 h 270"/>
                <a:gd name="T70" fmla="*/ 81 w 144"/>
                <a:gd name="T71" fmla="*/ 239 h 270"/>
                <a:gd name="T72" fmla="*/ 86 w 144"/>
                <a:gd name="T73" fmla="*/ 248 h 270"/>
                <a:gd name="T74" fmla="*/ 84 w 144"/>
                <a:gd name="T75" fmla="*/ 252 h 270"/>
                <a:gd name="T76" fmla="*/ 77 w 144"/>
                <a:gd name="T77" fmla="*/ 260 h 270"/>
                <a:gd name="T78" fmla="*/ 72 w 144"/>
                <a:gd name="T79" fmla="*/ 262 h 270"/>
                <a:gd name="T80" fmla="*/ 9 w 144"/>
                <a:gd name="T81" fmla="*/ 225 h 270"/>
                <a:gd name="T82" fmla="*/ 136 w 144"/>
                <a:gd name="T83" fmla="*/ 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270">
                  <a:moveTo>
                    <a:pt x="122" y="0"/>
                  </a:moveTo>
                  <a:lnTo>
                    <a:pt x="23" y="0"/>
                  </a:lnTo>
                  <a:lnTo>
                    <a:pt x="23" y="0"/>
                  </a:lnTo>
                  <a:lnTo>
                    <a:pt x="19" y="0"/>
                  </a:lnTo>
                  <a:lnTo>
                    <a:pt x="13" y="1"/>
                  </a:lnTo>
                  <a:lnTo>
                    <a:pt x="11" y="3"/>
                  </a:lnTo>
                  <a:lnTo>
                    <a:pt x="6" y="5"/>
                  </a:lnTo>
                  <a:lnTo>
                    <a:pt x="4" y="9"/>
                  </a:lnTo>
                  <a:lnTo>
                    <a:pt x="2" y="13"/>
                  </a:lnTo>
                  <a:lnTo>
                    <a:pt x="1" y="18"/>
                  </a:lnTo>
                  <a:lnTo>
                    <a:pt x="0" y="22"/>
                  </a:lnTo>
                  <a:lnTo>
                    <a:pt x="0" y="248"/>
                  </a:lnTo>
                  <a:lnTo>
                    <a:pt x="0" y="248"/>
                  </a:lnTo>
                  <a:lnTo>
                    <a:pt x="1" y="252"/>
                  </a:lnTo>
                  <a:lnTo>
                    <a:pt x="2" y="256"/>
                  </a:lnTo>
                  <a:lnTo>
                    <a:pt x="4" y="260"/>
                  </a:lnTo>
                  <a:lnTo>
                    <a:pt x="6" y="263"/>
                  </a:lnTo>
                  <a:lnTo>
                    <a:pt x="11" y="266"/>
                  </a:lnTo>
                  <a:lnTo>
                    <a:pt x="13" y="269"/>
                  </a:lnTo>
                  <a:lnTo>
                    <a:pt x="19" y="270"/>
                  </a:lnTo>
                  <a:lnTo>
                    <a:pt x="23" y="270"/>
                  </a:lnTo>
                  <a:lnTo>
                    <a:pt x="122"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22"/>
                  </a:lnTo>
                  <a:lnTo>
                    <a:pt x="144" y="18"/>
                  </a:lnTo>
                  <a:lnTo>
                    <a:pt x="143" y="13"/>
                  </a:lnTo>
                  <a:lnTo>
                    <a:pt x="140" y="9"/>
                  </a:lnTo>
                  <a:lnTo>
                    <a:pt x="137" y="5"/>
                  </a:lnTo>
                  <a:lnTo>
                    <a:pt x="135" y="3"/>
                  </a:lnTo>
                  <a:lnTo>
                    <a:pt x="131" y="1"/>
                  </a:lnTo>
                  <a:lnTo>
                    <a:pt x="127" y="0"/>
                  </a:lnTo>
                  <a:lnTo>
                    <a:pt x="122" y="0"/>
                  </a:lnTo>
                  <a:lnTo>
                    <a:pt x="122" y="0"/>
                  </a:lnTo>
                  <a:close/>
                  <a:moveTo>
                    <a:pt x="58" y="18"/>
                  </a:moveTo>
                  <a:lnTo>
                    <a:pt x="86" y="18"/>
                  </a:lnTo>
                  <a:lnTo>
                    <a:pt x="86" y="18"/>
                  </a:lnTo>
                  <a:lnTo>
                    <a:pt x="90" y="19"/>
                  </a:lnTo>
                  <a:lnTo>
                    <a:pt x="90" y="22"/>
                  </a:lnTo>
                  <a:lnTo>
                    <a:pt x="90" y="22"/>
                  </a:lnTo>
                  <a:lnTo>
                    <a:pt x="90" y="24"/>
                  </a:lnTo>
                  <a:lnTo>
                    <a:pt x="86" y="26"/>
                  </a:lnTo>
                  <a:lnTo>
                    <a:pt x="58" y="26"/>
                  </a:lnTo>
                  <a:lnTo>
                    <a:pt x="58" y="26"/>
                  </a:lnTo>
                  <a:lnTo>
                    <a:pt x="56" y="24"/>
                  </a:lnTo>
                  <a:lnTo>
                    <a:pt x="54" y="22"/>
                  </a:lnTo>
                  <a:lnTo>
                    <a:pt x="54" y="22"/>
                  </a:lnTo>
                  <a:lnTo>
                    <a:pt x="56" y="19"/>
                  </a:lnTo>
                  <a:lnTo>
                    <a:pt x="58" y="18"/>
                  </a:lnTo>
                  <a:lnTo>
                    <a:pt x="58" y="18"/>
                  </a:lnTo>
                  <a:close/>
                  <a:moveTo>
                    <a:pt x="72" y="262"/>
                  </a:moveTo>
                  <a:lnTo>
                    <a:pt x="72" y="262"/>
                  </a:lnTo>
                  <a:lnTo>
                    <a:pt x="66" y="260"/>
                  </a:lnTo>
                  <a:lnTo>
                    <a:pt x="62" y="258"/>
                  </a:lnTo>
                  <a:lnTo>
                    <a:pt x="60" y="252"/>
                  </a:lnTo>
                  <a:lnTo>
                    <a:pt x="58" y="248"/>
                  </a:lnTo>
                  <a:lnTo>
                    <a:pt x="58" y="248"/>
                  </a:lnTo>
                  <a:lnTo>
                    <a:pt x="60" y="243"/>
                  </a:lnTo>
                  <a:lnTo>
                    <a:pt x="62" y="239"/>
                  </a:lnTo>
                  <a:lnTo>
                    <a:pt x="66" y="234"/>
                  </a:lnTo>
                  <a:lnTo>
                    <a:pt x="72" y="234"/>
                  </a:lnTo>
                  <a:lnTo>
                    <a:pt x="72" y="234"/>
                  </a:lnTo>
                  <a:lnTo>
                    <a:pt x="77" y="234"/>
                  </a:lnTo>
                  <a:lnTo>
                    <a:pt x="81" y="239"/>
                  </a:lnTo>
                  <a:lnTo>
                    <a:pt x="84" y="243"/>
                  </a:lnTo>
                  <a:lnTo>
                    <a:pt x="86" y="248"/>
                  </a:lnTo>
                  <a:lnTo>
                    <a:pt x="86" y="248"/>
                  </a:lnTo>
                  <a:lnTo>
                    <a:pt x="84" y="252"/>
                  </a:lnTo>
                  <a:lnTo>
                    <a:pt x="81" y="258"/>
                  </a:lnTo>
                  <a:lnTo>
                    <a:pt x="77" y="260"/>
                  </a:lnTo>
                  <a:lnTo>
                    <a:pt x="72" y="262"/>
                  </a:lnTo>
                  <a:lnTo>
                    <a:pt x="72" y="262"/>
                  </a:lnTo>
                  <a:close/>
                  <a:moveTo>
                    <a:pt x="136" y="225"/>
                  </a:moveTo>
                  <a:lnTo>
                    <a:pt x="9" y="225"/>
                  </a:lnTo>
                  <a:lnTo>
                    <a:pt x="9" y="45"/>
                  </a:lnTo>
                  <a:lnTo>
                    <a:pt x="136" y="45"/>
                  </a:lnTo>
                  <a:lnTo>
                    <a:pt x="136" y="225"/>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endParaRPr lang="zh-CN" altLang="en-US">
                <a:solidFill>
                  <a:srgbClr val="080808"/>
                </a:solidFill>
              </a:endParaRPr>
            </a:p>
          </p:txBody>
        </p:sp>
        <p:grpSp>
          <p:nvGrpSpPr>
            <p:cNvPr id="34" name="组合 33"/>
            <p:cNvGrpSpPr/>
            <p:nvPr/>
          </p:nvGrpSpPr>
          <p:grpSpPr>
            <a:xfrm>
              <a:off x="5105351" y="1925813"/>
              <a:ext cx="362855" cy="293487"/>
              <a:chOff x="5337176" y="1504950"/>
              <a:chExt cx="215900" cy="174626"/>
            </a:xfrm>
            <a:solidFill>
              <a:schemeClr val="accent2"/>
            </a:solidFill>
          </p:grpSpPr>
          <p:sp>
            <p:nvSpPr>
              <p:cNvPr id="35" name="Freeform 90"/>
              <p:cNvSpPr>
                <a:spLocks noEditPoints="1"/>
              </p:cNvSpPr>
              <p:nvPr/>
            </p:nvSpPr>
            <p:spPr bwMode="auto">
              <a:xfrm>
                <a:off x="5337176" y="1617663"/>
                <a:ext cx="215900" cy="61913"/>
              </a:xfrm>
              <a:custGeom>
                <a:avLst/>
                <a:gdLst>
                  <a:gd name="T0" fmla="*/ 272 w 273"/>
                  <a:gd name="T1" fmla="*/ 66 h 79"/>
                  <a:gd name="T2" fmla="*/ 272 w 273"/>
                  <a:gd name="T3" fmla="*/ 66 h 79"/>
                  <a:gd name="T4" fmla="*/ 266 w 273"/>
                  <a:gd name="T5" fmla="*/ 55 h 79"/>
                  <a:gd name="T6" fmla="*/ 255 w 273"/>
                  <a:gd name="T7" fmla="*/ 36 h 79"/>
                  <a:gd name="T8" fmla="*/ 233 w 273"/>
                  <a:gd name="T9" fmla="*/ 2 h 79"/>
                  <a:gd name="T10" fmla="*/ 233 w 273"/>
                  <a:gd name="T11" fmla="*/ 2 h 79"/>
                  <a:gd name="T12" fmla="*/ 232 w 273"/>
                  <a:gd name="T13" fmla="*/ 0 h 79"/>
                  <a:gd name="T14" fmla="*/ 231 w 273"/>
                  <a:gd name="T15" fmla="*/ 0 h 79"/>
                  <a:gd name="T16" fmla="*/ 44 w 273"/>
                  <a:gd name="T17" fmla="*/ 0 h 79"/>
                  <a:gd name="T18" fmla="*/ 44 w 273"/>
                  <a:gd name="T19" fmla="*/ 0 h 79"/>
                  <a:gd name="T20" fmla="*/ 41 w 273"/>
                  <a:gd name="T21" fmla="*/ 0 h 79"/>
                  <a:gd name="T22" fmla="*/ 39 w 273"/>
                  <a:gd name="T23" fmla="*/ 2 h 79"/>
                  <a:gd name="T24" fmla="*/ 39 w 273"/>
                  <a:gd name="T25" fmla="*/ 2 h 79"/>
                  <a:gd name="T26" fmla="*/ 18 w 273"/>
                  <a:gd name="T27" fmla="*/ 36 h 79"/>
                  <a:gd name="T28" fmla="*/ 7 w 273"/>
                  <a:gd name="T29" fmla="*/ 55 h 79"/>
                  <a:gd name="T30" fmla="*/ 1 w 273"/>
                  <a:gd name="T31" fmla="*/ 66 h 79"/>
                  <a:gd name="T32" fmla="*/ 1 w 273"/>
                  <a:gd name="T33" fmla="*/ 66 h 79"/>
                  <a:gd name="T34" fmla="*/ 0 w 273"/>
                  <a:gd name="T35" fmla="*/ 71 h 79"/>
                  <a:gd name="T36" fmla="*/ 1 w 273"/>
                  <a:gd name="T37" fmla="*/ 74 h 79"/>
                  <a:gd name="T38" fmla="*/ 1 w 273"/>
                  <a:gd name="T39" fmla="*/ 74 h 79"/>
                  <a:gd name="T40" fmla="*/ 4 w 273"/>
                  <a:gd name="T41" fmla="*/ 77 h 79"/>
                  <a:gd name="T42" fmla="*/ 8 w 273"/>
                  <a:gd name="T43" fmla="*/ 78 h 79"/>
                  <a:gd name="T44" fmla="*/ 19 w 273"/>
                  <a:gd name="T45" fmla="*/ 79 h 79"/>
                  <a:gd name="T46" fmla="*/ 255 w 273"/>
                  <a:gd name="T47" fmla="*/ 79 h 79"/>
                  <a:gd name="T48" fmla="*/ 255 w 273"/>
                  <a:gd name="T49" fmla="*/ 79 h 79"/>
                  <a:gd name="T50" fmla="*/ 266 w 273"/>
                  <a:gd name="T51" fmla="*/ 78 h 79"/>
                  <a:gd name="T52" fmla="*/ 269 w 273"/>
                  <a:gd name="T53" fmla="*/ 77 h 79"/>
                  <a:gd name="T54" fmla="*/ 272 w 273"/>
                  <a:gd name="T55" fmla="*/ 74 h 79"/>
                  <a:gd name="T56" fmla="*/ 272 w 273"/>
                  <a:gd name="T57" fmla="*/ 74 h 79"/>
                  <a:gd name="T58" fmla="*/ 273 w 273"/>
                  <a:gd name="T59" fmla="*/ 71 h 79"/>
                  <a:gd name="T60" fmla="*/ 272 w 273"/>
                  <a:gd name="T61" fmla="*/ 66 h 79"/>
                  <a:gd name="T62" fmla="*/ 272 w 273"/>
                  <a:gd name="T63" fmla="*/ 66 h 79"/>
                  <a:gd name="T64" fmla="*/ 266 w 273"/>
                  <a:gd name="T65" fmla="*/ 70 h 79"/>
                  <a:gd name="T66" fmla="*/ 266 w 273"/>
                  <a:gd name="T67" fmla="*/ 70 h 79"/>
                  <a:gd name="T68" fmla="*/ 263 w 273"/>
                  <a:gd name="T69" fmla="*/ 71 h 79"/>
                  <a:gd name="T70" fmla="*/ 255 w 273"/>
                  <a:gd name="T71" fmla="*/ 71 h 79"/>
                  <a:gd name="T72" fmla="*/ 19 w 273"/>
                  <a:gd name="T73" fmla="*/ 71 h 79"/>
                  <a:gd name="T74" fmla="*/ 19 w 273"/>
                  <a:gd name="T75" fmla="*/ 71 h 79"/>
                  <a:gd name="T76" fmla="*/ 9 w 273"/>
                  <a:gd name="T77" fmla="*/ 71 h 79"/>
                  <a:gd name="T78" fmla="*/ 8 w 273"/>
                  <a:gd name="T79" fmla="*/ 70 h 79"/>
                  <a:gd name="T80" fmla="*/ 8 w 273"/>
                  <a:gd name="T81" fmla="*/ 70 h 79"/>
                  <a:gd name="T82" fmla="*/ 8 w 273"/>
                  <a:gd name="T83" fmla="*/ 68 h 79"/>
                  <a:gd name="T84" fmla="*/ 8 w 273"/>
                  <a:gd name="T85" fmla="*/ 68 h 79"/>
                  <a:gd name="T86" fmla="*/ 8 w 273"/>
                  <a:gd name="T87" fmla="*/ 68 h 79"/>
                  <a:gd name="T88" fmla="*/ 8 w 273"/>
                  <a:gd name="T89" fmla="*/ 68 h 79"/>
                  <a:gd name="T90" fmla="*/ 15 w 273"/>
                  <a:gd name="T91" fmla="*/ 53 h 79"/>
                  <a:gd name="T92" fmla="*/ 31 w 273"/>
                  <a:gd name="T93" fmla="*/ 29 h 79"/>
                  <a:gd name="T94" fmla="*/ 241 w 273"/>
                  <a:gd name="T95" fmla="*/ 29 h 79"/>
                  <a:gd name="T96" fmla="*/ 241 w 273"/>
                  <a:gd name="T97" fmla="*/ 29 h 79"/>
                  <a:gd name="T98" fmla="*/ 258 w 273"/>
                  <a:gd name="T99" fmla="*/ 53 h 79"/>
                  <a:gd name="T100" fmla="*/ 265 w 273"/>
                  <a:gd name="T101" fmla="*/ 68 h 79"/>
                  <a:gd name="T102" fmla="*/ 265 w 273"/>
                  <a:gd name="T103" fmla="*/ 68 h 79"/>
                  <a:gd name="T104" fmla="*/ 265 w 273"/>
                  <a:gd name="T105" fmla="*/ 68 h 79"/>
                  <a:gd name="T106" fmla="*/ 265 w 273"/>
                  <a:gd name="T107" fmla="*/ 68 h 79"/>
                  <a:gd name="T108" fmla="*/ 266 w 273"/>
                  <a:gd name="T109" fmla="*/ 70 h 79"/>
                  <a:gd name="T110" fmla="*/ 266 w 273"/>
                  <a:gd name="T111" fmla="*/ 7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3" h="79">
                    <a:moveTo>
                      <a:pt x="272" y="66"/>
                    </a:moveTo>
                    <a:lnTo>
                      <a:pt x="272" y="66"/>
                    </a:lnTo>
                    <a:lnTo>
                      <a:pt x="266" y="55"/>
                    </a:lnTo>
                    <a:lnTo>
                      <a:pt x="255" y="36"/>
                    </a:lnTo>
                    <a:lnTo>
                      <a:pt x="233" y="2"/>
                    </a:lnTo>
                    <a:lnTo>
                      <a:pt x="233" y="2"/>
                    </a:lnTo>
                    <a:lnTo>
                      <a:pt x="232" y="0"/>
                    </a:lnTo>
                    <a:lnTo>
                      <a:pt x="231" y="0"/>
                    </a:lnTo>
                    <a:lnTo>
                      <a:pt x="44" y="0"/>
                    </a:lnTo>
                    <a:lnTo>
                      <a:pt x="44" y="0"/>
                    </a:lnTo>
                    <a:lnTo>
                      <a:pt x="41" y="0"/>
                    </a:lnTo>
                    <a:lnTo>
                      <a:pt x="39" y="2"/>
                    </a:lnTo>
                    <a:lnTo>
                      <a:pt x="39" y="2"/>
                    </a:lnTo>
                    <a:lnTo>
                      <a:pt x="18" y="36"/>
                    </a:lnTo>
                    <a:lnTo>
                      <a:pt x="7" y="55"/>
                    </a:lnTo>
                    <a:lnTo>
                      <a:pt x="1" y="66"/>
                    </a:lnTo>
                    <a:lnTo>
                      <a:pt x="1" y="66"/>
                    </a:lnTo>
                    <a:lnTo>
                      <a:pt x="0" y="71"/>
                    </a:lnTo>
                    <a:lnTo>
                      <a:pt x="1" y="74"/>
                    </a:lnTo>
                    <a:lnTo>
                      <a:pt x="1" y="74"/>
                    </a:lnTo>
                    <a:lnTo>
                      <a:pt x="4" y="77"/>
                    </a:lnTo>
                    <a:lnTo>
                      <a:pt x="8" y="78"/>
                    </a:lnTo>
                    <a:lnTo>
                      <a:pt x="19" y="79"/>
                    </a:lnTo>
                    <a:lnTo>
                      <a:pt x="255" y="79"/>
                    </a:lnTo>
                    <a:lnTo>
                      <a:pt x="255" y="79"/>
                    </a:lnTo>
                    <a:lnTo>
                      <a:pt x="266" y="78"/>
                    </a:lnTo>
                    <a:lnTo>
                      <a:pt x="269" y="77"/>
                    </a:lnTo>
                    <a:lnTo>
                      <a:pt x="272" y="74"/>
                    </a:lnTo>
                    <a:lnTo>
                      <a:pt x="272" y="74"/>
                    </a:lnTo>
                    <a:lnTo>
                      <a:pt x="273" y="71"/>
                    </a:lnTo>
                    <a:lnTo>
                      <a:pt x="272" y="66"/>
                    </a:lnTo>
                    <a:lnTo>
                      <a:pt x="272" y="66"/>
                    </a:lnTo>
                    <a:close/>
                    <a:moveTo>
                      <a:pt x="266" y="70"/>
                    </a:moveTo>
                    <a:lnTo>
                      <a:pt x="266" y="70"/>
                    </a:lnTo>
                    <a:lnTo>
                      <a:pt x="263" y="71"/>
                    </a:lnTo>
                    <a:lnTo>
                      <a:pt x="255" y="71"/>
                    </a:lnTo>
                    <a:lnTo>
                      <a:pt x="19" y="71"/>
                    </a:lnTo>
                    <a:lnTo>
                      <a:pt x="19" y="71"/>
                    </a:lnTo>
                    <a:lnTo>
                      <a:pt x="9" y="71"/>
                    </a:lnTo>
                    <a:lnTo>
                      <a:pt x="8" y="70"/>
                    </a:lnTo>
                    <a:lnTo>
                      <a:pt x="8" y="70"/>
                    </a:lnTo>
                    <a:lnTo>
                      <a:pt x="8" y="68"/>
                    </a:lnTo>
                    <a:lnTo>
                      <a:pt x="8" y="68"/>
                    </a:lnTo>
                    <a:lnTo>
                      <a:pt x="8" y="68"/>
                    </a:lnTo>
                    <a:lnTo>
                      <a:pt x="8" y="68"/>
                    </a:lnTo>
                    <a:lnTo>
                      <a:pt x="15" y="53"/>
                    </a:lnTo>
                    <a:lnTo>
                      <a:pt x="31" y="29"/>
                    </a:lnTo>
                    <a:lnTo>
                      <a:pt x="241" y="29"/>
                    </a:lnTo>
                    <a:lnTo>
                      <a:pt x="241" y="29"/>
                    </a:lnTo>
                    <a:lnTo>
                      <a:pt x="258" y="53"/>
                    </a:lnTo>
                    <a:lnTo>
                      <a:pt x="265" y="68"/>
                    </a:lnTo>
                    <a:lnTo>
                      <a:pt x="265" y="68"/>
                    </a:lnTo>
                    <a:lnTo>
                      <a:pt x="265" y="68"/>
                    </a:lnTo>
                    <a:lnTo>
                      <a:pt x="265" y="68"/>
                    </a:lnTo>
                    <a:lnTo>
                      <a:pt x="266" y="70"/>
                    </a:lnTo>
                    <a:lnTo>
                      <a:pt x="2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6" name="Freeform 91"/>
              <p:cNvSpPr>
                <a:spLocks/>
              </p:cNvSpPr>
              <p:nvPr/>
            </p:nvSpPr>
            <p:spPr bwMode="auto">
              <a:xfrm>
                <a:off x="5434013" y="1646238"/>
                <a:ext cx="23813" cy="15875"/>
              </a:xfrm>
              <a:custGeom>
                <a:avLst/>
                <a:gdLst>
                  <a:gd name="T0" fmla="*/ 29 w 32"/>
                  <a:gd name="T1" fmla="*/ 0 h 21"/>
                  <a:gd name="T2" fmla="*/ 3 w 32"/>
                  <a:gd name="T3" fmla="*/ 0 h 21"/>
                  <a:gd name="T4" fmla="*/ 3 w 32"/>
                  <a:gd name="T5" fmla="*/ 0 h 21"/>
                  <a:gd name="T6" fmla="*/ 0 w 32"/>
                  <a:gd name="T7" fmla="*/ 1 h 21"/>
                  <a:gd name="T8" fmla="*/ 0 w 32"/>
                  <a:gd name="T9" fmla="*/ 3 h 21"/>
                  <a:gd name="T10" fmla="*/ 0 w 32"/>
                  <a:gd name="T11" fmla="*/ 19 h 21"/>
                  <a:gd name="T12" fmla="*/ 0 w 32"/>
                  <a:gd name="T13" fmla="*/ 19 h 21"/>
                  <a:gd name="T14" fmla="*/ 0 w 32"/>
                  <a:gd name="T15" fmla="*/ 21 h 21"/>
                  <a:gd name="T16" fmla="*/ 3 w 32"/>
                  <a:gd name="T17" fmla="*/ 21 h 21"/>
                  <a:gd name="T18" fmla="*/ 29 w 32"/>
                  <a:gd name="T19" fmla="*/ 21 h 21"/>
                  <a:gd name="T20" fmla="*/ 29 w 32"/>
                  <a:gd name="T21" fmla="*/ 21 h 21"/>
                  <a:gd name="T22" fmla="*/ 32 w 32"/>
                  <a:gd name="T23" fmla="*/ 21 h 21"/>
                  <a:gd name="T24" fmla="*/ 32 w 32"/>
                  <a:gd name="T25" fmla="*/ 19 h 21"/>
                  <a:gd name="T26" fmla="*/ 32 w 32"/>
                  <a:gd name="T27" fmla="*/ 3 h 21"/>
                  <a:gd name="T28" fmla="*/ 32 w 32"/>
                  <a:gd name="T29" fmla="*/ 3 h 21"/>
                  <a:gd name="T30" fmla="*/ 32 w 32"/>
                  <a:gd name="T31" fmla="*/ 1 h 21"/>
                  <a:gd name="T32" fmla="*/ 29 w 32"/>
                  <a:gd name="T33" fmla="*/ 0 h 21"/>
                  <a:gd name="T34" fmla="*/ 29 w 32"/>
                  <a:gd name="T3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1">
                    <a:moveTo>
                      <a:pt x="29" y="0"/>
                    </a:moveTo>
                    <a:lnTo>
                      <a:pt x="3" y="0"/>
                    </a:lnTo>
                    <a:lnTo>
                      <a:pt x="3" y="0"/>
                    </a:lnTo>
                    <a:lnTo>
                      <a:pt x="0" y="1"/>
                    </a:lnTo>
                    <a:lnTo>
                      <a:pt x="0" y="3"/>
                    </a:lnTo>
                    <a:lnTo>
                      <a:pt x="0" y="19"/>
                    </a:lnTo>
                    <a:lnTo>
                      <a:pt x="0" y="19"/>
                    </a:lnTo>
                    <a:lnTo>
                      <a:pt x="0" y="21"/>
                    </a:lnTo>
                    <a:lnTo>
                      <a:pt x="3" y="21"/>
                    </a:lnTo>
                    <a:lnTo>
                      <a:pt x="29" y="21"/>
                    </a:lnTo>
                    <a:lnTo>
                      <a:pt x="29" y="21"/>
                    </a:lnTo>
                    <a:lnTo>
                      <a:pt x="32" y="21"/>
                    </a:lnTo>
                    <a:lnTo>
                      <a:pt x="32" y="19"/>
                    </a:lnTo>
                    <a:lnTo>
                      <a:pt x="32" y="3"/>
                    </a:lnTo>
                    <a:lnTo>
                      <a:pt x="32" y="3"/>
                    </a:lnTo>
                    <a:lnTo>
                      <a:pt x="32" y="1"/>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7" name="Freeform 92"/>
              <p:cNvSpPr>
                <a:spLocks noEditPoints="1"/>
              </p:cNvSpPr>
              <p:nvPr/>
            </p:nvSpPr>
            <p:spPr bwMode="auto">
              <a:xfrm>
                <a:off x="5370513" y="1504950"/>
                <a:ext cx="149225" cy="106363"/>
              </a:xfrm>
              <a:custGeom>
                <a:avLst/>
                <a:gdLst>
                  <a:gd name="T0" fmla="*/ 176 w 189"/>
                  <a:gd name="T1" fmla="*/ 132 h 132"/>
                  <a:gd name="T2" fmla="*/ 189 w 189"/>
                  <a:gd name="T3" fmla="*/ 132 h 132"/>
                  <a:gd name="T4" fmla="*/ 189 w 189"/>
                  <a:gd name="T5" fmla="*/ 118 h 132"/>
                  <a:gd name="T6" fmla="*/ 189 w 189"/>
                  <a:gd name="T7" fmla="*/ 118 h 132"/>
                  <a:gd name="T8" fmla="*/ 189 w 189"/>
                  <a:gd name="T9" fmla="*/ 12 h 132"/>
                  <a:gd name="T10" fmla="*/ 189 w 189"/>
                  <a:gd name="T11" fmla="*/ 12 h 132"/>
                  <a:gd name="T12" fmla="*/ 189 w 189"/>
                  <a:gd name="T13" fmla="*/ 8 h 132"/>
                  <a:gd name="T14" fmla="*/ 186 w 189"/>
                  <a:gd name="T15" fmla="*/ 2 h 132"/>
                  <a:gd name="T16" fmla="*/ 180 w 189"/>
                  <a:gd name="T17" fmla="*/ 0 h 132"/>
                  <a:gd name="T18" fmla="*/ 176 w 189"/>
                  <a:gd name="T19" fmla="*/ 0 h 132"/>
                  <a:gd name="T20" fmla="*/ 12 w 189"/>
                  <a:gd name="T21" fmla="*/ 0 h 132"/>
                  <a:gd name="T22" fmla="*/ 12 w 189"/>
                  <a:gd name="T23" fmla="*/ 0 h 132"/>
                  <a:gd name="T24" fmla="*/ 8 w 189"/>
                  <a:gd name="T25" fmla="*/ 0 h 132"/>
                  <a:gd name="T26" fmla="*/ 3 w 189"/>
                  <a:gd name="T27" fmla="*/ 2 h 132"/>
                  <a:gd name="T28" fmla="*/ 0 w 189"/>
                  <a:gd name="T29" fmla="*/ 8 h 132"/>
                  <a:gd name="T30" fmla="*/ 0 w 189"/>
                  <a:gd name="T31" fmla="*/ 12 h 132"/>
                  <a:gd name="T32" fmla="*/ 0 w 189"/>
                  <a:gd name="T33" fmla="*/ 118 h 132"/>
                  <a:gd name="T34" fmla="*/ 0 w 189"/>
                  <a:gd name="T35" fmla="*/ 118 h 132"/>
                  <a:gd name="T36" fmla="*/ 0 w 189"/>
                  <a:gd name="T37" fmla="*/ 118 h 132"/>
                  <a:gd name="T38" fmla="*/ 0 w 189"/>
                  <a:gd name="T39" fmla="*/ 132 h 132"/>
                  <a:gd name="T40" fmla="*/ 12 w 189"/>
                  <a:gd name="T41" fmla="*/ 132 h 132"/>
                  <a:gd name="T42" fmla="*/ 176 w 189"/>
                  <a:gd name="T43" fmla="*/ 132 h 132"/>
                  <a:gd name="T44" fmla="*/ 10 w 189"/>
                  <a:gd name="T45" fmla="*/ 8 h 132"/>
                  <a:gd name="T46" fmla="*/ 179 w 189"/>
                  <a:gd name="T47" fmla="*/ 8 h 132"/>
                  <a:gd name="T48" fmla="*/ 179 w 189"/>
                  <a:gd name="T49" fmla="*/ 118 h 132"/>
                  <a:gd name="T50" fmla="*/ 10 w 189"/>
                  <a:gd name="T51" fmla="*/ 118 h 132"/>
                  <a:gd name="T52" fmla="*/ 10 w 189"/>
                  <a:gd name="T53"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32">
                    <a:moveTo>
                      <a:pt x="176" y="132"/>
                    </a:moveTo>
                    <a:lnTo>
                      <a:pt x="189" y="132"/>
                    </a:lnTo>
                    <a:lnTo>
                      <a:pt x="189" y="118"/>
                    </a:lnTo>
                    <a:lnTo>
                      <a:pt x="189" y="118"/>
                    </a:lnTo>
                    <a:lnTo>
                      <a:pt x="189" y="12"/>
                    </a:lnTo>
                    <a:lnTo>
                      <a:pt x="189" y="12"/>
                    </a:lnTo>
                    <a:lnTo>
                      <a:pt x="189" y="8"/>
                    </a:lnTo>
                    <a:lnTo>
                      <a:pt x="186" y="2"/>
                    </a:lnTo>
                    <a:lnTo>
                      <a:pt x="180" y="0"/>
                    </a:lnTo>
                    <a:lnTo>
                      <a:pt x="176" y="0"/>
                    </a:lnTo>
                    <a:lnTo>
                      <a:pt x="12" y="0"/>
                    </a:lnTo>
                    <a:lnTo>
                      <a:pt x="12" y="0"/>
                    </a:lnTo>
                    <a:lnTo>
                      <a:pt x="8" y="0"/>
                    </a:lnTo>
                    <a:lnTo>
                      <a:pt x="3" y="2"/>
                    </a:lnTo>
                    <a:lnTo>
                      <a:pt x="0" y="8"/>
                    </a:lnTo>
                    <a:lnTo>
                      <a:pt x="0" y="12"/>
                    </a:lnTo>
                    <a:lnTo>
                      <a:pt x="0" y="118"/>
                    </a:lnTo>
                    <a:lnTo>
                      <a:pt x="0" y="118"/>
                    </a:lnTo>
                    <a:lnTo>
                      <a:pt x="0" y="118"/>
                    </a:lnTo>
                    <a:lnTo>
                      <a:pt x="0" y="132"/>
                    </a:lnTo>
                    <a:lnTo>
                      <a:pt x="12" y="132"/>
                    </a:lnTo>
                    <a:lnTo>
                      <a:pt x="176" y="132"/>
                    </a:lnTo>
                    <a:close/>
                    <a:moveTo>
                      <a:pt x="10" y="8"/>
                    </a:moveTo>
                    <a:lnTo>
                      <a:pt x="179" y="8"/>
                    </a:lnTo>
                    <a:lnTo>
                      <a:pt x="179" y="118"/>
                    </a:lnTo>
                    <a:lnTo>
                      <a:pt x="10" y="118"/>
                    </a:lnTo>
                    <a:lnTo>
                      <a:pt x="1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38" name="组合 37"/>
            <p:cNvGrpSpPr/>
            <p:nvPr/>
          </p:nvGrpSpPr>
          <p:grpSpPr>
            <a:xfrm>
              <a:off x="3593752" y="3142499"/>
              <a:ext cx="362855" cy="317498"/>
              <a:chOff x="4902201" y="1906588"/>
              <a:chExt cx="215900" cy="188913"/>
            </a:xfrm>
            <a:solidFill>
              <a:schemeClr val="accent2"/>
            </a:solidFill>
          </p:grpSpPr>
          <p:sp>
            <p:nvSpPr>
              <p:cNvPr id="39" name="Freeform 132"/>
              <p:cNvSpPr>
                <a:spLocks/>
              </p:cNvSpPr>
              <p:nvPr/>
            </p:nvSpPr>
            <p:spPr bwMode="auto">
              <a:xfrm>
                <a:off x="4989513" y="1982788"/>
                <a:ext cx="46038" cy="15875"/>
              </a:xfrm>
              <a:custGeom>
                <a:avLst/>
                <a:gdLst>
                  <a:gd name="T0" fmla="*/ 57 w 57"/>
                  <a:gd name="T1" fmla="*/ 14 h 20"/>
                  <a:gd name="T2" fmla="*/ 57 w 57"/>
                  <a:gd name="T3" fmla="*/ 14 h 20"/>
                  <a:gd name="T4" fmla="*/ 57 w 57"/>
                  <a:gd name="T5" fmla="*/ 12 h 20"/>
                  <a:gd name="T6" fmla="*/ 57 w 57"/>
                  <a:gd name="T7" fmla="*/ 12 h 20"/>
                  <a:gd name="T8" fmla="*/ 56 w 57"/>
                  <a:gd name="T9" fmla="*/ 7 h 20"/>
                  <a:gd name="T10" fmla="*/ 54 w 57"/>
                  <a:gd name="T11" fmla="*/ 5 h 20"/>
                  <a:gd name="T12" fmla="*/ 53 w 57"/>
                  <a:gd name="T13" fmla="*/ 4 h 20"/>
                  <a:gd name="T14" fmla="*/ 53 w 57"/>
                  <a:gd name="T15" fmla="*/ 4 h 20"/>
                  <a:gd name="T16" fmla="*/ 41 w 57"/>
                  <a:gd name="T17" fmla="*/ 1 h 20"/>
                  <a:gd name="T18" fmla="*/ 28 w 57"/>
                  <a:gd name="T19" fmla="*/ 0 h 20"/>
                  <a:gd name="T20" fmla="*/ 28 w 57"/>
                  <a:gd name="T21" fmla="*/ 0 h 20"/>
                  <a:gd name="T22" fmla="*/ 16 w 57"/>
                  <a:gd name="T23" fmla="*/ 1 h 20"/>
                  <a:gd name="T24" fmla="*/ 5 w 57"/>
                  <a:gd name="T25" fmla="*/ 4 h 20"/>
                  <a:gd name="T26" fmla="*/ 5 w 57"/>
                  <a:gd name="T27" fmla="*/ 4 h 20"/>
                  <a:gd name="T28" fmla="*/ 2 w 57"/>
                  <a:gd name="T29" fmla="*/ 5 h 20"/>
                  <a:gd name="T30" fmla="*/ 1 w 57"/>
                  <a:gd name="T31" fmla="*/ 8 h 20"/>
                  <a:gd name="T32" fmla="*/ 0 w 57"/>
                  <a:gd name="T33" fmla="*/ 11 h 20"/>
                  <a:gd name="T34" fmla="*/ 1 w 57"/>
                  <a:gd name="T35" fmla="*/ 14 h 20"/>
                  <a:gd name="T36" fmla="*/ 1 w 57"/>
                  <a:gd name="T37" fmla="*/ 14 h 20"/>
                  <a:gd name="T38" fmla="*/ 1 w 57"/>
                  <a:gd name="T39" fmla="*/ 18 h 20"/>
                  <a:gd name="T40" fmla="*/ 2 w 57"/>
                  <a:gd name="T41" fmla="*/ 19 h 20"/>
                  <a:gd name="T42" fmla="*/ 5 w 57"/>
                  <a:gd name="T43" fmla="*/ 20 h 20"/>
                  <a:gd name="T44" fmla="*/ 8 w 57"/>
                  <a:gd name="T45" fmla="*/ 20 h 20"/>
                  <a:gd name="T46" fmla="*/ 8 w 57"/>
                  <a:gd name="T47" fmla="*/ 20 h 20"/>
                  <a:gd name="T48" fmla="*/ 8 w 57"/>
                  <a:gd name="T49" fmla="*/ 20 h 20"/>
                  <a:gd name="T50" fmla="*/ 17 w 57"/>
                  <a:gd name="T51" fmla="*/ 18 h 20"/>
                  <a:gd name="T52" fmla="*/ 28 w 57"/>
                  <a:gd name="T53" fmla="*/ 16 h 20"/>
                  <a:gd name="T54" fmla="*/ 28 w 57"/>
                  <a:gd name="T55" fmla="*/ 16 h 20"/>
                  <a:gd name="T56" fmla="*/ 39 w 57"/>
                  <a:gd name="T57" fmla="*/ 18 h 20"/>
                  <a:gd name="T58" fmla="*/ 50 w 57"/>
                  <a:gd name="T59" fmla="*/ 20 h 20"/>
                  <a:gd name="T60" fmla="*/ 50 w 57"/>
                  <a:gd name="T61" fmla="*/ 20 h 20"/>
                  <a:gd name="T62" fmla="*/ 53 w 57"/>
                  <a:gd name="T63" fmla="*/ 20 h 20"/>
                  <a:gd name="T64" fmla="*/ 54 w 57"/>
                  <a:gd name="T65" fmla="*/ 19 h 20"/>
                  <a:gd name="T66" fmla="*/ 56 w 57"/>
                  <a:gd name="T67" fmla="*/ 18 h 20"/>
                  <a:gd name="T68" fmla="*/ 57 w 57"/>
                  <a:gd name="T69" fmla="*/ 14 h 20"/>
                  <a:gd name="T70" fmla="*/ 57 w 57"/>
                  <a:gd name="T71"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20">
                    <a:moveTo>
                      <a:pt x="57" y="14"/>
                    </a:moveTo>
                    <a:lnTo>
                      <a:pt x="57" y="14"/>
                    </a:lnTo>
                    <a:lnTo>
                      <a:pt x="57" y="12"/>
                    </a:lnTo>
                    <a:lnTo>
                      <a:pt x="57" y="12"/>
                    </a:lnTo>
                    <a:lnTo>
                      <a:pt x="56" y="7"/>
                    </a:lnTo>
                    <a:lnTo>
                      <a:pt x="54" y="5"/>
                    </a:lnTo>
                    <a:lnTo>
                      <a:pt x="53" y="4"/>
                    </a:lnTo>
                    <a:lnTo>
                      <a:pt x="53" y="4"/>
                    </a:lnTo>
                    <a:lnTo>
                      <a:pt x="41" y="1"/>
                    </a:lnTo>
                    <a:lnTo>
                      <a:pt x="28" y="0"/>
                    </a:lnTo>
                    <a:lnTo>
                      <a:pt x="28" y="0"/>
                    </a:lnTo>
                    <a:lnTo>
                      <a:pt x="16" y="1"/>
                    </a:lnTo>
                    <a:lnTo>
                      <a:pt x="5" y="4"/>
                    </a:lnTo>
                    <a:lnTo>
                      <a:pt x="5" y="4"/>
                    </a:lnTo>
                    <a:lnTo>
                      <a:pt x="2" y="5"/>
                    </a:lnTo>
                    <a:lnTo>
                      <a:pt x="1" y="8"/>
                    </a:lnTo>
                    <a:lnTo>
                      <a:pt x="0" y="11"/>
                    </a:lnTo>
                    <a:lnTo>
                      <a:pt x="1" y="14"/>
                    </a:lnTo>
                    <a:lnTo>
                      <a:pt x="1" y="14"/>
                    </a:lnTo>
                    <a:lnTo>
                      <a:pt x="1" y="18"/>
                    </a:lnTo>
                    <a:lnTo>
                      <a:pt x="2" y="19"/>
                    </a:lnTo>
                    <a:lnTo>
                      <a:pt x="5" y="20"/>
                    </a:lnTo>
                    <a:lnTo>
                      <a:pt x="8" y="20"/>
                    </a:lnTo>
                    <a:lnTo>
                      <a:pt x="8" y="20"/>
                    </a:lnTo>
                    <a:lnTo>
                      <a:pt x="8" y="20"/>
                    </a:lnTo>
                    <a:lnTo>
                      <a:pt x="17" y="18"/>
                    </a:lnTo>
                    <a:lnTo>
                      <a:pt x="28" y="16"/>
                    </a:lnTo>
                    <a:lnTo>
                      <a:pt x="28" y="16"/>
                    </a:lnTo>
                    <a:lnTo>
                      <a:pt x="39" y="18"/>
                    </a:lnTo>
                    <a:lnTo>
                      <a:pt x="50" y="20"/>
                    </a:lnTo>
                    <a:lnTo>
                      <a:pt x="50" y="20"/>
                    </a:lnTo>
                    <a:lnTo>
                      <a:pt x="53" y="20"/>
                    </a:lnTo>
                    <a:lnTo>
                      <a:pt x="54" y="19"/>
                    </a:lnTo>
                    <a:lnTo>
                      <a:pt x="56" y="18"/>
                    </a:lnTo>
                    <a:lnTo>
                      <a:pt x="57" y="14"/>
                    </a:lnTo>
                    <a:lnTo>
                      <a:pt x="5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0" name="Freeform 133"/>
              <p:cNvSpPr>
                <a:spLocks/>
              </p:cNvSpPr>
              <p:nvPr/>
            </p:nvSpPr>
            <p:spPr bwMode="auto">
              <a:xfrm>
                <a:off x="4948238" y="1906588"/>
                <a:ext cx="127000" cy="34925"/>
              </a:xfrm>
              <a:custGeom>
                <a:avLst/>
                <a:gdLst>
                  <a:gd name="T0" fmla="*/ 8 w 161"/>
                  <a:gd name="T1" fmla="*/ 41 h 42"/>
                  <a:gd name="T2" fmla="*/ 8 w 161"/>
                  <a:gd name="T3" fmla="*/ 41 h 42"/>
                  <a:gd name="T4" fmla="*/ 8 w 161"/>
                  <a:gd name="T5" fmla="*/ 41 h 42"/>
                  <a:gd name="T6" fmla="*/ 26 w 161"/>
                  <a:gd name="T7" fmla="*/ 30 h 42"/>
                  <a:gd name="T8" fmla="*/ 44 w 161"/>
                  <a:gd name="T9" fmla="*/ 23 h 42"/>
                  <a:gd name="T10" fmla="*/ 63 w 161"/>
                  <a:gd name="T11" fmla="*/ 19 h 42"/>
                  <a:gd name="T12" fmla="*/ 80 w 161"/>
                  <a:gd name="T13" fmla="*/ 18 h 42"/>
                  <a:gd name="T14" fmla="*/ 80 w 161"/>
                  <a:gd name="T15" fmla="*/ 18 h 42"/>
                  <a:gd name="T16" fmla="*/ 100 w 161"/>
                  <a:gd name="T17" fmla="*/ 19 h 42"/>
                  <a:gd name="T18" fmla="*/ 117 w 161"/>
                  <a:gd name="T19" fmla="*/ 23 h 42"/>
                  <a:gd name="T20" fmla="*/ 135 w 161"/>
                  <a:gd name="T21" fmla="*/ 30 h 42"/>
                  <a:gd name="T22" fmla="*/ 153 w 161"/>
                  <a:gd name="T23" fmla="*/ 41 h 42"/>
                  <a:gd name="T24" fmla="*/ 153 w 161"/>
                  <a:gd name="T25" fmla="*/ 41 h 42"/>
                  <a:gd name="T26" fmla="*/ 155 w 161"/>
                  <a:gd name="T27" fmla="*/ 42 h 42"/>
                  <a:gd name="T28" fmla="*/ 157 w 161"/>
                  <a:gd name="T29" fmla="*/ 41 h 42"/>
                  <a:gd name="T30" fmla="*/ 160 w 161"/>
                  <a:gd name="T31" fmla="*/ 39 h 42"/>
                  <a:gd name="T32" fmla="*/ 161 w 161"/>
                  <a:gd name="T33" fmla="*/ 37 h 42"/>
                  <a:gd name="T34" fmla="*/ 161 w 161"/>
                  <a:gd name="T35" fmla="*/ 37 h 42"/>
                  <a:gd name="T36" fmla="*/ 161 w 161"/>
                  <a:gd name="T37" fmla="*/ 34 h 42"/>
                  <a:gd name="T38" fmla="*/ 161 w 161"/>
                  <a:gd name="T39" fmla="*/ 34 h 42"/>
                  <a:gd name="T40" fmla="*/ 161 w 161"/>
                  <a:gd name="T41" fmla="*/ 29 h 42"/>
                  <a:gd name="T42" fmla="*/ 158 w 161"/>
                  <a:gd name="T43" fmla="*/ 26 h 42"/>
                  <a:gd name="T44" fmla="*/ 158 w 161"/>
                  <a:gd name="T45" fmla="*/ 26 h 42"/>
                  <a:gd name="T46" fmla="*/ 139 w 161"/>
                  <a:gd name="T47" fmla="*/ 15 h 42"/>
                  <a:gd name="T48" fmla="*/ 120 w 161"/>
                  <a:gd name="T49" fmla="*/ 7 h 42"/>
                  <a:gd name="T50" fmla="*/ 101 w 161"/>
                  <a:gd name="T51" fmla="*/ 1 h 42"/>
                  <a:gd name="T52" fmla="*/ 80 w 161"/>
                  <a:gd name="T53" fmla="*/ 0 h 42"/>
                  <a:gd name="T54" fmla="*/ 80 w 161"/>
                  <a:gd name="T55" fmla="*/ 0 h 42"/>
                  <a:gd name="T56" fmla="*/ 61 w 161"/>
                  <a:gd name="T57" fmla="*/ 1 h 42"/>
                  <a:gd name="T58" fmla="*/ 42 w 161"/>
                  <a:gd name="T59" fmla="*/ 7 h 42"/>
                  <a:gd name="T60" fmla="*/ 23 w 161"/>
                  <a:gd name="T61" fmla="*/ 15 h 42"/>
                  <a:gd name="T62" fmla="*/ 4 w 161"/>
                  <a:gd name="T63" fmla="*/ 26 h 42"/>
                  <a:gd name="T64" fmla="*/ 4 w 161"/>
                  <a:gd name="T65" fmla="*/ 26 h 42"/>
                  <a:gd name="T66" fmla="*/ 3 w 161"/>
                  <a:gd name="T67" fmla="*/ 27 h 42"/>
                  <a:gd name="T68" fmla="*/ 1 w 161"/>
                  <a:gd name="T69" fmla="*/ 30 h 42"/>
                  <a:gd name="T70" fmla="*/ 0 w 161"/>
                  <a:gd name="T71" fmla="*/ 34 h 42"/>
                  <a:gd name="T72" fmla="*/ 1 w 161"/>
                  <a:gd name="T73" fmla="*/ 37 h 42"/>
                  <a:gd name="T74" fmla="*/ 1 w 161"/>
                  <a:gd name="T75" fmla="*/ 37 h 42"/>
                  <a:gd name="T76" fmla="*/ 3 w 161"/>
                  <a:gd name="T77" fmla="*/ 39 h 42"/>
                  <a:gd name="T78" fmla="*/ 4 w 161"/>
                  <a:gd name="T79" fmla="*/ 41 h 42"/>
                  <a:gd name="T80" fmla="*/ 7 w 161"/>
                  <a:gd name="T81" fmla="*/ 42 h 42"/>
                  <a:gd name="T82" fmla="*/ 8 w 161"/>
                  <a:gd name="T83" fmla="*/ 41 h 42"/>
                  <a:gd name="T84" fmla="*/ 8 w 161"/>
                  <a:gd name="T8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42">
                    <a:moveTo>
                      <a:pt x="8" y="41"/>
                    </a:moveTo>
                    <a:lnTo>
                      <a:pt x="8" y="41"/>
                    </a:lnTo>
                    <a:lnTo>
                      <a:pt x="8" y="41"/>
                    </a:lnTo>
                    <a:lnTo>
                      <a:pt x="26" y="30"/>
                    </a:lnTo>
                    <a:lnTo>
                      <a:pt x="44" y="23"/>
                    </a:lnTo>
                    <a:lnTo>
                      <a:pt x="63" y="19"/>
                    </a:lnTo>
                    <a:lnTo>
                      <a:pt x="80" y="18"/>
                    </a:lnTo>
                    <a:lnTo>
                      <a:pt x="80" y="18"/>
                    </a:lnTo>
                    <a:lnTo>
                      <a:pt x="100" y="19"/>
                    </a:lnTo>
                    <a:lnTo>
                      <a:pt x="117" y="23"/>
                    </a:lnTo>
                    <a:lnTo>
                      <a:pt x="135" y="30"/>
                    </a:lnTo>
                    <a:lnTo>
                      <a:pt x="153" y="41"/>
                    </a:lnTo>
                    <a:lnTo>
                      <a:pt x="153" y="41"/>
                    </a:lnTo>
                    <a:lnTo>
                      <a:pt x="155" y="42"/>
                    </a:lnTo>
                    <a:lnTo>
                      <a:pt x="157" y="41"/>
                    </a:lnTo>
                    <a:lnTo>
                      <a:pt x="160" y="39"/>
                    </a:lnTo>
                    <a:lnTo>
                      <a:pt x="161" y="37"/>
                    </a:lnTo>
                    <a:lnTo>
                      <a:pt x="161" y="37"/>
                    </a:lnTo>
                    <a:lnTo>
                      <a:pt x="161" y="34"/>
                    </a:lnTo>
                    <a:lnTo>
                      <a:pt x="161" y="34"/>
                    </a:lnTo>
                    <a:lnTo>
                      <a:pt x="161" y="29"/>
                    </a:lnTo>
                    <a:lnTo>
                      <a:pt x="158" y="26"/>
                    </a:lnTo>
                    <a:lnTo>
                      <a:pt x="158" y="26"/>
                    </a:lnTo>
                    <a:lnTo>
                      <a:pt x="139" y="15"/>
                    </a:lnTo>
                    <a:lnTo>
                      <a:pt x="120" y="7"/>
                    </a:lnTo>
                    <a:lnTo>
                      <a:pt x="101" y="1"/>
                    </a:lnTo>
                    <a:lnTo>
                      <a:pt x="80" y="0"/>
                    </a:lnTo>
                    <a:lnTo>
                      <a:pt x="80" y="0"/>
                    </a:lnTo>
                    <a:lnTo>
                      <a:pt x="61" y="1"/>
                    </a:lnTo>
                    <a:lnTo>
                      <a:pt x="42" y="7"/>
                    </a:lnTo>
                    <a:lnTo>
                      <a:pt x="23" y="15"/>
                    </a:lnTo>
                    <a:lnTo>
                      <a:pt x="4" y="26"/>
                    </a:lnTo>
                    <a:lnTo>
                      <a:pt x="4" y="26"/>
                    </a:lnTo>
                    <a:lnTo>
                      <a:pt x="3" y="27"/>
                    </a:lnTo>
                    <a:lnTo>
                      <a:pt x="1" y="30"/>
                    </a:lnTo>
                    <a:lnTo>
                      <a:pt x="0" y="34"/>
                    </a:lnTo>
                    <a:lnTo>
                      <a:pt x="1" y="37"/>
                    </a:lnTo>
                    <a:lnTo>
                      <a:pt x="1" y="37"/>
                    </a:lnTo>
                    <a:lnTo>
                      <a:pt x="3" y="39"/>
                    </a:lnTo>
                    <a:lnTo>
                      <a:pt x="4" y="41"/>
                    </a:lnTo>
                    <a:lnTo>
                      <a:pt x="7" y="42"/>
                    </a:lnTo>
                    <a:lnTo>
                      <a:pt x="8" y="41"/>
                    </a:lnTo>
                    <a:lnTo>
                      <a:pt x="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1" name="Freeform 134"/>
              <p:cNvSpPr>
                <a:spLocks/>
              </p:cNvSpPr>
              <p:nvPr/>
            </p:nvSpPr>
            <p:spPr bwMode="auto">
              <a:xfrm>
                <a:off x="4973638" y="1944688"/>
                <a:ext cx="77788" cy="22225"/>
              </a:xfrm>
              <a:custGeom>
                <a:avLst/>
                <a:gdLst>
                  <a:gd name="T0" fmla="*/ 96 w 100"/>
                  <a:gd name="T1" fmla="*/ 11 h 27"/>
                  <a:gd name="T2" fmla="*/ 96 w 100"/>
                  <a:gd name="T3" fmla="*/ 11 h 27"/>
                  <a:gd name="T4" fmla="*/ 85 w 100"/>
                  <a:gd name="T5" fmla="*/ 6 h 27"/>
                  <a:gd name="T6" fmla="*/ 73 w 100"/>
                  <a:gd name="T7" fmla="*/ 2 h 27"/>
                  <a:gd name="T8" fmla="*/ 62 w 100"/>
                  <a:gd name="T9" fmla="*/ 0 h 27"/>
                  <a:gd name="T10" fmla="*/ 49 w 100"/>
                  <a:gd name="T11" fmla="*/ 0 h 27"/>
                  <a:gd name="T12" fmla="*/ 49 w 100"/>
                  <a:gd name="T13" fmla="*/ 0 h 27"/>
                  <a:gd name="T14" fmla="*/ 38 w 100"/>
                  <a:gd name="T15" fmla="*/ 0 h 27"/>
                  <a:gd name="T16" fmla="*/ 26 w 100"/>
                  <a:gd name="T17" fmla="*/ 2 h 27"/>
                  <a:gd name="T18" fmla="*/ 15 w 100"/>
                  <a:gd name="T19" fmla="*/ 6 h 27"/>
                  <a:gd name="T20" fmla="*/ 4 w 100"/>
                  <a:gd name="T21" fmla="*/ 11 h 27"/>
                  <a:gd name="T22" fmla="*/ 4 w 100"/>
                  <a:gd name="T23" fmla="*/ 11 h 27"/>
                  <a:gd name="T24" fmla="*/ 2 w 100"/>
                  <a:gd name="T25" fmla="*/ 12 h 27"/>
                  <a:gd name="T26" fmla="*/ 0 w 100"/>
                  <a:gd name="T27" fmla="*/ 15 h 27"/>
                  <a:gd name="T28" fmla="*/ 0 w 100"/>
                  <a:gd name="T29" fmla="*/ 19 h 27"/>
                  <a:gd name="T30" fmla="*/ 0 w 100"/>
                  <a:gd name="T31" fmla="*/ 21 h 27"/>
                  <a:gd name="T32" fmla="*/ 0 w 100"/>
                  <a:gd name="T33" fmla="*/ 21 h 27"/>
                  <a:gd name="T34" fmla="*/ 2 w 100"/>
                  <a:gd name="T35" fmla="*/ 24 h 27"/>
                  <a:gd name="T36" fmla="*/ 3 w 100"/>
                  <a:gd name="T37" fmla="*/ 27 h 27"/>
                  <a:gd name="T38" fmla="*/ 6 w 100"/>
                  <a:gd name="T39" fmla="*/ 27 h 27"/>
                  <a:gd name="T40" fmla="*/ 7 w 100"/>
                  <a:gd name="T41" fmla="*/ 27 h 27"/>
                  <a:gd name="T42" fmla="*/ 7 w 100"/>
                  <a:gd name="T43" fmla="*/ 27 h 27"/>
                  <a:gd name="T44" fmla="*/ 18 w 100"/>
                  <a:gd name="T45" fmla="*/ 23 h 27"/>
                  <a:gd name="T46" fmla="*/ 29 w 100"/>
                  <a:gd name="T47" fmla="*/ 19 h 27"/>
                  <a:gd name="T48" fmla="*/ 38 w 100"/>
                  <a:gd name="T49" fmla="*/ 17 h 27"/>
                  <a:gd name="T50" fmla="*/ 49 w 100"/>
                  <a:gd name="T51" fmla="*/ 16 h 27"/>
                  <a:gd name="T52" fmla="*/ 49 w 100"/>
                  <a:gd name="T53" fmla="*/ 16 h 27"/>
                  <a:gd name="T54" fmla="*/ 60 w 100"/>
                  <a:gd name="T55" fmla="*/ 17 h 27"/>
                  <a:gd name="T56" fmla="*/ 71 w 100"/>
                  <a:gd name="T57" fmla="*/ 19 h 27"/>
                  <a:gd name="T58" fmla="*/ 82 w 100"/>
                  <a:gd name="T59" fmla="*/ 23 h 27"/>
                  <a:gd name="T60" fmla="*/ 92 w 100"/>
                  <a:gd name="T61" fmla="*/ 27 h 27"/>
                  <a:gd name="T62" fmla="*/ 92 w 100"/>
                  <a:gd name="T63" fmla="*/ 27 h 27"/>
                  <a:gd name="T64" fmla="*/ 94 w 100"/>
                  <a:gd name="T65" fmla="*/ 27 h 27"/>
                  <a:gd name="T66" fmla="*/ 97 w 100"/>
                  <a:gd name="T67" fmla="*/ 27 h 27"/>
                  <a:gd name="T68" fmla="*/ 99 w 100"/>
                  <a:gd name="T69" fmla="*/ 24 h 27"/>
                  <a:gd name="T70" fmla="*/ 100 w 100"/>
                  <a:gd name="T71" fmla="*/ 21 h 27"/>
                  <a:gd name="T72" fmla="*/ 100 w 100"/>
                  <a:gd name="T73" fmla="*/ 21 h 27"/>
                  <a:gd name="T74" fmla="*/ 100 w 100"/>
                  <a:gd name="T75" fmla="*/ 19 h 27"/>
                  <a:gd name="T76" fmla="*/ 100 w 100"/>
                  <a:gd name="T77" fmla="*/ 19 h 27"/>
                  <a:gd name="T78" fmla="*/ 99 w 100"/>
                  <a:gd name="T79" fmla="*/ 15 h 27"/>
                  <a:gd name="T80" fmla="*/ 96 w 100"/>
                  <a:gd name="T81" fmla="*/ 11 h 27"/>
                  <a:gd name="T82" fmla="*/ 96 w 100"/>
                  <a:gd name="T8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27">
                    <a:moveTo>
                      <a:pt x="96" y="11"/>
                    </a:moveTo>
                    <a:lnTo>
                      <a:pt x="96" y="11"/>
                    </a:lnTo>
                    <a:lnTo>
                      <a:pt x="85" y="6"/>
                    </a:lnTo>
                    <a:lnTo>
                      <a:pt x="73" y="2"/>
                    </a:lnTo>
                    <a:lnTo>
                      <a:pt x="62" y="0"/>
                    </a:lnTo>
                    <a:lnTo>
                      <a:pt x="49" y="0"/>
                    </a:lnTo>
                    <a:lnTo>
                      <a:pt x="49" y="0"/>
                    </a:lnTo>
                    <a:lnTo>
                      <a:pt x="38" y="0"/>
                    </a:lnTo>
                    <a:lnTo>
                      <a:pt x="26" y="2"/>
                    </a:lnTo>
                    <a:lnTo>
                      <a:pt x="15" y="6"/>
                    </a:lnTo>
                    <a:lnTo>
                      <a:pt x="4" y="11"/>
                    </a:lnTo>
                    <a:lnTo>
                      <a:pt x="4" y="11"/>
                    </a:lnTo>
                    <a:lnTo>
                      <a:pt x="2" y="12"/>
                    </a:lnTo>
                    <a:lnTo>
                      <a:pt x="0" y="15"/>
                    </a:lnTo>
                    <a:lnTo>
                      <a:pt x="0" y="19"/>
                    </a:lnTo>
                    <a:lnTo>
                      <a:pt x="0" y="21"/>
                    </a:lnTo>
                    <a:lnTo>
                      <a:pt x="0" y="21"/>
                    </a:lnTo>
                    <a:lnTo>
                      <a:pt x="2" y="24"/>
                    </a:lnTo>
                    <a:lnTo>
                      <a:pt x="3" y="27"/>
                    </a:lnTo>
                    <a:lnTo>
                      <a:pt x="6" y="27"/>
                    </a:lnTo>
                    <a:lnTo>
                      <a:pt x="7" y="27"/>
                    </a:lnTo>
                    <a:lnTo>
                      <a:pt x="7" y="27"/>
                    </a:lnTo>
                    <a:lnTo>
                      <a:pt x="18" y="23"/>
                    </a:lnTo>
                    <a:lnTo>
                      <a:pt x="29" y="19"/>
                    </a:lnTo>
                    <a:lnTo>
                      <a:pt x="38" y="17"/>
                    </a:lnTo>
                    <a:lnTo>
                      <a:pt x="49" y="16"/>
                    </a:lnTo>
                    <a:lnTo>
                      <a:pt x="49" y="16"/>
                    </a:lnTo>
                    <a:lnTo>
                      <a:pt x="60" y="17"/>
                    </a:lnTo>
                    <a:lnTo>
                      <a:pt x="71" y="19"/>
                    </a:lnTo>
                    <a:lnTo>
                      <a:pt x="82" y="23"/>
                    </a:lnTo>
                    <a:lnTo>
                      <a:pt x="92" y="27"/>
                    </a:lnTo>
                    <a:lnTo>
                      <a:pt x="92" y="27"/>
                    </a:lnTo>
                    <a:lnTo>
                      <a:pt x="94" y="27"/>
                    </a:lnTo>
                    <a:lnTo>
                      <a:pt x="97" y="27"/>
                    </a:lnTo>
                    <a:lnTo>
                      <a:pt x="99" y="24"/>
                    </a:lnTo>
                    <a:lnTo>
                      <a:pt x="100" y="21"/>
                    </a:lnTo>
                    <a:lnTo>
                      <a:pt x="100" y="21"/>
                    </a:lnTo>
                    <a:lnTo>
                      <a:pt x="100" y="19"/>
                    </a:lnTo>
                    <a:lnTo>
                      <a:pt x="100" y="19"/>
                    </a:lnTo>
                    <a:lnTo>
                      <a:pt x="99" y="15"/>
                    </a:lnTo>
                    <a:lnTo>
                      <a:pt x="96" y="11"/>
                    </a:lnTo>
                    <a:lnTo>
                      <a:pt x="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2" name="Freeform 135"/>
              <p:cNvSpPr>
                <a:spLocks/>
              </p:cNvSpPr>
              <p:nvPr/>
            </p:nvSpPr>
            <p:spPr bwMode="auto">
              <a:xfrm>
                <a:off x="4902201" y="2030413"/>
                <a:ext cx="85725" cy="65088"/>
              </a:xfrm>
              <a:custGeom>
                <a:avLst/>
                <a:gdLst>
                  <a:gd name="T0" fmla="*/ 76 w 107"/>
                  <a:gd name="T1" fmla="*/ 57 h 83"/>
                  <a:gd name="T2" fmla="*/ 76 w 107"/>
                  <a:gd name="T3" fmla="*/ 57 h 83"/>
                  <a:gd name="T4" fmla="*/ 62 w 107"/>
                  <a:gd name="T5" fmla="*/ 0 h 83"/>
                  <a:gd name="T6" fmla="*/ 45 w 107"/>
                  <a:gd name="T7" fmla="*/ 0 h 83"/>
                  <a:gd name="T8" fmla="*/ 31 w 107"/>
                  <a:gd name="T9" fmla="*/ 56 h 83"/>
                  <a:gd name="T10" fmla="*/ 31 w 107"/>
                  <a:gd name="T11" fmla="*/ 56 h 83"/>
                  <a:gd name="T12" fmla="*/ 17 w 107"/>
                  <a:gd name="T13" fmla="*/ 0 h 83"/>
                  <a:gd name="T14" fmla="*/ 0 w 107"/>
                  <a:gd name="T15" fmla="*/ 0 h 83"/>
                  <a:gd name="T16" fmla="*/ 21 w 107"/>
                  <a:gd name="T17" fmla="*/ 83 h 83"/>
                  <a:gd name="T18" fmla="*/ 39 w 107"/>
                  <a:gd name="T19" fmla="*/ 83 h 83"/>
                  <a:gd name="T20" fmla="*/ 53 w 107"/>
                  <a:gd name="T21" fmla="*/ 27 h 83"/>
                  <a:gd name="T22" fmla="*/ 53 w 107"/>
                  <a:gd name="T23" fmla="*/ 27 h 83"/>
                  <a:gd name="T24" fmla="*/ 68 w 107"/>
                  <a:gd name="T25" fmla="*/ 83 h 83"/>
                  <a:gd name="T26" fmla="*/ 86 w 107"/>
                  <a:gd name="T27" fmla="*/ 83 h 83"/>
                  <a:gd name="T28" fmla="*/ 107 w 107"/>
                  <a:gd name="T29" fmla="*/ 0 h 83"/>
                  <a:gd name="T30" fmla="*/ 90 w 107"/>
                  <a:gd name="T31" fmla="*/ 0 h 83"/>
                  <a:gd name="T32" fmla="*/ 76 w 107"/>
                  <a:gd name="T33" fmla="*/ 5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83">
                    <a:moveTo>
                      <a:pt x="76" y="57"/>
                    </a:moveTo>
                    <a:lnTo>
                      <a:pt x="76" y="57"/>
                    </a:lnTo>
                    <a:lnTo>
                      <a:pt x="62" y="0"/>
                    </a:lnTo>
                    <a:lnTo>
                      <a:pt x="45" y="0"/>
                    </a:lnTo>
                    <a:lnTo>
                      <a:pt x="31" y="56"/>
                    </a:lnTo>
                    <a:lnTo>
                      <a:pt x="31" y="56"/>
                    </a:lnTo>
                    <a:lnTo>
                      <a:pt x="17" y="0"/>
                    </a:lnTo>
                    <a:lnTo>
                      <a:pt x="0" y="0"/>
                    </a:lnTo>
                    <a:lnTo>
                      <a:pt x="21" y="83"/>
                    </a:lnTo>
                    <a:lnTo>
                      <a:pt x="39" y="83"/>
                    </a:lnTo>
                    <a:lnTo>
                      <a:pt x="53" y="27"/>
                    </a:lnTo>
                    <a:lnTo>
                      <a:pt x="53" y="27"/>
                    </a:lnTo>
                    <a:lnTo>
                      <a:pt x="68" y="83"/>
                    </a:lnTo>
                    <a:lnTo>
                      <a:pt x="86" y="83"/>
                    </a:lnTo>
                    <a:lnTo>
                      <a:pt x="107" y="0"/>
                    </a:lnTo>
                    <a:lnTo>
                      <a:pt x="90" y="0"/>
                    </a:ln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3" name="Rectangle 136"/>
              <p:cNvSpPr>
                <a:spLocks noChangeArrowheads="1"/>
              </p:cNvSpPr>
              <p:nvPr/>
            </p:nvSpPr>
            <p:spPr bwMode="auto">
              <a:xfrm>
                <a:off x="4992688" y="2030413"/>
                <a:ext cx="14288" cy="65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4" name="Rectangle 137"/>
              <p:cNvSpPr>
                <a:spLocks noChangeArrowheads="1"/>
              </p:cNvSpPr>
              <p:nvPr/>
            </p:nvSpPr>
            <p:spPr bwMode="auto">
              <a:xfrm>
                <a:off x="5014913" y="2063750"/>
                <a:ext cx="285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5" name="Freeform 138"/>
              <p:cNvSpPr>
                <a:spLocks/>
              </p:cNvSpPr>
              <p:nvPr/>
            </p:nvSpPr>
            <p:spPr bwMode="auto">
              <a:xfrm>
                <a:off x="5051426" y="2030413"/>
                <a:ext cx="46038" cy="65088"/>
              </a:xfrm>
              <a:custGeom>
                <a:avLst/>
                <a:gdLst>
                  <a:gd name="T0" fmla="*/ 0 w 57"/>
                  <a:gd name="T1" fmla="*/ 83 h 83"/>
                  <a:gd name="T2" fmla="*/ 18 w 57"/>
                  <a:gd name="T3" fmla="*/ 83 h 83"/>
                  <a:gd name="T4" fmla="*/ 18 w 57"/>
                  <a:gd name="T5" fmla="*/ 49 h 83"/>
                  <a:gd name="T6" fmla="*/ 52 w 57"/>
                  <a:gd name="T7" fmla="*/ 49 h 83"/>
                  <a:gd name="T8" fmla="*/ 52 w 57"/>
                  <a:gd name="T9" fmla="*/ 34 h 83"/>
                  <a:gd name="T10" fmla="*/ 18 w 57"/>
                  <a:gd name="T11" fmla="*/ 34 h 83"/>
                  <a:gd name="T12" fmla="*/ 18 w 57"/>
                  <a:gd name="T13" fmla="*/ 15 h 83"/>
                  <a:gd name="T14" fmla="*/ 57 w 57"/>
                  <a:gd name="T15" fmla="*/ 15 h 83"/>
                  <a:gd name="T16" fmla="*/ 57 w 57"/>
                  <a:gd name="T17" fmla="*/ 0 h 83"/>
                  <a:gd name="T18" fmla="*/ 0 w 57"/>
                  <a:gd name="T19" fmla="*/ 0 h 83"/>
                  <a:gd name="T20" fmla="*/ 0 w 57"/>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3">
                    <a:moveTo>
                      <a:pt x="0" y="83"/>
                    </a:moveTo>
                    <a:lnTo>
                      <a:pt x="18" y="83"/>
                    </a:lnTo>
                    <a:lnTo>
                      <a:pt x="18" y="49"/>
                    </a:lnTo>
                    <a:lnTo>
                      <a:pt x="52" y="49"/>
                    </a:lnTo>
                    <a:lnTo>
                      <a:pt x="52" y="34"/>
                    </a:lnTo>
                    <a:lnTo>
                      <a:pt x="18" y="34"/>
                    </a:lnTo>
                    <a:lnTo>
                      <a:pt x="18" y="15"/>
                    </a:lnTo>
                    <a:lnTo>
                      <a:pt x="57" y="15"/>
                    </a:lnTo>
                    <a:lnTo>
                      <a:pt x="57" y="0"/>
                    </a:lnTo>
                    <a:lnTo>
                      <a:pt x="0" y="0"/>
                    </a:lnTo>
                    <a:lnTo>
                      <a:pt x="0"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6" name="Rectangle 139"/>
              <p:cNvSpPr>
                <a:spLocks noChangeArrowheads="1"/>
              </p:cNvSpPr>
              <p:nvPr/>
            </p:nvSpPr>
            <p:spPr bwMode="auto">
              <a:xfrm>
                <a:off x="5103813" y="2030413"/>
                <a:ext cx="14288" cy="65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47" name="组合 46"/>
            <p:cNvGrpSpPr/>
            <p:nvPr/>
          </p:nvGrpSpPr>
          <p:grpSpPr>
            <a:xfrm>
              <a:off x="3683887" y="1829702"/>
              <a:ext cx="362855" cy="349515"/>
              <a:chOff x="4903788" y="1471613"/>
              <a:chExt cx="215900" cy="207963"/>
            </a:xfrm>
            <a:solidFill>
              <a:schemeClr val="accent2"/>
            </a:solidFill>
          </p:grpSpPr>
          <p:sp>
            <p:nvSpPr>
              <p:cNvPr id="48" name="Freeform 226"/>
              <p:cNvSpPr>
                <a:spLocks noEditPoints="1"/>
              </p:cNvSpPr>
              <p:nvPr/>
            </p:nvSpPr>
            <p:spPr bwMode="auto">
              <a:xfrm>
                <a:off x="4926013" y="1471613"/>
                <a:ext cx="171450" cy="146050"/>
              </a:xfrm>
              <a:custGeom>
                <a:avLst/>
                <a:gdLst>
                  <a:gd name="T0" fmla="*/ 15 w 215"/>
                  <a:gd name="T1" fmla="*/ 164 h 183"/>
                  <a:gd name="T2" fmla="*/ 83 w 215"/>
                  <a:gd name="T3" fmla="*/ 164 h 183"/>
                  <a:gd name="T4" fmla="*/ 80 w 215"/>
                  <a:gd name="T5" fmla="*/ 183 h 183"/>
                  <a:gd name="T6" fmla="*/ 135 w 215"/>
                  <a:gd name="T7" fmla="*/ 183 h 183"/>
                  <a:gd name="T8" fmla="*/ 132 w 215"/>
                  <a:gd name="T9" fmla="*/ 164 h 183"/>
                  <a:gd name="T10" fmla="*/ 200 w 215"/>
                  <a:gd name="T11" fmla="*/ 164 h 183"/>
                  <a:gd name="T12" fmla="*/ 200 w 215"/>
                  <a:gd name="T13" fmla="*/ 164 h 183"/>
                  <a:gd name="T14" fmla="*/ 206 w 215"/>
                  <a:gd name="T15" fmla="*/ 163 h 183"/>
                  <a:gd name="T16" fmla="*/ 211 w 215"/>
                  <a:gd name="T17" fmla="*/ 160 h 183"/>
                  <a:gd name="T18" fmla="*/ 214 w 215"/>
                  <a:gd name="T19" fmla="*/ 155 h 183"/>
                  <a:gd name="T20" fmla="*/ 215 w 215"/>
                  <a:gd name="T21" fmla="*/ 149 h 183"/>
                  <a:gd name="T22" fmla="*/ 215 w 215"/>
                  <a:gd name="T23" fmla="*/ 15 h 183"/>
                  <a:gd name="T24" fmla="*/ 215 w 215"/>
                  <a:gd name="T25" fmla="*/ 15 h 183"/>
                  <a:gd name="T26" fmla="*/ 214 w 215"/>
                  <a:gd name="T27" fmla="*/ 10 h 183"/>
                  <a:gd name="T28" fmla="*/ 211 w 215"/>
                  <a:gd name="T29" fmla="*/ 4 h 183"/>
                  <a:gd name="T30" fmla="*/ 206 w 215"/>
                  <a:gd name="T31" fmla="*/ 2 h 183"/>
                  <a:gd name="T32" fmla="*/ 200 w 215"/>
                  <a:gd name="T33" fmla="*/ 0 h 183"/>
                  <a:gd name="T34" fmla="*/ 15 w 215"/>
                  <a:gd name="T35" fmla="*/ 0 h 183"/>
                  <a:gd name="T36" fmla="*/ 15 w 215"/>
                  <a:gd name="T37" fmla="*/ 0 h 183"/>
                  <a:gd name="T38" fmla="*/ 9 w 215"/>
                  <a:gd name="T39" fmla="*/ 2 h 183"/>
                  <a:gd name="T40" fmla="*/ 4 w 215"/>
                  <a:gd name="T41" fmla="*/ 4 h 183"/>
                  <a:gd name="T42" fmla="*/ 1 w 215"/>
                  <a:gd name="T43" fmla="*/ 10 h 183"/>
                  <a:gd name="T44" fmla="*/ 0 w 215"/>
                  <a:gd name="T45" fmla="*/ 15 h 183"/>
                  <a:gd name="T46" fmla="*/ 0 w 215"/>
                  <a:gd name="T47" fmla="*/ 149 h 183"/>
                  <a:gd name="T48" fmla="*/ 0 w 215"/>
                  <a:gd name="T49" fmla="*/ 149 h 183"/>
                  <a:gd name="T50" fmla="*/ 1 w 215"/>
                  <a:gd name="T51" fmla="*/ 155 h 183"/>
                  <a:gd name="T52" fmla="*/ 4 w 215"/>
                  <a:gd name="T53" fmla="*/ 160 h 183"/>
                  <a:gd name="T54" fmla="*/ 9 w 215"/>
                  <a:gd name="T55" fmla="*/ 163 h 183"/>
                  <a:gd name="T56" fmla="*/ 15 w 215"/>
                  <a:gd name="T57" fmla="*/ 164 h 183"/>
                  <a:gd name="T58" fmla="*/ 15 w 215"/>
                  <a:gd name="T59" fmla="*/ 164 h 183"/>
                  <a:gd name="T60" fmla="*/ 11 w 215"/>
                  <a:gd name="T61" fmla="*/ 10 h 183"/>
                  <a:gd name="T62" fmla="*/ 203 w 215"/>
                  <a:gd name="T63" fmla="*/ 10 h 183"/>
                  <a:gd name="T64" fmla="*/ 203 w 215"/>
                  <a:gd name="T65" fmla="*/ 149 h 183"/>
                  <a:gd name="T66" fmla="*/ 11 w 215"/>
                  <a:gd name="T67" fmla="*/ 149 h 183"/>
                  <a:gd name="T68" fmla="*/ 11 w 215"/>
                  <a:gd name="T69" fmla="*/ 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83">
                    <a:moveTo>
                      <a:pt x="15" y="164"/>
                    </a:moveTo>
                    <a:lnTo>
                      <a:pt x="83" y="164"/>
                    </a:lnTo>
                    <a:lnTo>
                      <a:pt x="80" y="183"/>
                    </a:lnTo>
                    <a:lnTo>
                      <a:pt x="135" y="183"/>
                    </a:lnTo>
                    <a:lnTo>
                      <a:pt x="132" y="164"/>
                    </a:lnTo>
                    <a:lnTo>
                      <a:pt x="200" y="164"/>
                    </a:lnTo>
                    <a:lnTo>
                      <a:pt x="200" y="164"/>
                    </a:lnTo>
                    <a:lnTo>
                      <a:pt x="206" y="163"/>
                    </a:lnTo>
                    <a:lnTo>
                      <a:pt x="211" y="160"/>
                    </a:lnTo>
                    <a:lnTo>
                      <a:pt x="214" y="155"/>
                    </a:lnTo>
                    <a:lnTo>
                      <a:pt x="215" y="149"/>
                    </a:lnTo>
                    <a:lnTo>
                      <a:pt x="215" y="15"/>
                    </a:lnTo>
                    <a:lnTo>
                      <a:pt x="215" y="15"/>
                    </a:lnTo>
                    <a:lnTo>
                      <a:pt x="214" y="10"/>
                    </a:lnTo>
                    <a:lnTo>
                      <a:pt x="211" y="4"/>
                    </a:lnTo>
                    <a:lnTo>
                      <a:pt x="206" y="2"/>
                    </a:lnTo>
                    <a:lnTo>
                      <a:pt x="200" y="0"/>
                    </a:lnTo>
                    <a:lnTo>
                      <a:pt x="15" y="0"/>
                    </a:lnTo>
                    <a:lnTo>
                      <a:pt x="15" y="0"/>
                    </a:lnTo>
                    <a:lnTo>
                      <a:pt x="9" y="2"/>
                    </a:lnTo>
                    <a:lnTo>
                      <a:pt x="4" y="4"/>
                    </a:lnTo>
                    <a:lnTo>
                      <a:pt x="1" y="10"/>
                    </a:lnTo>
                    <a:lnTo>
                      <a:pt x="0" y="15"/>
                    </a:lnTo>
                    <a:lnTo>
                      <a:pt x="0" y="149"/>
                    </a:lnTo>
                    <a:lnTo>
                      <a:pt x="0" y="149"/>
                    </a:lnTo>
                    <a:lnTo>
                      <a:pt x="1" y="155"/>
                    </a:lnTo>
                    <a:lnTo>
                      <a:pt x="4" y="160"/>
                    </a:lnTo>
                    <a:lnTo>
                      <a:pt x="9" y="163"/>
                    </a:lnTo>
                    <a:lnTo>
                      <a:pt x="15" y="164"/>
                    </a:lnTo>
                    <a:lnTo>
                      <a:pt x="15" y="164"/>
                    </a:lnTo>
                    <a:close/>
                    <a:moveTo>
                      <a:pt x="11" y="10"/>
                    </a:moveTo>
                    <a:lnTo>
                      <a:pt x="203" y="10"/>
                    </a:lnTo>
                    <a:lnTo>
                      <a:pt x="203" y="149"/>
                    </a:lnTo>
                    <a:lnTo>
                      <a:pt x="11" y="149"/>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9" name="Freeform 227"/>
              <p:cNvSpPr>
                <a:spLocks noEditPoints="1"/>
              </p:cNvSpPr>
              <p:nvPr/>
            </p:nvSpPr>
            <p:spPr bwMode="auto">
              <a:xfrm>
                <a:off x="4903788" y="1625601"/>
                <a:ext cx="215900" cy="53975"/>
              </a:xfrm>
              <a:custGeom>
                <a:avLst/>
                <a:gdLst>
                  <a:gd name="T0" fmla="*/ 272 w 273"/>
                  <a:gd name="T1" fmla="*/ 56 h 68"/>
                  <a:gd name="T2" fmla="*/ 272 w 273"/>
                  <a:gd name="T3" fmla="*/ 56 h 68"/>
                  <a:gd name="T4" fmla="*/ 270 w 273"/>
                  <a:gd name="T5" fmla="*/ 51 h 68"/>
                  <a:gd name="T6" fmla="*/ 266 w 273"/>
                  <a:gd name="T7" fmla="*/ 45 h 68"/>
                  <a:gd name="T8" fmla="*/ 255 w 273"/>
                  <a:gd name="T9" fmla="*/ 30 h 68"/>
                  <a:gd name="T10" fmla="*/ 233 w 273"/>
                  <a:gd name="T11" fmla="*/ 1 h 68"/>
                  <a:gd name="T12" fmla="*/ 233 w 273"/>
                  <a:gd name="T13" fmla="*/ 1 h 68"/>
                  <a:gd name="T14" fmla="*/ 232 w 273"/>
                  <a:gd name="T15" fmla="*/ 1 h 68"/>
                  <a:gd name="T16" fmla="*/ 229 w 273"/>
                  <a:gd name="T17" fmla="*/ 0 h 68"/>
                  <a:gd name="T18" fmla="*/ 44 w 273"/>
                  <a:gd name="T19" fmla="*/ 0 h 68"/>
                  <a:gd name="T20" fmla="*/ 44 w 273"/>
                  <a:gd name="T21" fmla="*/ 0 h 68"/>
                  <a:gd name="T22" fmla="*/ 41 w 273"/>
                  <a:gd name="T23" fmla="*/ 1 h 68"/>
                  <a:gd name="T24" fmla="*/ 40 w 273"/>
                  <a:gd name="T25" fmla="*/ 1 h 68"/>
                  <a:gd name="T26" fmla="*/ 40 w 273"/>
                  <a:gd name="T27" fmla="*/ 1 h 68"/>
                  <a:gd name="T28" fmla="*/ 30 w 273"/>
                  <a:gd name="T29" fmla="*/ 15 h 68"/>
                  <a:gd name="T30" fmla="*/ 18 w 273"/>
                  <a:gd name="T31" fmla="*/ 30 h 68"/>
                  <a:gd name="T32" fmla="*/ 7 w 273"/>
                  <a:gd name="T33" fmla="*/ 45 h 68"/>
                  <a:gd name="T34" fmla="*/ 3 w 273"/>
                  <a:gd name="T35" fmla="*/ 51 h 68"/>
                  <a:gd name="T36" fmla="*/ 1 w 273"/>
                  <a:gd name="T37" fmla="*/ 56 h 68"/>
                  <a:gd name="T38" fmla="*/ 1 w 273"/>
                  <a:gd name="T39" fmla="*/ 56 h 68"/>
                  <a:gd name="T40" fmla="*/ 0 w 273"/>
                  <a:gd name="T41" fmla="*/ 60 h 68"/>
                  <a:gd name="T42" fmla="*/ 1 w 273"/>
                  <a:gd name="T43" fmla="*/ 63 h 68"/>
                  <a:gd name="T44" fmla="*/ 1 w 273"/>
                  <a:gd name="T45" fmla="*/ 63 h 68"/>
                  <a:gd name="T46" fmla="*/ 4 w 273"/>
                  <a:gd name="T47" fmla="*/ 66 h 68"/>
                  <a:gd name="T48" fmla="*/ 8 w 273"/>
                  <a:gd name="T49" fmla="*/ 67 h 68"/>
                  <a:gd name="T50" fmla="*/ 19 w 273"/>
                  <a:gd name="T51" fmla="*/ 68 h 68"/>
                  <a:gd name="T52" fmla="*/ 255 w 273"/>
                  <a:gd name="T53" fmla="*/ 68 h 68"/>
                  <a:gd name="T54" fmla="*/ 255 w 273"/>
                  <a:gd name="T55" fmla="*/ 68 h 68"/>
                  <a:gd name="T56" fmla="*/ 265 w 273"/>
                  <a:gd name="T57" fmla="*/ 67 h 68"/>
                  <a:gd name="T58" fmla="*/ 269 w 273"/>
                  <a:gd name="T59" fmla="*/ 66 h 68"/>
                  <a:gd name="T60" fmla="*/ 272 w 273"/>
                  <a:gd name="T61" fmla="*/ 63 h 68"/>
                  <a:gd name="T62" fmla="*/ 272 w 273"/>
                  <a:gd name="T63" fmla="*/ 63 h 68"/>
                  <a:gd name="T64" fmla="*/ 273 w 273"/>
                  <a:gd name="T65" fmla="*/ 60 h 68"/>
                  <a:gd name="T66" fmla="*/ 272 w 273"/>
                  <a:gd name="T67" fmla="*/ 56 h 68"/>
                  <a:gd name="T68" fmla="*/ 272 w 273"/>
                  <a:gd name="T69" fmla="*/ 56 h 68"/>
                  <a:gd name="T70" fmla="*/ 265 w 273"/>
                  <a:gd name="T71" fmla="*/ 59 h 68"/>
                  <a:gd name="T72" fmla="*/ 265 w 273"/>
                  <a:gd name="T73" fmla="*/ 59 h 68"/>
                  <a:gd name="T74" fmla="*/ 263 w 273"/>
                  <a:gd name="T75" fmla="*/ 60 h 68"/>
                  <a:gd name="T76" fmla="*/ 255 w 273"/>
                  <a:gd name="T77" fmla="*/ 60 h 68"/>
                  <a:gd name="T78" fmla="*/ 19 w 273"/>
                  <a:gd name="T79" fmla="*/ 60 h 68"/>
                  <a:gd name="T80" fmla="*/ 19 w 273"/>
                  <a:gd name="T81" fmla="*/ 60 h 68"/>
                  <a:gd name="T82" fmla="*/ 11 w 273"/>
                  <a:gd name="T83" fmla="*/ 60 h 68"/>
                  <a:gd name="T84" fmla="*/ 8 w 273"/>
                  <a:gd name="T85" fmla="*/ 60 h 68"/>
                  <a:gd name="T86" fmla="*/ 8 w 273"/>
                  <a:gd name="T87" fmla="*/ 60 h 68"/>
                  <a:gd name="T88" fmla="*/ 8 w 273"/>
                  <a:gd name="T89" fmla="*/ 57 h 68"/>
                  <a:gd name="T90" fmla="*/ 8 w 273"/>
                  <a:gd name="T91" fmla="*/ 57 h 68"/>
                  <a:gd name="T92" fmla="*/ 8 w 273"/>
                  <a:gd name="T93" fmla="*/ 57 h 68"/>
                  <a:gd name="T94" fmla="*/ 8 w 273"/>
                  <a:gd name="T95" fmla="*/ 57 h 68"/>
                  <a:gd name="T96" fmla="*/ 12 w 273"/>
                  <a:gd name="T97" fmla="*/ 49 h 68"/>
                  <a:gd name="T98" fmla="*/ 22 w 273"/>
                  <a:gd name="T99" fmla="*/ 36 h 68"/>
                  <a:gd name="T100" fmla="*/ 251 w 273"/>
                  <a:gd name="T101" fmla="*/ 36 h 68"/>
                  <a:gd name="T102" fmla="*/ 251 w 273"/>
                  <a:gd name="T103" fmla="*/ 36 h 68"/>
                  <a:gd name="T104" fmla="*/ 261 w 273"/>
                  <a:gd name="T105" fmla="*/ 49 h 68"/>
                  <a:gd name="T106" fmla="*/ 265 w 273"/>
                  <a:gd name="T107" fmla="*/ 57 h 68"/>
                  <a:gd name="T108" fmla="*/ 265 w 273"/>
                  <a:gd name="T109" fmla="*/ 57 h 68"/>
                  <a:gd name="T110" fmla="*/ 265 w 273"/>
                  <a:gd name="T111" fmla="*/ 57 h 68"/>
                  <a:gd name="T112" fmla="*/ 265 w 273"/>
                  <a:gd name="T113" fmla="*/ 57 h 68"/>
                  <a:gd name="T114" fmla="*/ 265 w 273"/>
                  <a:gd name="T115" fmla="*/ 59 h 68"/>
                  <a:gd name="T116" fmla="*/ 265 w 273"/>
                  <a:gd name="T1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3" h="68">
                    <a:moveTo>
                      <a:pt x="272" y="56"/>
                    </a:moveTo>
                    <a:lnTo>
                      <a:pt x="272" y="56"/>
                    </a:lnTo>
                    <a:lnTo>
                      <a:pt x="270" y="51"/>
                    </a:lnTo>
                    <a:lnTo>
                      <a:pt x="266" y="45"/>
                    </a:lnTo>
                    <a:lnTo>
                      <a:pt x="255" y="30"/>
                    </a:lnTo>
                    <a:lnTo>
                      <a:pt x="233" y="1"/>
                    </a:lnTo>
                    <a:lnTo>
                      <a:pt x="233" y="1"/>
                    </a:lnTo>
                    <a:lnTo>
                      <a:pt x="232" y="1"/>
                    </a:lnTo>
                    <a:lnTo>
                      <a:pt x="229" y="0"/>
                    </a:lnTo>
                    <a:lnTo>
                      <a:pt x="44" y="0"/>
                    </a:lnTo>
                    <a:lnTo>
                      <a:pt x="44" y="0"/>
                    </a:lnTo>
                    <a:lnTo>
                      <a:pt x="41" y="1"/>
                    </a:lnTo>
                    <a:lnTo>
                      <a:pt x="40" y="1"/>
                    </a:lnTo>
                    <a:lnTo>
                      <a:pt x="40" y="1"/>
                    </a:lnTo>
                    <a:lnTo>
                      <a:pt x="30" y="15"/>
                    </a:lnTo>
                    <a:lnTo>
                      <a:pt x="18" y="30"/>
                    </a:lnTo>
                    <a:lnTo>
                      <a:pt x="7" y="45"/>
                    </a:lnTo>
                    <a:lnTo>
                      <a:pt x="3" y="51"/>
                    </a:lnTo>
                    <a:lnTo>
                      <a:pt x="1" y="56"/>
                    </a:lnTo>
                    <a:lnTo>
                      <a:pt x="1" y="56"/>
                    </a:lnTo>
                    <a:lnTo>
                      <a:pt x="0" y="60"/>
                    </a:lnTo>
                    <a:lnTo>
                      <a:pt x="1" y="63"/>
                    </a:lnTo>
                    <a:lnTo>
                      <a:pt x="1" y="63"/>
                    </a:lnTo>
                    <a:lnTo>
                      <a:pt x="4" y="66"/>
                    </a:lnTo>
                    <a:lnTo>
                      <a:pt x="8" y="67"/>
                    </a:lnTo>
                    <a:lnTo>
                      <a:pt x="19" y="68"/>
                    </a:lnTo>
                    <a:lnTo>
                      <a:pt x="255" y="68"/>
                    </a:lnTo>
                    <a:lnTo>
                      <a:pt x="255" y="68"/>
                    </a:lnTo>
                    <a:lnTo>
                      <a:pt x="265" y="67"/>
                    </a:lnTo>
                    <a:lnTo>
                      <a:pt x="269" y="66"/>
                    </a:lnTo>
                    <a:lnTo>
                      <a:pt x="272" y="63"/>
                    </a:lnTo>
                    <a:lnTo>
                      <a:pt x="272" y="63"/>
                    </a:lnTo>
                    <a:lnTo>
                      <a:pt x="273" y="60"/>
                    </a:lnTo>
                    <a:lnTo>
                      <a:pt x="272" y="56"/>
                    </a:lnTo>
                    <a:lnTo>
                      <a:pt x="272" y="56"/>
                    </a:lnTo>
                    <a:close/>
                    <a:moveTo>
                      <a:pt x="265" y="59"/>
                    </a:moveTo>
                    <a:lnTo>
                      <a:pt x="265" y="59"/>
                    </a:lnTo>
                    <a:lnTo>
                      <a:pt x="263" y="60"/>
                    </a:lnTo>
                    <a:lnTo>
                      <a:pt x="255" y="60"/>
                    </a:lnTo>
                    <a:lnTo>
                      <a:pt x="19" y="60"/>
                    </a:lnTo>
                    <a:lnTo>
                      <a:pt x="19" y="60"/>
                    </a:lnTo>
                    <a:lnTo>
                      <a:pt x="11" y="60"/>
                    </a:lnTo>
                    <a:lnTo>
                      <a:pt x="8" y="60"/>
                    </a:lnTo>
                    <a:lnTo>
                      <a:pt x="8" y="60"/>
                    </a:lnTo>
                    <a:lnTo>
                      <a:pt x="8" y="57"/>
                    </a:lnTo>
                    <a:lnTo>
                      <a:pt x="8" y="57"/>
                    </a:lnTo>
                    <a:lnTo>
                      <a:pt x="8" y="57"/>
                    </a:lnTo>
                    <a:lnTo>
                      <a:pt x="8" y="57"/>
                    </a:lnTo>
                    <a:lnTo>
                      <a:pt x="12" y="49"/>
                    </a:lnTo>
                    <a:lnTo>
                      <a:pt x="22" y="36"/>
                    </a:lnTo>
                    <a:lnTo>
                      <a:pt x="251" y="36"/>
                    </a:lnTo>
                    <a:lnTo>
                      <a:pt x="251" y="36"/>
                    </a:lnTo>
                    <a:lnTo>
                      <a:pt x="261" y="49"/>
                    </a:lnTo>
                    <a:lnTo>
                      <a:pt x="265" y="57"/>
                    </a:lnTo>
                    <a:lnTo>
                      <a:pt x="265" y="57"/>
                    </a:lnTo>
                    <a:lnTo>
                      <a:pt x="265" y="57"/>
                    </a:lnTo>
                    <a:lnTo>
                      <a:pt x="265" y="57"/>
                    </a:lnTo>
                    <a:lnTo>
                      <a:pt x="265" y="59"/>
                    </a:lnTo>
                    <a:lnTo>
                      <a:pt x="26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sp>
        <p:nvSpPr>
          <p:cNvPr id="50" name="文本框 24"/>
          <p:cNvSpPr txBox="1"/>
          <p:nvPr/>
        </p:nvSpPr>
        <p:spPr>
          <a:xfrm>
            <a:off x="6003576" y="1411684"/>
            <a:ext cx="2516067" cy="872034"/>
          </a:xfrm>
          <a:prstGeom prst="rect">
            <a:avLst/>
          </a:prstGeom>
          <a:noFill/>
        </p:spPr>
        <p:txBody>
          <a:bodyPr wrap="square" lIns="68580" tIns="34290" rIns="68580" bIns="34290" rtlCol="0">
            <a:spAutoFit/>
          </a:bodyPr>
          <a:lstStyle/>
          <a:p>
            <a:pPr>
              <a:spcBef>
                <a:spcPts val="450"/>
              </a:spcBef>
            </a:pPr>
            <a:r>
              <a:rPr lang="zh-CN" altLang="en-US" sz="1600" dirty="0" smtClean="0">
                <a:latin typeface="微软雅黑" panose="020B0503020204020204" pitchFamily="34" charset="-122"/>
                <a:ea typeface="微软雅黑" panose="020B0503020204020204" pitchFamily="34" charset="-122"/>
              </a:rPr>
              <a:t>添加标题</a:t>
            </a:r>
            <a:endParaRPr lang="en-US" altLang="zh-CN" sz="1600" dirty="0" smtClean="0">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在此处添加文字在此处添加文字，在此处添加文字，在此处添加文字在此处添加文字，在此处添加文字在此处添加文字。</a:t>
            </a:r>
          </a:p>
        </p:txBody>
      </p:sp>
      <p:sp>
        <p:nvSpPr>
          <p:cNvPr id="51" name="文本框 25"/>
          <p:cNvSpPr txBox="1"/>
          <p:nvPr/>
        </p:nvSpPr>
        <p:spPr>
          <a:xfrm>
            <a:off x="6088381" y="3147814"/>
            <a:ext cx="2516067" cy="872034"/>
          </a:xfrm>
          <a:prstGeom prst="rect">
            <a:avLst/>
          </a:prstGeom>
          <a:noFill/>
        </p:spPr>
        <p:txBody>
          <a:bodyPr wrap="square" lIns="68580" tIns="34290" rIns="68580" bIns="34290" rtlCol="0">
            <a:spAutoFit/>
          </a:bodyPr>
          <a:lstStyle/>
          <a:p>
            <a:pPr>
              <a:spcBef>
                <a:spcPts val="450"/>
              </a:spcBef>
            </a:pPr>
            <a:r>
              <a:rPr lang="zh-CN" altLang="en-US" sz="1600" dirty="0" smtClean="0">
                <a:solidFill>
                  <a:schemeClr val="bg2"/>
                </a:solidFill>
                <a:latin typeface="微软雅黑" panose="020B0503020204020204" pitchFamily="34" charset="-122"/>
                <a:ea typeface="微软雅黑" panose="020B0503020204020204" pitchFamily="34" charset="-122"/>
              </a:rPr>
              <a:t>添加标题</a:t>
            </a:r>
            <a:endParaRPr lang="en-US" altLang="zh-CN" sz="1600" dirty="0" smtClean="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在此处添加文字在此处添加文字，在此处添加文字，在此处添加文字在此处添加文字，在此处添加文字在此处添加文字。</a:t>
            </a:r>
          </a:p>
        </p:txBody>
      </p:sp>
      <p:sp>
        <p:nvSpPr>
          <p:cNvPr id="52" name="文本框 26"/>
          <p:cNvSpPr txBox="1"/>
          <p:nvPr/>
        </p:nvSpPr>
        <p:spPr>
          <a:xfrm>
            <a:off x="899592" y="1411684"/>
            <a:ext cx="2518291" cy="872034"/>
          </a:xfrm>
          <a:prstGeom prst="rect">
            <a:avLst/>
          </a:prstGeom>
          <a:noFill/>
        </p:spPr>
        <p:txBody>
          <a:bodyPr wrap="square" lIns="68580" tIns="34290" rIns="68580" bIns="34290" rtlCol="0">
            <a:spAutoFit/>
          </a:bodyPr>
          <a:lstStyle/>
          <a:p>
            <a:pPr algn="r">
              <a:spcBef>
                <a:spcPts val="450"/>
              </a:spcBef>
            </a:pP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在此处添加文字在此处添加文字，在此处添加文字，在此处添加文字在此处添加文字，在此处添加文字在此处添加文字。</a:t>
            </a:r>
          </a:p>
        </p:txBody>
      </p:sp>
      <p:sp>
        <p:nvSpPr>
          <p:cNvPr id="53" name="文本框 27"/>
          <p:cNvSpPr txBox="1"/>
          <p:nvPr/>
        </p:nvSpPr>
        <p:spPr>
          <a:xfrm>
            <a:off x="887181" y="3219822"/>
            <a:ext cx="2518291" cy="872034"/>
          </a:xfrm>
          <a:prstGeom prst="rect">
            <a:avLst/>
          </a:prstGeom>
          <a:noFill/>
        </p:spPr>
        <p:txBody>
          <a:bodyPr wrap="square" lIns="68580" tIns="34290" rIns="68580" bIns="34290" rtlCol="0">
            <a:spAutoFit/>
          </a:bodyPr>
          <a:lstStyle/>
          <a:p>
            <a:pPr algn="r">
              <a:spcBef>
                <a:spcPts val="450"/>
              </a:spcBef>
            </a:pPr>
            <a:r>
              <a:rPr lang="zh-CN" altLang="en-US" sz="1600" dirty="0" smtClean="0">
                <a:solidFill>
                  <a:schemeClr val="tx2"/>
                </a:solidFill>
                <a:latin typeface="微软雅黑" panose="020B0503020204020204" pitchFamily="34" charset="-122"/>
                <a:ea typeface="微软雅黑" panose="020B0503020204020204" pitchFamily="34" charset="-122"/>
              </a:rPr>
              <a:t>添加标题</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在此处添加文字在此处添加文字，在此处添加文字，在此处添加文字在此处添加文字，在此处添加文字在此处添加文字。</a:t>
            </a:r>
          </a:p>
        </p:txBody>
      </p:sp>
      <p:grpSp>
        <p:nvGrpSpPr>
          <p:cNvPr id="63" name="组合 62"/>
          <p:cNvGrpSpPr/>
          <p:nvPr/>
        </p:nvGrpSpPr>
        <p:grpSpPr>
          <a:xfrm>
            <a:off x="280052" y="242680"/>
            <a:ext cx="2904891" cy="338554"/>
            <a:chOff x="568442" y="319364"/>
            <a:chExt cx="3873190" cy="451406"/>
          </a:xfrm>
        </p:grpSpPr>
        <p:sp>
          <p:nvSpPr>
            <p:cNvPr id="6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65" name="等腰三角形 6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52025782"/>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additive="base">
                                        <p:cTn id="14" dur="500" fill="hold"/>
                                        <p:tgtEl>
                                          <p:spTgt spid="52"/>
                                        </p:tgtEl>
                                        <p:attrNameLst>
                                          <p:attrName>ppt_x</p:attrName>
                                        </p:attrNameLst>
                                      </p:cBhvr>
                                      <p:tavLst>
                                        <p:tav tm="0">
                                          <p:val>
                                            <p:strVal val="0-#ppt_w/2"/>
                                          </p:val>
                                        </p:tav>
                                        <p:tav tm="100000">
                                          <p:val>
                                            <p:strVal val="#ppt_x"/>
                                          </p:val>
                                        </p:tav>
                                      </p:tavLst>
                                    </p:anim>
                                    <p:anim calcmode="lin" valueType="num">
                                      <p:cBhvr additive="base">
                                        <p:cTn id="15" dur="500" fill="hold"/>
                                        <p:tgtEl>
                                          <p:spTgt spid="52"/>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additive="base">
                                        <p:cTn id="18" dur="500" fill="hold"/>
                                        <p:tgtEl>
                                          <p:spTgt spid="53"/>
                                        </p:tgtEl>
                                        <p:attrNameLst>
                                          <p:attrName>ppt_x</p:attrName>
                                        </p:attrNameLst>
                                      </p:cBhvr>
                                      <p:tavLst>
                                        <p:tav tm="0">
                                          <p:val>
                                            <p:strVal val="0-#ppt_w/2"/>
                                          </p:val>
                                        </p:tav>
                                        <p:tav tm="100000">
                                          <p:val>
                                            <p:strVal val="#ppt_x"/>
                                          </p:val>
                                        </p:tav>
                                      </p:tavLst>
                                    </p:anim>
                                    <p:anim calcmode="lin" valueType="num">
                                      <p:cBhvr additive="base">
                                        <p:cTn id="19" dur="500" fill="hold"/>
                                        <p:tgtEl>
                                          <p:spTgt spid="5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1+#ppt_w/2"/>
                                          </p:val>
                                        </p:tav>
                                        <p:tav tm="100000">
                                          <p:val>
                                            <p:strVal val="#ppt_x"/>
                                          </p:val>
                                        </p:tav>
                                      </p:tavLst>
                                    </p:anim>
                                    <p:anim calcmode="lin" valueType="num">
                                      <p:cBhvr additive="base">
                                        <p:cTn id="23" dur="500" fill="hold"/>
                                        <p:tgtEl>
                                          <p:spTgt spid="50"/>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1+#ppt_w/2"/>
                                          </p:val>
                                        </p:tav>
                                        <p:tav tm="100000">
                                          <p:val>
                                            <p:strVal val="#ppt_x"/>
                                          </p:val>
                                        </p:tav>
                                      </p:tavLst>
                                    </p:anim>
                                    <p:anim calcmode="lin" valueType="num">
                                      <p:cBhvr additive="base">
                                        <p:cTn id="27"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0346" y="1272786"/>
            <a:ext cx="4889835" cy="3099164"/>
            <a:chOff x="819150" y="1514022"/>
            <a:chExt cx="7134226" cy="4521653"/>
          </a:xfrm>
        </p:grpSpPr>
        <p:sp>
          <p:nvSpPr>
            <p:cNvPr id="3" name="圆角矩形 2"/>
            <p:cNvSpPr/>
            <p:nvPr/>
          </p:nvSpPr>
          <p:spPr>
            <a:xfrm>
              <a:off x="2793015" y="1514022"/>
              <a:ext cx="1512285" cy="514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4" name="圆角矩形 3"/>
            <p:cNvSpPr/>
            <p:nvPr/>
          </p:nvSpPr>
          <p:spPr>
            <a:xfrm>
              <a:off x="5555265" y="2485570"/>
              <a:ext cx="1512285" cy="5143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5" name="圆角矩形 4"/>
            <p:cNvSpPr/>
            <p:nvPr/>
          </p:nvSpPr>
          <p:spPr>
            <a:xfrm>
              <a:off x="6441091" y="3438072"/>
              <a:ext cx="1512285" cy="514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6" name="圆角矩形 5"/>
            <p:cNvSpPr/>
            <p:nvPr/>
          </p:nvSpPr>
          <p:spPr>
            <a:xfrm>
              <a:off x="4678965" y="3438072"/>
              <a:ext cx="1512285" cy="514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7" name="圆角矩形 6"/>
            <p:cNvSpPr/>
            <p:nvPr/>
          </p:nvSpPr>
          <p:spPr>
            <a:xfrm>
              <a:off x="2793014" y="3438072"/>
              <a:ext cx="1512285" cy="5143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8" name="圆角矩形 7"/>
            <p:cNvSpPr/>
            <p:nvPr/>
          </p:nvSpPr>
          <p:spPr>
            <a:xfrm>
              <a:off x="1040415" y="3438072"/>
              <a:ext cx="1512285" cy="5143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9" name="圆角矩形 8"/>
            <p:cNvSpPr/>
            <p:nvPr/>
          </p:nvSpPr>
          <p:spPr>
            <a:xfrm>
              <a:off x="1040414" y="4185784"/>
              <a:ext cx="1512285" cy="514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10" name="圆角矩形 9"/>
            <p:cNvSpPr/>
            <p:nvPr/>
          </p:nvSpPr>
          <p:spPr>
            <a:xfrm>
              <a:off x="1040413" y="4933497"/>
              <a:ext cx="1512285" cy="514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11" name="圆角矩形 10"/>
            <p:cNvSpPr/>
            <p:nvPr/>
          </p:nvSpPr>
          <p:spPr>
            <a:xfrm>
              <a:off x="4678965" y="4132490"/>
              <a:ext cx="1512285" cy="5143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12" name="圆角矩形 11"/>
            <p:cNvSpPr/>
            <p:nvPr/>
          </p:nvSpPr>
          <p:spPr>
            <a:xfrm>
              <a:off x="4678964" y="4826908"/>
              <a:ext cx="1512285" cy="5143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13" name="圆角矩形 12"/>
            <p:cNvSpPr/>
            <p:nvPr/>
          </p:nvSpPr>
          <p:spPr>
            <a:xfrm>
              <a:off x="4678964" y="5521325"/>
              <a:ext cx="1512285" cy="514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cxnSp>
          <p:nvCxnSpPr>
            <p:cNvPr id="14" name="直接连接符 13"/>
            <p:cNvCxnSpPr>
              <a:stCxn id="3" idx="2"/>
              <a:endCxn id="7" idx="0"/>
            </p:cNvCxnSpPr>
            <p:nvPr/>
          </p:nvCxnSpPr>
          <p:spPr>
            <a:xfrm flipH="1">
              <a:off x="3549157" y="2028372"/>
              <a:ext cx="1" cy="14097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796555" y="2999920"/>
              <a:ext cx="175260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8" idx="0"/>
            </p:cNvCxnSpPr>
            <p:nvPr/>
          </p:nvCxnSpPr>
          <p:spPr>
            <a:xfrm>
              <a:off x="1796555" y="2999920"/>
              <a:ext cx="3" cy="4381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 idx="1"/>
            </p:cNvCxnSpPr>
            <p:nvPr/>
          </p:nvCxnSpPr>
          <p:spPr>
            <a:xfrm>
              <a:off x="3549156" y="2733222"/>
              <a:ext cx="200610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 idx="0"/>
            </p:cNvCxnSpPr>
            <p:nvPr/>
          </p:nvCxnSpPr>
          <p:spPr>
            <a:xfrm flipH="1" flipV="1">
              <a:off x="5435106" y="3218996"/>
              <a:ext cx="2" cy="2190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7197233" y="3218996"/>
              <a:ext cx="2" cy="219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435106" y="3218996"/>
              <a:ext cx="1762127"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2"/>
            </p:cNvCxnSpPr>
            <p:nvPr/>
          </p:nvCxnSpPr>
          <p:spPr>
            <a:xfrm flipH="1">
              <a:off x="6311407" y="2999920"/>
              <a:ext cx="1" cy="2190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19150" y="3695247"/>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819150" y="4442959"/>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19150" y="5190672"/>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19150" y="3695247"/>
              <a:ext cx="0" cy="14954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4456602" y="3701144"/>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4456602" y="5778500"/>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456602" y="4393596"/>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456602" y="5086048"/>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6602" y="3695247"/>
              <a:ext cx="0" cy="208325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980190" y="1587750"/>
            <a:ext cx="2408234" cy="2637363"/>
            <a:chOff x="6231835" y="1104259"/>
            <a:chExt cx="2471633" cy="2706794"/>
          </a:xfrm>
        </p:grpSpPr>
        <p:sp>
          <p:nvSpPr>
            <p:cNvPr id="31" name="文本框 31"/>
            <p:cNvSpPr txBox="1"/>
            <p:nvPr/>
          </p:nvSpPr>
          <p:spPr>
            <a:xfrm>
              <a:off x="6231835" y="1104259"/>
              <a:ext cx="2408234" cy="671979"/>
            </a:xfrm>
            <a:prstGeom prst="rect">
              <a:avLst/>
            </a:prstGeom>
            <a:noFill/>
          </p:spPr>
          <p:txBody>
            <a:bodyPr wrap="square" lIns="68580" tIns="34290" rIns="68580" bIns="34290" rtlCol="0">
              <a:spAutoFit/>
            </a:bodyPr>
            <a:lstStyle/>
            <a:p>
              <a:pPr>
                <a:spcBef>
                  <a:spcPts val="450"/>
                </a:spcBef>
              </a:pPr>
              <a:r>
                <a:rPr lang="en-US" altLang="zh-CN" sz="1400" dirty="0">
                  <a:solidFill>
                    <a:schemeClr val="bg1"/>
                  </a:solidFill>
                  <a:latin typeface="微软雅黑" panose="020B0503020204020204" pitchFamily="34" charset="-122"/>
                  <a:ea typeface="微软雅黑" panose="020B0503020204020204" pitchFamily="34" charset="-122"/>
                </a:rPr>
                <a:t>01.</a:t>
              </a:r>
              <a:r>
                <a:rPr lang="zh-CN" altLang="en-US" sz="1400" dirty="0">
                  <a:solidFill>
                    <a:schemeClr val="bg1"/>
                  </a:solidFill>
                  <a:latin typeface="微软雅黑" panose="020B0503020204020204" pitchFamily="34" charset="-122"/>
                  <a:ea typeface="微软雅黑" panose="020B0503020204020204" pitchFamily="34" charset="-122"/>
                </a:rPr>
                <a:t>添加标题</a:t>
              </a:r>
              <a:endParaRPr lang="en-US" altLang="zh-CN" sz="1400"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文字，在此处添加文字。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32" name="文本框 32"/>
            <p:cNvSpPr txBox="1"/>
            <p:nvPr/>
          </p:nvSpPr>
          <p:spPr>
            <a:xfrm>
              <a:off x="6231835" y="2033841"/>
              <a:ext cx="2408234" cy="671979"/>
            </a:xfrm>
            <a:prstGeom prst="rect">
              <a:avLst/>
            </a:prstGeom>
            <a:noFill/>
          </p:spPr>
          <p:txBody>
            <a:bodyPr wrap="square" lIns="68580" tIns="34290" rIns="68580" bIns="34290" rtlCol="0">
              <a:spAutoFit/>
            </a:bodyPr>
            <a:lstStyle/>
            <a:p>
              <a:pPr>
                <a:spcBef>
                  <a:spcPts val="450"/>
                </a:spcBef>
              </a:pPr>
              <a:r>
                <a:rPr lang="en-US" altLang="zh-CN" sz="1400" dirty="0">
                  <a:latin typeface="微软雅黑" panose="020B0503020204020204" pitchFamily="34" charset="-122"/>
                  <a:ea typeface="微软雅黑" panose="020B0503020204020204" pitchFamily="34" charset="-122"/>
                </a:rPr>
                <a:t>02.</a:t>
              </a:r>
              <a:r>
                <a:rPr lang="zh-CN" altLang="en-US" sz="1400" dirty="0">
                  <a:latin typeface="微软雅黑" panose="020B0503020204020204" pitchFamily="34" charset="-122"/>
                  <a:ea typeface="微软雅黑" panose="020B0503020204020204" pitchFamily="34" charset="-122"/>
                </a:rPr>
                <a:t>添加标题</a:t>
              </a:r>
              <a:endParaRPr lang="en-US" altLang="zh-CN" sz="1400" dirty="0">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文字，在此处添加文字</a:t>
              </a:r>
              <a:r>
                <a:rPr lang="zh-CN" altLang="en-US" sz="1000" dirty="0" smtClean="0">
                  <a:solidFill>
                    <a:srgbClr val="080808"/>
                  </a:solidFill>
                  <a:latin typeface="微软雅黑" panose="020B0503020204020204" pitchFamily="34" charset="-122"/>
                  <a:ea typeface="微软雅黑" panose="020B0503020204020204" pitchFamily="34" charset="-122"/>
                </a:rPr>
                <a:t>。</a:t>
              </a:r>
              <a:endParaRPr lang="zh-CN" altLang="en-US" sz="1000" dirty="0">
                <a:solidFill>
                  <a:srgbClr val="080808"/>
                </a:solidFill>
                <a:latin typeface="微软雅黑" panose="020B0503020204020204" pitchFamily="34" charset="-122"/>
                <a:ea typeface="微软雅黑" panose="020B0503020204020204" pitchFamily="34" charset="-122"/>
              </a:endParaRPr>
            </a:p>
          </p:txBody>
        </p:sp>
        <p:sp>
          <p:nvSpPr>
            <p:cNvPr id="33" name="文本框 33"/>
            <p:cNvSpPr txBox="1"/>
            <p:nvPr/>
          </p:nvSpPr>
          <p:spPr>
            <a:xfrm>
              <a:off x="6231835" y="2963423"/>
              <a:ext cx="2408234" cy="671979"/>
            </a:xfrm>
            <a:prstGeom prst="rect">
              <a:avLst/>
            </a:prstGeom>
            <a:noFill/>
          </p:spPr>
          <p:txBody>
            <a:bodyPr wrap="square" lIns="68580" tIns="34290" rIns="68580" bIns="34290" rtlCol="0">
              <a:spAutoFit/>
            </a:bodyPr>
            <a:lstStyle/>
            <a:p>
              <a:pPr>
                <a:spcBef>
                  <a:spcPts val="450"/>
                </a:spcBef>
              </a:pPr>
              <a:r>
                <a:rPr lang="en-US" altLang="zh-CN" sz="1400" dirty="0">
                  <a:solidFill>
                    <a:schemeClr val="bg2"/>
                  </a:solidFill>
                  <a:latin typeface="微软雅黑" panose="020B0503020204020204" pitchFamily="34" charset="-122"/>
                  <a:ea typeface="微软雅黑" panose="020B0503020204020204" pitchFamily="34" charset="-122"/>
                </a:rPr>
                <a:t>03.</a:t>
              </a:r>
              <a:r>
                <a:rPr lang="zh-CN" altLang="en-US" sz="1400" dirty="0">
                  <a:solidFill>
                    <a:schemeClr val="bg2"/>
                  </a:solidFill>
                  <a:latin typeface="微软雅黑" panose="020B0503020204020204" pitchFamily="34" charset="-122"/>
                  <a:ea typeface="微软雅黑" panose="020B0503020204020204" pitchFamily="34" charset="-122"/>
                </a:rPr>
                <a:t>添加标题</a:t>
              </a:r>
              <a:endParaRPr lang="en-US" altLang="zh-CN" sz="1400"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bg2"/>
                  </a:solidFill>
                  <a:latin typeface="微软雅黑" panose="020B0503020204020204" pitchFamily="34" charset="-122"/>
                  <a:ea typeface="微软雅黑" panose="020B0503020204020204" pitchFamily="34" charset="-122"/>
                </a:rPr>
                <a:t>在</a:t>
              </a:r>
              <a:r>
                <a:rPr lang="zh-CN" altLang="en-US" sz="1000" dirty="0">
                  <a:solidFill>
                    <a:schemeClr val="bg2"/>
                  </a:solidFill>
                  <a:latin typeface="微软雅黑" panose="020B0503020204020204" pitchFamily="34" charset="-122"/>
                  <a:ea typeface="微软雅黑" panose="020B0503020204020204" pitchFamily="34" charset="-122"/>
                </a:rPr>
                <a:t>此处添加</a:t>
              </a:r>
              <a:r>
                <a:rPr lang="zh-CN" altLang="en-US" sz="1000" dirty="0" smtClean="0">
                  <a:solidFill>
                    <a:schemeClr val="bg2"/>
                  </a:solidFill>
                  <a:latin typeface="微软雅黑" panose="020B0503020204020204" pitchFamily="34" charset="-122"/>
                  <a:ea typeface="微软雅黑" panose="020B0503020204020204" pitchFamily="34" charset="-122"/>
                </a:rPr>
                <a:t>文字在</a:t>
              </a:r>
              <a:r>
                <a:rPr lang="zh-CN" altLang="en-US" sz="1000" dirty="0">
                  <a:solidFill>
                    <a:schemeClr val="bg2"/>
                  </a:solidFill>
                  <a:latin typeface="微软雅黑" panose="020B0503020204020204" pitchFamily="34" charset="-122"/>
                  <a:ea typeface="微软雅黑" panose="020B0503020204020204" pitchFamily="34" charset="-122"/>
                </a:rPr>
                <a:t>此处添加</a:t>
              </a:r>
              <a:r>
                <a:rPr lang="zh-CN" altLang="en-US" sz="1000" dirty="0" smtClean="0">
                  <a:solidFill>
                    <a:schemeClr val="bg2"/>
                  </a:solidFill>
                  <a:latin typeface="微软雅黑" panose="020B0503020204020204" pitchFamily="34" charset="-122"/>
                  <a:ea typeface="微软雅黑" panose="020B0503020204020204" pitchFamily="34" charset="-122"/>
                </a:rPr>
                <a:t>文字，在此处添加文字。</a:t>
              </a:r>
              <a:endParaRPr lang="zh-CN" altLang="en-US" sz="1000" dirty="0">
                <a:solidFill>
                  <a:schemeClr val="bg2"/>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231835" y="1968986"/>
              <a:ext cx="2471633"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31835" y="2890019"/>
              <a:ext cx="247163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231835" y="3811053"/>
              <a:ext cx="247163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80052" y="242680"/>
            <a:ext cx="2904891" cy="338554"/>
            <a:chOff x="568442" y="319364"/>
            <a:chExt cx="3873190" cy="451406"/>
          </a:xfrm>
        </p:grpSpPr>
        <p:sp>
          <p:nvSpPr>
            <p:cNvPr id="45"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46" name="等腰三角形 45"/>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7"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99044390"/>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80052" y="242680"/>
            <a:ext cx="1734169" cy="338554"/>
            <a:chOff x="568442" y="319364"/>
            <a:chExt cx="2312226" cy="451406"/>
          </a:xfrm>
        </p:grpSpPr>
        <p:sp>
          <p:nvSpPr>
            <p:cNvPr id="23" name="文本框 23"/>
            <p:cNvSpPr txBox="1"/>
            <p:nvPr/>
          </p:nvSpPr>
          <p:spPr>
            <a:xfrm>
              <a:off x="665958" y="319364"/>
              <a:ext cx="2214710" cy="451406"/>
            </a:xfrm>
            <a:prstGeom prst="rect">
              <a:avLst/>
            </a:prstGeom>
            <a:noFill/>
          </p:spPr>
          <p:txBody>
            <a:bodyPr wrap="none" rtlCol="0">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智慧</a:t>
              </a:r>
              <a:r>
                <a:rPr lang="zh-CN" altLang="en-US" sz="1600" dirty="0" smtClean="0">
                  <a:solidFill>
                    <a:schemeClr val="accent1"/>
                  </a:solidFill>
                  <a:latin typeface="微软雅黑" panose="020B0503020204020204" pitchFamily="34" charset="-122"/>
                  <a:ea typeface="微软雅黑" panose="020B0503020204020204" pitchFamily="34" charset="-122"/>
                </a:rPr>
                <a:t>工地、</a:t>
              </a:r>
              <a:r>
                <a:rPr lang="en-US" altLang="zh-CN" sz="1600" dirty="0" smtClean="0">
                  <a:solidFill>
                    <a:schemeClr val="accent1"/>
                  </a:solidFill>
                  <a:latin typeface="微软雅黑" panose="020B0503020204020204" pitchFamily="34" charset="-122"/>
                  <a:ea typeface="微软雅黑" panose="020B0503020204020204" pitchFamily="34" charset="-122"/>
                </a:rPr>
                <a:t>BIM</a:t>
              </a:r>
              <a:r>
                <a:rPr lang="zh-CN" altLang="en-US" sz="1600" dirty="0" smtClean="0">
                  <a:solidFill>
                    <a:schemeClr val="accent1"/>
                  </a:solidFill>
                  <a:latin typeface="微软雅黑" panose="020B0503020204020204" pitchFamily="34" charset="-122"/>
                  <a:ea typeface="微软雅黑" panose="020B0503020204020204" pitchFamily="34" charset="-122"/>
                </a:rPr>
                <a:t>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4" name="等腰三角形 2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681003" y="771550"/>
            <a:ext cx="1005403" cy="338554"/>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1600" dirty="0">
                <a:solidFill>
                  <a:srgbClr val="F1F3F2"/>
                </a:solidFill>
              </a:rPr>
              <a:t>智慧</a:t>
            </a:r>
            <a:r>
              <a:rPr lang="zh-CN" altLang="en-US" sz="1600" dirty="0" smtClean="0">
                <a:solidFill>
                  <a:srgbClr val="F1F3F2"/>
                </a:solidFill>
              </a:rPr>
              <a:t>工地</a:t>
            </a:r>
            <a:endParaRPr lang="en-US" altLang="zh-CN" sz="1600" dirty="0" smtClean="0">
              <a:solidFill>
                <a:srgbClr val="F1F3F2"/>
              </a:solidFill>
            </a:endParaRPr>
          </a:p>
        </p:txBody>
      </p:sp>
      <p:sp>
        <p:nvSpPr>
          <p:cNvPr id="3" name="文本框 2"/>
          <p:cNvSpPr txBox="1"/>
          <p:nvPr/>
        </p:nvSpPr>
        <p:spPr>
          <a:xfrm>
            <a:off x="971601" y="1635646"/>
            <a:ext cx="7056783" cy="923330"/>
          </a:xfrm>
          <a:prstGeom prst="rect">
            <a:avLst/>
          </a:prstGeom>
          <a:noFill/>
        </p:spPr>
        <p:txBody>
          <a:bodyPr wrap="square" rtlCol="0">
            <a:spAutoFit/>
          </a:bodyPr>
          <a:lstStyle/>
          <a:p>
            <a:r>
              <a:rPr lang="zh-CN" altLang="en-US" dirty="0"/>
              <a:t>配合智能摄像机、环境探测器、物联感知设备、数据传输设备、可以将建筑工地：人、机、料、法、环实时数据记入系统，通过行业标准智能分析、预警、联动控制，从而减少基础管理漏洞。</a:t>
            </a:r>
          </a:p>
        </p:txBody>
      </p:sp>
    </p:spTree>
    <p:extLst>
      <p:ext uri="{BB962C8B-B14F-4D97-AF65-F5344CB8AC3E}">
        <p14:creationId xmlns:p14="http://schemas.microsoft.com/office/powerpoint/2010/main" val="21881213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18900000">
            <a:off x="1971641" y="2702866"/>
            <a:ext cx="756137" cy="0"/>
          </a:xfrm>
          <a:prstGeom prst="line">
            <a:avLst/>
          </a:prstGeom>
          <a:ln w="3175">
            <a:solidFill>
              <a:schemeClr val="bg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rot="2700000" flipH="1">
            <a:off x="3207556" y="2718599"/>
            <a:ext cx="756137" cy="0"/>
          </a:xfrm>
          <a:prstGeom prst="line">
            <a:avLst/>
          </a:prstGeom>
          <a:ln w="317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组合 1"/>
          <p:cNvGrpSpPr/>
          <p:nvPr/>
        </p:nvGrpSpPr>
        <p:grpSpPr>
          <a:xfrm>
            <a:off x="827964" y="1717426"/>
            <a:ext cx="1764006" cy="700537"/>
            <a:chOff x="6278307" y="2195545"/>
            <a:chExt cx="1764006" cy="700537"/>
          </a:xfrm>
        </p:grpSpPr>
        <p:sp>
          <p:nvSpPr>
            <p:cNvPr id="5"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6"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bg1"/>
                  </a:solidFill>
                  <a:latin typeface="微软雅黑" panose="020B0503020204020204" pitchFamily="34" charset="-122"/>
                  <a:ea typeface="微软雅黑" panose="020B0503020204020204" pitchFamily="34" charset="-122"/>
                  <a:cs typeface="宋体" pitchFamily="2" charset="-122"/>
                </a:rPr>
                <a:t>标题文字</a:t>
              </a:r>
              <a:endParaRPr lang="zh-CN" altLang="zh-CN" sz="1600" dirty="0">
                <a:solidFill>
                  <a:schemeClr val="bg1"/>
                </a:solidFill>
                <a:latin typeface="微软雅黑" panose="020B0503020204020204" pitchFamily="34" charset="-122"/>
                <a:ea typeface="微软雅黑" panose="020B0503020204020204" pitchFamily="34" charset="-122"/>
                <a:cs typeface="宋体" pitchFamily="2" charset="-122"/>
              </a:endParaRPr>
            </a:p>
          </p:txBody>
        </p:sp>
      </p:grpSp>
      <p:cxnSp>
        <p:nvCxnSpPr>
          <p:cNvPr id="7" name="直接连接符 6"/>
          <p:cNvCxnSpPr/>
          <p:nvPr/>
        </p:nvCxnSpPr>
        <p:spPr>
          <a:xfrm rot="18900000">
            <a:off x="4228104" y="2702866"/>
            <a:ext cx="756137" cy="0"/>
          </a:xfrm>
          <a:prstGeom prst="line">
            <a:avLst/>
          </a:prstGeom>
          <a:ln w="3175">
            <a:solidFill>
              <a:schemeClr val="bg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 name="组合 1"/>
          <p:cNvGrpSpPr/>
          <p:nvPr/>
        </p:nvGrpSpPr>
        <p:grpSpPr>
          <a:xfrm>
            <a:off x="3276236" y="1717426"/>
            <a:ext cx="1764006" cy="700537"/>
            <a:chOff x="6278307" y="2195545"/>
            <a:chExt cx="1764006" cy="700537"/>
          </a:xfrm>
        </p:grpSpPr>
        <p:sp>
          <p:nvSpPr>
            <p:cNvPr id="9"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10"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6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cxnSp>
        <p:nvCxnSpPr>
          <p:cNvPr id="11" name="直接连接符 10"/>
          <p:cNvCxnSpPr/>
          <p:nvPr/>
        </p:nvCxnSpPr>
        <p:spPr>
          <a:xfrm rot="2700000" flipH="1">
            <a:off x="5527774" y="2718599"/>
            <a:ext cx="756137" cy="0"/>
          </a:xfrm>
          <a:prstGeom prst="line">
            <a:avLst/>
          </a:prstGeom>
          <a:ln w="3175">
            <a:solidFill>
              <a:schemeClr val="tx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8900000">
            <a:off x="6585693" y="2746235"/>
            <a:ext cx="756137" cy="0"/>
          </a:xfrm>
          <a:prstGeom prst="line">
            <a:avLst/>
          </a:prstGeom>
          <a:ln w="3175">
            <a:solidFill>
              <a:schemeClr val="bg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
          <p:cNvGrpSpPr/>
          <p:nvPr/>
        </p:nvGrpSpPr>
        <p:grpSpPr>
          <a:xfrm>
            <a:off x="5544298" y="1717426"/>
            <a:ext cx="1764006" cy="700537"/>
            <a:chOff x="6278307" y="2195545"/>
            <a:chExt cx="1764006" cy="700537"/>
          </a:xfrm>
        </p:grpSpPr>
        <p:sp>
          <p:nvSpPr>
            <p:cNvPr id="14"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15"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bg1"/>
                  </a:solidFill>
                  <a:latin typeface="微软雅黑" panose="020B0503020204020204" pitchFamily="34" charset="-122"/>
                  <a:ea typeface="微软雅黑" panose="020B0503020204020204" pitchFamily="34" charset="-122"/>
                  <a:cs typeface="宋体" pitchFamily="2" charset="-122"/>
                </a:rPr>
                <a:t>标题文字</a:t>
              </a:r>
              <a:endParaRPr lang="zh-CN" altLang="zh-CN" sz="1600" dirty="0">
                <a:solidFill>
                  <a:schemeClr val="bg1"/>
                </a:solidFill>
                <a:latin typeface="微软雅黑" panose="020B0503020204020204" pitchFamily="34" charset="-122"/>
                <a:ea typeface="微软雅黑" panose="020B0503020204020204" pitchFamily="34" charset="-122"/>
                <a:cs typeface="宋体" pitchFamily="2" charset="-122"/>
              </a:endParaRPr>
            </a:p>
          </p:txBody>
        </p:sp>
      </p:grpSp>
      <p:grpSp>
        <p:nvGrpSpPr>
          <p:cNvPr id="16" name="组合 1"/>
          <p:cNvGrpSpPr/>
          <p:nvPr/>
        </p:nvGrpSpPr>
        <p:grpSpPr>
          <a:xfrm>
            <a:off x="2087914" y="3167357"/>
            <a:ext cx="1764006" cy="700537"/>
            <a:chOff x="6278307" y="2195545"/>
            <a:chExt cx="1764006" cy="700537"/>
          </a:xfrm>
        </p:grpSpPr>
        <p:sp>
          <p:nvSpPr>
            <p:cNvPr id="17"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18"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latin typeface="微软雅黑" panose="020B0503020204020204" pitchFamily="34" charset="-122"/>
                  <a:ea typeface="微软雅黑" panose="020B0503020204020204" pitchFamily="34" charset="-122"/>
                  <a:cs typeface="宋体" pitchFamily="2" charset="-122"/>
                </a:rPr>
                <a:t>标题文字</a:t>
              </a:r>
              <a:endParaRPr lang="zh-CN" altLang="zh-CN" sz="1600" dirty="0">
                <a:latin typeface="微软雅黑" panose="020B0503020204020204" pitchFamily="34" charset="-122"/>
                <a:ea typeface="微软雅黑" panose="020B0503020204020204" pitchFamily="34" charset="-122"/>
                <a:cs typeface="宋体" pitchFamily="2" charset="-122"/>
              </a:endParaRPr>
            </a:p>
          </p:txBody>
        </p:sp>
      </p:grpSp>
      <p:grpSp>
        <p:nvGrpSpPr>
          <p:cNvPr id="19" name="组合 1"/>
          <p:cNvGrpSpPr/>
          <p:nvPr/>
        </p:nvGrpSpPr>
        <p:grpSpPr>
          <a:xfrm>
            <a:off x="4460080" y="3167357"/>
            <a:ext cx="1764006" cy="700537"/>
            <a:chOff x="6278307" y="2195545"/>
            <a:chExt cx="1764006" cy="700537"/>
          </a:xfrm>
        </p:grpSpPr>
        <p:sp>
          <p:nvSpPr>
            <p:cNvPr id="20"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21"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tx2"/>
                  </a:solidFill>
                  <a:latin typeface="微软雅黑" panose="020B0503020204020204" pitchFamily="34" charset="-122"/>
                  <a:ea typeface="微软雅黑" panose="020B0503020204020204" pitchFamily="34" charset="-122"/>
                  <a:cs typeface="宋体" pitchFamily="2" charset="-122"/>
                </a:rPr>
                <a:t>标题文字</a:t>
              </a:r>
              <a:endParaRPr lang="zh-CN" altLang="zh-CN" sz="1600" dirty="0">
                <a:solidFill>
                  <a:schemeClr val="tx2"/>
                </a:solidFill>
                <a:latin typeface="微软雅黑" panose="020B0503020204020204" pitchFamily="34" charset="-122"/>
                <a:ea typeface="微软雅黑" panose="020B0503020204020204" pitchFamily="34" charset="-122"/>
                <a:cs typeface="宋体" pitchFamily="2" charset="-122"/>
              </a:endParaRPr>
            </a:p>
          </p:txBody>
        </p:sp>
      </p:grpSp>
      <p:grpSp>
        <p:nvGrpSpPr>
          <p:cNvPr id="22" name="组合 1"/>
          <p:cNvGrpSpPr/>
          <p:nvPr/>
        </p:nvGrpSpPr>
        <p:grpSpPr>
          <a:xfrm>
            <a:off x="6768434" y="3167357"/>
            <a:ext cx="1764006" cy="700537"/>
            <a:chOff x="6278307" y="2195545"/>
            <a:chExt cx="1764006" cy="700537"/>
          </a:xfrm>
        </p:grpSpPr>
        <p:sp>
          <p:nvSpPr>
            <p:cNvPr id="23"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24"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latin typeface="微软雅黑" panose="020B0503020204020204" pitchFamily="34" charset="-122"/>
                  <a:ea typeface="微软雅黑" panose="020B0503020204020204" pitchFamily="34" charset="-122"/>
                  <a:cs typeface="宋体" pitchFamily="2" charset="-122"/>
                </a:rPr>
                <a:t>标题文字</a:t>
              </a:r>
              <a:endParaRPr lang="zh-CN" altLang="zh-CN" sz="1600" dirty="0">
                <a:latin typeface="微软雅黑" panose="020B0503020204020204" pitchFamily="34" charset="-122"/>
                <a:ea typeface="微软雅黑" panose="020B0503020204020204" pitchFamily="34" charset="-122"/>
                <a:cs typeface="宋体" pitchFamily="2" charset="-122"/>
              </a:endParaRPr>
            </a:p>
          </p:txBody>
        </p:sp>
      </p:grpSp>
      <p:grpSp>
        <p:nvGrpSpPr>
          <p:cNvPr id="25" name="组合 24"/>
          <p:cNvGrpSpPr/>
          <p:nvPr/>
        </p:nvGrpSpPr>
        <p:grpSpPr>
          <a:xfrm>
            <a:off x="1447336" y="2971177"/>
            <a:ext cx="728363" cy="728363"/>
            <a:chOff x="1302940" y="2971177"/>
            <a:chExt cx="728363" cy="728363"/>
          </a:xfrm>
        </p:grpSpPr>
        <p:sp>
          <p:nvSpPr>
            <p:cNvPr id="26" name="椭圆 25"/>
            <p:cNvSpPr/>
            <p:nvPr/>
          </p:nvSpPr>
          <p:spPr>
            <a:xfrm>
              <a:off x="1302940" y="2971177"/>
              <a:ext cx="728363" cy="728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TextBox 19"/>
            <p:cNvSpPr txBox="1">
              <a:spLocks noChangeArrowheads="1"/>
            </p:cNvSpPr>
            <p:nvPr/>
          </p:nvSpPr>
          <p:spPr bwMode="auto">
            <a:xfrm>
              <a:off x="1371764" y="3115228"/>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01</a:t>
              </a:r>
            </a:p>
          </p:txBody>
        </p:sp>
      </p:grpSp>
      <p:grpSp>
        <p:nvGrpSpPr>
          <p:cNvPr id="28" name="组合 27"/>
          <p:cNvGrpSpPr/>
          <p:nvPr/>
        </p:nvGrpSpPr>
        <p:grpSpPr>
          <a:xfrm>
            <a:off x="3731717" y="2971176"/>
            <a:ext cx="728363" cy="728363"/>
            <a:chOff x="3587321" y="2971176"/>
            <a:chExt cx="728363" cy="728363"/>
          </a:xfrm>
        </p:grpSpPr>
        <p:sp>
          <p:nvSpPr>
            <p:cNvPr id="29" name="椭圆 28"/>
            <p:cNvSpPr/>
            <p:nvPr/>
          </p:nvSpPr>
          <p:spPr>
            <a:xfrm>
              <a:off x="3587321" y="2971176"/>
              <a:ext cx="728363" cy="7283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TextBox 19"/>
            <p:cNvSpPr txBox="1">
              <a:spLocks noChangeArrowheads="1"/>
            </p:cNvSpPr>
            <p:nvPr/>
          </p:nvSpPr>
          <p:spPr bwMode="auto">
            <a:xfrm>
              <a:off x="3635896" y="3115228"/>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03</a:t>
              </a:r>
            </a:p>
          </p:txBody>
        </p:sp>
      </p:grpSp>
      <p:grpSp>
        <p:nvGrpSpPr>
          <p:cNvPr id="31" name="组合 30"/>
          <p:cNvGrpSpPr/>
          <p:nvPr/>
        </p:nvGrpSpPr>
        <p:grpSpPr>
          <a:xfrm>
            <a:off x="6042920" y="2971176"/>
            <a:ext cx="728363" cy="728363"/>
            <a:chOff x="5898524" y="2971176"/>
            <a:chExt cx="728363" cy="728363"/>
          </a:xfrm>
        </p:grpSpPr>
        <p:sp>
          <p:nvSpPr>
            <p:cNvPr id="32" name="椭圆 31"/>
            <p:cNvSpPr/>
            <p:nvPr/>
          </p:nvSpPr>
          <p:spPr>
            <a:xfrm>
              <a:off x="5898524" y="2971176"/>
              <a:ext cx="728363" cy="728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TextBox 19"/>
            <p:cNvSpPr txBox="1">
              <a:spLocks noChangeArrowheads="1"/>
            </p:cNvSpPr>
            <p:nvPr/>
          </p:nvSpPr>
          <p:spPr bwMode="auto">
            <a:xfrm>
              <a:off x="5979598" y="3115228"/>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05</a:t>
              </a:r>
            </a:p>
          </p:txBody>
        </p:sp>
      </p:grpSp>
      <p:grpSp>
        <p:nvGrpSpPr>
          <p:cNvPr id="34" name="组合 33"/>
          <p:cNvGrpSpPr/>
          <p:nvPr/>
        </p:nvGrpSpPr>
        <p:grpSpPr>
          <a:xfrm>
            <a:off x="2589927" y="1829388"/>
            <a:ext cx="728363" cy="728363"/>
            <a:chOff x="2445531" y="1829388"/>
            <a:chExt cx="728363" cy="728363"/>
          </a:xfrm>
        </p:grpSpPr>
        <p:sp>
          <p:nvSpPr>
            <p:cNvPr id="35" name="椭圆 34"/>
            <p:cNvSpPr/>
            <p:nvPr/>
          </p:nvSpPr>
          <p:spPr>
            <a:xfrm>
              <a:off x="2445531" y="1829388"/>
              <a:ext cx="728363" cy="7283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TextBox 19"/>
            <p:cNvSpPr txBox="1">
              <a:spLocks noChangeArrowheads="1"/>
            </p:cNvSpPr>
            <p:nvPr/>
          </p:nvSpPr>
          <p:spPr bwMode="auto">
            <a:xfrm>
              <a:off x="2527495" y="1980240"/>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02</a:t>
              </a:r>
            </a:p>
          </p:txBody>
        </p:sp>
      </p:grpSp>
      <p:grpSp>
        <p:nvGrpSpPr>
          <p:cNvPr id="37" name="组合 36"/>
          <p:cNvGrpSpPr/>
          <p:nvPr/>
        </p:nvGrpSpPr>
        <p:grpSpPr>
          <a:xfrm>
            <a:off x="4873506" y="1829388"/>
            <a:ext cx="728363" cy="728363"/>
            <a:chOff x="4729110" y="1829388"/>
            <a:chExt cx="728363" cy="728363"/>
          </a:xfrm>
        </p:grpSpPr>
        <p:sp>
          <p:nvSpPr>
            <p:cNvPr id="38" name="椭圆 37"/>
            <p:cNvSpPr/>
            <p:nvPr/>
          </p:nvSpPr>
          <p:spPr>
            <a:xfrm>
              <a:off x="4729110" y="1829388"/>
              <a:ext cx="728363" cy="7283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TextBox 19"/>
            <p:cNvSpPr txBox="1">
              <a:spLocks noChangeArrowheads="1"/>
            </p:cNvSpPr>
            <p:nvPr/>
          </p:nvSpPr>
          <p:spPr bwMode="auto">
            <a:xfrm>
              <a:off x="4833688" y="1980240"/>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04</a:t>
              </a:r>
            </a:p>
          </p:txBody>
        </p:sp>
      </p:grpSp>
      <p:grpSp>
        <p:nvGrpSpPr>
          <p:cNvPr id="40" name="组合 39"/>
          <p:cNvGrpSpPr/>
          <p:nvPr/>
        </p:nvGrpSpPr>
        <p:grpSpPr>
          <a:xfrm>
            <a:off x="7184709" y="1829388"/>
            <a:ext cx="728363" cy="728363"/>
            <a:chOff x="7040313" y="1829388"/>
            <a:chExt cx="728363" cy="728363"/>
          </a:xfrm>
        </p:grpSpPr>
        <p:sp>
          <p:nvSpPr>
            <p:cNvPr id="41" name="椭圆 40"/>
            <p:cNvSpPr/>
            <p:nvPr/>
          </p:nvSpPr>
          <p:spPr>
            <a:xfrm>
              <a:off x="7040313" y="1829388"/>
              <a:ext cx="728363" cy="7283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TextBox 19"/>
            <p:cNvSpPr txBox="1">
              <a:spLocks noChangeArrowheads="1"/>
            </p:cNvSpPr>
            <p:nvPr/>
          </p:nvSpPr>
          <p:spPr bwMode="auto">
            <a:xfrm>
              <a:off x="7143469" y="1980240"/>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05</a:t>
              </a:r>
            </a:p>
          </p:txBody>
        </p:sp>
      </p:grpSp>
      <p:grpSp>
        <p:nvGrpSpPr>
          <p:cNvPr id="43" name="组合 42"/>
          <p:cNvGrpSpPr/>
          <p:nvPr/>
        </p:nvGrpSpPr>
        <p:grpSpPr>
          <a:xfrm>
            <a:off x="280052" y="242680"/>
            <a:ext cx="2904891" cy="338554"/>
            <a:chOff x="568442" y="319364"/>
            <a:chExt cx="3873190" cy="451406"/>
          </a:xfrm>
        </p:grpSpPr>
        <p:sp>
          <p:nvSpPr>
            <p:cNvPr id="4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45" name="等腰三角形 4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4615534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anim calcmode="lin" valueType="num">
                                      <p:cBhvr>
                                        <p:cTn id="63" dur="500" fill="hold"/>
                                        <p:tgtEl>
                                          <p:spTgt spid="4"/>
                                        </p:tgtEl>
                                        <p:attrNameLst>
                                          <p:attrName>ppt_x</p:attrName>
                                        </p:attrNameLst>
                                      </p:cBhvr>
                                      <p:tavLst>
                                        <p:tav tm="0">
                                          <p:val>
                                            <p:strVal val="#ppt_x"/>
                                          </p:val>
                                        </p:tav>
                                        <p:tav tm="100000">
                                          <p:val>
                                            <p:strVal val="#ppt_x"/>
                                          </p:val>
                                        </p:tav>
                                      </p:tavLst>
                                    </p:anim>
                                    <p:anim calcmode="lin" valueType="num">
                                      <p:cBhvr>
                                        <p:cTn id="64" dur="500" fill="hold"/>
                                        <p:tgtEl>
                                          <p:spTgt spid="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anim calcmode="lin" valueType="num">
                                      <p:cBhvr>
                                        <p:cTn id="68" dur="500" fill="hold"/>
                                        <p:tgtEl>
                                          <p:spTgt spid="8"/>
                                        </p:tgtEl>
                                        <p:attrNameLst>
                                          <p:attrName>ppt_x</p:attrName>
                                        </p:attrNameLst>
                                      </p:cBhvr>
                                      <p:tavLst>
                                        <p:tav tm="0">
                                          <p:val>
                                            <p:strVal val="#ppt_x"/>
                                          </p:val>
                                        </p:tav>
                                        <p:tav tm="100000">
                                          <p:val>
                                            <p:strVal val="#ppt_x"/>
                                          </p:val>
                                        </p:tav>
                                      </p:tavLst>
                                    </p:anim>
                                    <p:anim calcmode="lin" valueType="num">
                                      <p:cBhvr>
                                        <p:cTn id="69" dur="500" fill="hold"/>
                                        <p:tgtEl>
                                          <p:spTgt spid="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anim calcmode="lin" valueType="num">
                                      <p:cBhvr>
                                        <p:cTn id="73" dur="500" fill="hold"/>
                                        <p:tgtEl>
                                          <p:spTgt spid="13"/>
                                        </p:tgtEl>
                                        <p:attrNameLst>
                                          <p:attrName>ppt_x</p:attrName>
                                        </p:attrNameLst>
                                      </p:cBhvr>
                                      <p:tavLst>
                                        <p:tav tm="0">
                                          <p:val>
                                            <p:strVal val="#ppt_x"/>
                                          </p:val>
                                        </p:tav>
                                        <p:tav tm="100000">
                                          <p:val>
                                            <p:strVal val="#ppt_x"/>
                                          </p:val>
                                        </p:tav>
                                      </p:tavLst>
                                    </p:anim>
                                    <p:anim calcmode="lin" valueType="num">
                                      <p:cBhvr>
                                        <p:cTn id="7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anim calcmode="lin" valueType="num">
                                      <p:cBhvr>
                                        <p:cTn id="80" dur="500" fill="hold"/>
                                        <p:tgtEl>
                                          <p:spTgt spid="16"/>
                                        </p:tgtEl>
                                        <p:attrNameLst>
                                          <p:attrName>ppt_x</p:attrName>
                                        </p:attrNameLst>
                                      </p:cBhvr>
                                      <p:tavLst>
                                        <p:tav tm="0">
                                          <p:val>
                                            <p:strVal val="#ppt_x"/>
                                          </p:val>
                                        </p:tav>
                                        <p:tav tm="100000">
                                          <p:val>
                                            <p:strVal val="#ppt_x"/>
                                          </p:val>
                                        </p:tav>
                                      </p:tavLst>
                                    </p:anim>
                                    <p:anim calcmode="lin" valueType="num">
                                      <p:cBhvr>
                                        <p:cTn id="81" dur="500" fill="hold"/>
                                        <p:tgtEl>
                                          <p:spTgt spid="16"/>
                                        </p:tgtEl>
                                        <p:attrNameLst>
                                          <p:attrName>ppt_y</p:attrName>
                                        </p:attrNameLst>
                                      </p:cBhvr>
                                      <p:tavLst>
                                        <p:tav tm="0">
                                          <p:val>
                                            <p:strVal val="#ppt_y-.1"/>
                                          </p:val>
                                        </p:tav>
                                        <p:tav tm="100000">
                                          <p:val>
                                            <p:strVal val="#ppt_y"/>
                                          </p:val>
                                        </p:tav>
                                      </p:tavLst>
                                    </p:anim>
                                  </p:childTnLst>
                                </p:cTn>
                              </p:par>
                              <p:par>
                                <p:cTn id="82" presetID="47" presetClass="entr" presetSubtype="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anim calcmode="lin" valueType="num">
                                      <p:cBhvr>
                                        <p:cTn id="85" dur="500" fill="hold"/>
                                        <p:tgtEl>
                                          <p:spTgt spid="19"/>
                                        </p:tgtEl>
                                        <p:attrNameLst>
                                          <p:attrName>ppt_x</p:attrName>
                                        </p:attrNameLst>
                                      </p:cBhvr>
                                      <p:tavLst>
                                        <p:tav tm="0">
                                          <p:val>
                                            <p:strVal val="#ppt_x"/>
                                          </p:val>
                                        </p:tav>
                                        <p:tav tm="100000">
                                          <p:val>
                                            <p:strVal val="#ppt_x"/>
                                          </p:val>
                                        </p:tav>
                                      </p:tavLst>
                                    </p:anim>
                                    <p:anim calcmode="lin" valueType="num">
                                      <p:cBhvr>
                                        <p:cTn id="86" dur="500" fill="hold"/>
                                        <p:tgtEl>
                                          <p:spTgt spid="19"/>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anim calcmode="lin" valueType="num">
                                      <p:cBhvr>
                                        <p:cTn id="90" dur="500" fill="hold"/>
                                        <p:tgtEl>
                                          <p:spTgt spid="22"/>
                                        </p:tgtEl>
                                        <p:attrNameLst>
                                          <p:attrName>ppt_x</p:attrName>
                                        </p:attrNameLst>
                                      </p:cBhvr>
                                      <p:tavLst>
                                        <p:tav tm="0">
                                          <p:val>
                                            <p:strVal val="#ppt_x"/>
                                          </p:val>
                                        </p:tav>
                                        <p:tav tm="100000">
                                          <p:val>
                                            <p:strVal val="#ppt_x"/>
                                          </p:val>
                                        </p:tav>
                                      </p:tavLst>
                                    </p:anim>
                                    <p:anim calcmode="lin" valueType="num">
                                      <p:cBhvr>
                                        <p:cTn id="91"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58043" y="1532209"/>
            <a:ext cx="1478435" cy="1363058"/>
            <a:chOff x="3835686" y="2643180"/>
            <a:chExt cx="1478435" cy="1363058"/>
          </a:xfrm>
          <a:solidFill>
            <a:schemeClr val="bg1"/>
          </a:solidFill>
        </p:grpSpPr>
        <p:sp>
          <p:nvSpPr>
            <p:cNvPr id="3" name="心形 7"/>
            <p:cNvSpPr/>
            <p:nvPr/>
          </p:nvSpPr>
          <p:spPr>
            <a:xfrm>
              <a:off x="3835686" y="2643180"/>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3314"/>
                <a:gd name="connsiteY0" fmla="*/ 327941 h 1363056"/>
                <a:gd name="connsiteX1" fmla="*/ 741448 w 743314"/>
                <a:gd name="connsiteY1" fmla="*/ 1363056 h 1363056"/>
                <a:gd name="connsiteX2" fmla="*/ 741448 w 743314"/>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7" y="1157841"/>
                    <a:pt x="741248" y="495849"/>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 name="心形 7"/>
            <p:cNvSpPr/>
            <p:nvPr/>
          </p:nvSpPr>
          <p:spPr>
            <a:xfrm flipH="1">
              <a:off x="4572000" y="2643182"/>
              <a:ext cx="742121"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2505"/>
                <a:gd name="connsiteY0" fmla="*/ 327941 h 1363056"/>
                <a:gd name="connsiteX1" fmla="*/ 741448 w 742505"/>
                <a:gd name="connsiteY1" fmla="*/ 1363056 h 1363056"/>
                <a:gd name="connsiteX2" fmla="*/ 741448 w 742505"/>
                <a:gd name="connsiteY2" fmla="*/ 327941 h 1363056"/>
                <a:gd name="connsiteX0" fmla="*/ 741448 w 743811"/>
                <a:gd name="connsiteY0" fmla="*/ 327941 h 1363056"/>
                <a:gd name="connsiteX1" fmla="*/ 741448 w 743811"/>
                <a:gd name="connsiteY1" fmla="*/ 1363056 h 1363056"/>
                <a:gd name="connsiteX2" fmla="*/ 741448 w 743811"/>
                <a:gd name="connsiteY2" fmla="*/ 327941 h 1363056"/>
                <a:gd name="connsiteX0" fmla="*/ 741448 w 743178"/>
                <a:gd name="connsiteY0" fmla="*/ 327941 h 1363056"/>
                <a:gd name="connsiteX1" fmla="*/ 741448 w 743178"/>
                <a:gd name="connsiteY1" fmla="*/ 1363056 h 1363056"/>
                <a:gd name="connsiteX2" fmla="*/ 741448 w 743178"/>
                <a:gd name="connsiteY2" fmla="*/ 327941 h 1363056"/>
                <a:gd name="connsiteX0" fmla="*/ 741448 w 742121"/>
                <a:gd name="connsiteY0" fmla="*/ 327941 h 1363056"/>
                <a:gd name="connsiteX1" fmla="*/ 741448 w 742121"/>
                <a:gd name="connsiteY1" fmla="*/ 1363056 h 1363056"/>
                <a:gd name="connsiteX2" fmla="*/ 741448 w 742121"/>
                <a:gd name="connsiteY2" fmla="*/ 327941 h 1363056"/>
              </a:gdLst>
              <a:ahLst/>
              <a:cxnLst>
                <a:cxn ang="0">
                  <a:pos x="connsiteX0" y="connsiteY0"/>
                </a:cxn>
                <a:cxn ang="0">
                  <a:pos x="connsiteX1" y="connsiteY1"/>
                </a:cxn>
                <a:cxn ang="0">
                  <a:pos x="connsiteX2" y="connsiteY2"/>
                </a:cxn>
              </a:cxnLst>
              <a:rect l="l" t="t" r="r" b="b"/>
              <a:pathLst>
                <a:path w="742121" h="1363056">
                  <a:moveTo>
                    <a:pt x="741448" y="327941"/>
                  </a:moveTo>
                  <a:cubicBezTo>
                    <a:pt x="743059" y="1088786"/>
                    <a:pt x="741249" y="617292"/>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4965823" y="1937778"/>
            <a:ext cx="746824" cy="2100342"/>
            <a:chOff x="4943466" y="3048749"/>
            <a:chExt cx="746824" cy="2100342"/>
          </a:xfrm>
          <a:solidFill>
            <a:schemeClr val="tx1"/>
          </a:solidFill>
        </p:grpSpPr>
        <p:sp>
          <p:nvSpPr>
            <p:cNvPr id="6" name="心形 8"/>
            <p:cNvSpPr/>
            <p:nvPr/>
          </p:nvSpPr>
          <p:spPr>
            <a:xfrm>
              <a:off x="4943466" y="3048749"/>
              <a:ext cx="746824"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3231"/>
                <a:gd name="connsiteY0" fmla="*/ 327941 h 1363056"/>
                <a:gd name="connsiteX1" fmla="*/ 741448 w 1403231"/>
                <a:gd name="connsiteY1" fmla="*/ 1363056 h 1363056"/>
                <a:gd name="connsiteX2" fmla="*/ 741448 w 1403231"/>
                <a:gd name="connsiteY2" fmla="*/ 327941 h 1363056"/>
                <a:gd name="connsiteX0" fmla="*/ 741448 w 742788"/>
                <a:gd name="connsiteY0" fmla="*/ 327941 h 1363056"/>
                <a:gd name="connsiteX1" fmla="*/ 741448 w 742788"/>
                <a:gd name="connsiteY1" fmla="*/ 1363056 h 1363056"/>
                <a:gd name="connsiteX2" fmla="*/ 741448 w 742788"/>
                <a:gd name="connsiteY2" fmla="*/ 327941 h 1363056"/>
                <a:gd name="connsiteX0" fmla="*/ 741448 w 746824"/>
                <a:gd name="connsiteY0" fmla="*/ 327941 h 1363056"/>
                <a:gd name="connsiteX1" fmla="*/ 741448 w 746824"/>
                <a:gd name="connsiteY1" fmla="*/ 1363056 h 1363056"/>
                <a:gd name="connsiteX2" fmla="*/ 741448 w 746824"/>
                <a:gd name="connsiteY2" fmla="*/ 327941 h 1363056"/>
              </a:gdLst>
              <a:ahLst/>
              <a:cxnLst>
                <a:cxn ang="0">
                  <a:pos x="connsiteX0" y="connsiteY0"/>
                </a:cxn>
                <a:cxn ang="0">
                  <a:pos x="connsiteX1" y="connsiteY1"/>
                </a:cxn>
                <a:cxn ang="0">
                  <a:pos x="connsiteX2" y="connsiteY2"/>
                </a:cxn>
              </a:cxnLst>
              <a:rect l="l" t="t" r="r" b="b"/>
              <a:pathLst>
                <a:path w="746824" h="1363056">
                  <a:moveTo>
                    <a:pt x="741448" y="327941"/>
                  </a:moveTo>
                  <a:cubicBezTo>
                    <a:pt x="747066" y="1050569"/>
                    <a:pt x="750018"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7" name="心形 8"/>
            <p:cNvSpPr/>
            <p:nvPr/>
          </p:nvSpPr>
          <p:spPr>
            <a:xfrm flipH="1">
              <a:off x="4948441" y="3786035"/>
              <a:ext cx="741849"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3231"/>
                <a:gd name="connsiteY0" fmla="*/ 327941 h 1363056"/>
                <a:gd name="connsiteX1" fmla="*/ 741448 w 1403231"/>
                <a:gd name="connsiteY1" fmla="*/ 1363056 h 1363056"/>
                <a:gd name="connsiteX2" fmla="*/ 741448 w 1403231"/>
                <a:gd name="connsiteY2" fmla="*/ 327941 h 1363056"/>
                <a:gd name="connsiteX0" fmla="*/ 741448 w 742788"/>
                <a:gd name="connsiteY0" fmla="*/ 327941 h 1363056"/>
                <a:gd name="connsiteX1" fmla="*/ 741448 w 742788"/>
                <a:gd name="connsiteY1" fmla="*/ 1363056 h 1363056"/>
                <a:gd name="connsiteX2" fmla="*/ 741448 w 742788"/>
                <a:gd name="connsiteY2" fmla="*/ 327941 h 1363056"/>
                <a:gd name="connsiteX0" fmla="*/ 741448 w 746824"/>
                <a:gd name="connsiteY0" fmla="*/ 327941 h 1363056"/>
                <a:gd name="connsiteX1" fmla="*/ 741448 w 746824"/>
                <a:gd name="connsiteY1" fmla="*/ 1363056 h 1363056"/>
                <a:gd name="connsiteX2" fmla="*/ 741448 w 746824"/>
                <a:gd name="connsiteY2" fmla="*/ 327941 h 1363056"/>
                <a:gd name="connsiteX0" fmla="*/ 741448 w 744292"/>
                <a:gd name="connsiteY0" fmla="*/ 327941 h 1363056"/>
                <a:gd name="connsiteX1" fmla="*/ 741448 w 744292"/>
                <a:gd name="connsiteY1" fmla="*/ 1363056 h 1363056"/>
                <a:gd name="connsiteX2" fmla="*/ 741448 w 744292"/>
                <a:gd name="connsiteY2" fmla="*/ 327941 h 1363056"/>
                <a:gd name="connsiteX0" fmla="*/ 741448 w 741849"/>
                <a:gd name="connsiteY0" fmla="*/ 327941 h 1363056"/>
                <a:gd name="connsiteX1" fmla="*/ 741448 w 741849"/>
                <a:gd name="connsiteY1" fmla="*/ 1363056 h 1363056"/>
                <a:gd name="connsiteX2" fmla="*/ 741448 w 741849"/>
                <a:gd name="connsiteY2" fmla="*/ 327941 h 1363056"/>
              </a:gdLst>
              <a:ahLst/>
              <a:cxnLst>
                <a:cxn ang="0">
                  <a:pos x="connsiteX0" y="connsiteY0"/>
                </a:cxn>
                <a:cxn ang="0">
                  <a:pos x="connsiteX1" y="connsiteY1"/>
                </a:cxn>
                <a:cxn ang="0">
                  <a:pos x="connsiteX2" y="connsiteY2"/>
                </a:cxn>
              </a:cxnLst>
              <a:rect l="l" t="t" r="r" b="b"/>
              <a:pathLst>
                <a:path w="741849" h="1363056">
                  <a:moveTo>
                    <a:pt x="741448" y="327941"/>
                  </a:moveTo>
                  <a:cubicBezTo>
                    <a:pt x="739922" y="1055331"/>
                    <a:pt x="742874"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3840345" y="3105907"/>
            <a:ext cx="1481449" cy="1364683"/>
            <a:chOff x="3817988" y="4216878"/>
            <a:chExt cx="1481449" cy="1364683"/>
          </a:xfrm>
          <a:solidFill>
            <a:schemeClr val="bg2"/>
          </a:solidFill>
        </p:grpSpPr>
        <p:sp>
          <p:nvSpPr>
            <p:cNvPr id="9" name="心形 10"/>
            <p:cNvSpPr/>
            <p:nvPr/>
          </p:nvSpPr>
          <p:spPr>
            <a:xfrm>
              <a:off x="4557989" y="4216878"/>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8" y="1347644"/>
                    <a:pt x="741249" y="535865"/>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latin typeface="微软雅黑" panose="020B0503020204020204" pitchFamily="34" charset="-122"/>
                <a:ea typeface="微软雅黑" panose="020B0503020204020204" pitchFamily="34" charset="-122"/>
              </a:endParaRPr>
            </a:p>
          </p:txBody>
        </p:sp>
        <p:sp>
          <p:nvSpPr>
            <p:cNvPr id="10" name="心形 10"/>
            <p:cNvSpPr/>
            <p:nvPr/>
          </p:nvSpPr>
          <p:spPr>
            <a:xfrm flipH="1">
              <a:off x="3817988" y="4218505"/>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7" y="1147620"/>
                    <a:pt x="741249" y="676359"/>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868640" y="987574"/>
            <a:ext cx="3268037" cy="786774"/>
            <a:chOff x="846283" y="2098545"/>
            <a:chExt cx="3268037" cy="786774"/>
          </a:xfrm>
        </p:grpSpPr>
        <p:grpSp>
          <p:nvGrpSpPr>
            <p:cNvPr id="12" name="组合 44"/>
            <p:cNvGrpSpPr>
              <a:grpSpLocks/>
            </p:cNvGrpSpPr>
            <p:nvPr/>
          </p:nvGrpSpPr>
          <p:grpSpPr bwMode="auto">
            <a:xfrm flipH="1">
              <a:off x="846283" y="2421769"/>
              <a:ext cx="2184400" cy="400110"/>
              <a:chOff x="-362770" y="3102960"/>
              <a:chExt cx="2183514" cy="400110"/>
            </a:xfrm>
          </p:grpSpPr>
          <p:sp>
            <p:nvSpPr>
              <p:cNvPr id="15" name="TextBox 14"/>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16"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13" name="TextBox 11"/>
            <p:cNvSpPr txBox="1">
              <a:spLocks noChangeArrowheads="1"/>
            </p:cNvSpPr>
            <p:nvPr/>
          </p:nvSpPr>
          <p:spPr bwMode="auto">
            <a:xfrm flipH="1">
              <a:off x="868638" y="2098545"/>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bg1"/>
                  </a:solidFill>
                  <a:latin typeface="微软雅黑" pitchFamily="34" charset="-122"/>
                  <a:ea typeface="微软雅黑" pitchFamily="34" charset="-122"/>
                </a:rPr>
                <a:t>标题文字</a:t>
              </a:r>
              <a:endParaRPr lang="en-US" altLang="zh-CN" sz="1600" kern="0" dirty="0" smtClean="0">
                <a:solidFill>
                  <a:schemeClr val="bg1"/>
                </a:solidFill>
                <a:latin typeface="微软雅黑" pitchFamily="34" charset="-122"/>
                <a:ea typeface="微软雅黑" pitchFamily="34" charset="-122"/>
              </a:endParaRPr>
            </a:p>
          </p:txBody>
        </p:sp>
        <p:cxnSp>
          <p:nvCxnSpPr>
            <p:cNvPr id="14" name="直接连接符 13"/>
            <p:cNvCxnSpPr/>
            <p:nvPr/>
          </p:nvCxnSpPr>
          <p:spPr>
            <a:xfrm flipH="1">
              <a:off x="868639" y="2885319"/>
              <a:ext cx="3245681" cy="0"/>
            </a:xfrm>
            <a:prstGeom prst="line">
              <a:avLst/>
            </a:prstGeom>
            <a:ln w="12700">
              <a:solidFill>
                <a:schemeClr val="bg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5792861" y="1707654"/>
            <a:ext cx="2548069" cy="786774"/>
            <a:chOff x="5770504" y="2818625"/>
            <a:chExt cx="2548069" cy="786774"/>
          </a:xfrm>
        </p:grpSpPr>
        <p:grpSp>
          <p:nvGrpSpPr>
            <p:cNvPr id="18" name="组合 44"/>
            <p:cNvGrpSpPr>
              <a:grpSpLocks/>
            </p:cNvGrpSpPr>
            <p:nvPr/>
          </p:nvGrpSpPr>
          <p:grpSpPr bwMode="auto">
            <a:xfrm flipH="1">
              <a:off x="6042252" y="3141849"/>
              <a:ext cx="2184400" cy="400110"/>
              <a:chOff x="-362770" y="3102960"/>
              <a:chExt cx="2183514" cy="400110"/>
            </a:xfrm>
          </p:grpSpPr>
          <p:sp>
            <p:nvSpPr>
              <p:cNvPr id="21"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22"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19" name="TextBox 11"/>
            <p:cNvSpPr txBox="1">
              <a:spLocks noChangeArrowheads="1"/>
            </p:cNvSpPr>
            <p:nvPr/>
          </p:nvSpPr>
          <p:spPr bwMode="auto">
            <a:xfrm flipH="1">
              <a:off x="6064607" y="2818625"/>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latin typeface="微软雅黑" pitchFamily="34" charset="-122"/>
                  <a:ea typeface="微软雅黑" pitchFamily="34" charset="-122"/>
                </a:rPr>
                <a:t>标题文字</a:t>
              </a:r>
              <a:endParaRPr lang="en-US" altLang="zh-CN" sz="1600" kern="0" dirty="0" smtClean="0">
                <a:latin typeface="微软雅黑" pitchFamily="34" charset="-122"/>
                <a:ea typeface="微软雅黑" pitchFamily="34" charset="-122"/>
              </a:endParaRPr>
            </a:p>
          </p:txBody>
        </p:sp>
        <p:cxnSp>
          <p:nvCxnSpPr>
            <p:cNvPr id="20" name="直接连接符 19"/>
            <p:cNvCxnSpPr/>
            <p:nvPr/>
          </p:nvCxnSpPr>
          <p:spPr>
            <a:xfrm flipH="1">
              <a:off x="5770504" y="3605399"/>
              <a:ext cx="2548069" cy="0"/>
            </a:xfrm>
            <a:prstGeom prst="line">
              <a:avLst/>
            </a:prstGeom>
            <a:ln w="127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072781" y="3486368"/>
            <a:ext cx="3302903" cy="759598"/>
            <a:chOff x="5050424" y="4597339"/>
            <a:chExt cx="3302903" cy="759598"/>
          </a:xfrm>
        </p:grpSpPr>
        <p:grpSp>
          <p:nvGrpSpPr>
            <p:cNvPr id="24" name="组合 44"/>
            <p:cNvGrpSpPr>
              <a:grpSpLocks/>
            </p:cNvGrpSpPr>
            <p:nvPr/>
          </p:nvGrpSpPr>
          <p:grpSpPr bwMode="auto">
            <a:xfrm flipH="1">
              <a:off x="6168927" y="4886213"/>
              <a:ext cx="2184400" cy="400110"/>
              <a:chOff x="-362770" y="3102960"/>
              <a:chExt cx="2183514" cy="400110"/>
            </a:xfrm>
          </p:grpSpPr>
          <p:sp>
            <p:nvSpPr>
              <p:cNvPr id="27"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28"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25" name="TextBox 11"/>
            <p:cNvSpPr txBox="1">
              <a:spLocks noChangeArrowheads="1"/>
            </p:cNvSpPr>
            <p:nvPr/>
          </p:nvSpPr>
          <p:spPr bwMode="auto">
            <a:xfrm flipH="1">
              <a:off x="6191282" y="4597339"/>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bg2"/>
                  </a:solidFill>
                  <a:latin typeface="微软雅黑" pitchFamily="34" charset="-122"/>
                  <a:ea typeface="微软雅黑" pitchFamily="34" charset="-122"/>
                </a:rPr>
                <a:t>标题文字</a:t>
              </a:r>
              <a:endParaRPr lang="en-US" altLang="zh-CN" sz="1600" kern="0" dirty="0" smtClean="0">
                <a:solidFill>
                  <a:schemeClr val="bg2"/>
                </a:solidFill>
                <a:latin typeface="微软雅黑" pitchFamily="34" charset="-122"/>
                <a:ea typeface="微软雅黑" pitchFamily="34" charset="-122"/>
              </a:endParaRPr>
            </a:p>
          </p:txBody>
        </p:sp>
        <p:cxnSp>
          <p:nvCxnSpPr>
            <p:cNvPr id="26" name="直接连接符 25"/>
            <p:cNvCxnSpPr/>
            <p:nvPr/>
          </p:nvCxnSpPr>
          <p:spPr>
            <a:xfrm flipH="1" flipV="1">
              <a:off x="5050424" y="5349763"/>
              <a:ext cx="3263072" cy="7174"/>
            </a:xfrm>
            <a:prstGeom prst="line">
              <a:avLst/>
            </a:prstGeom>
            <a:ln w="12700">
              <a:solidFill>
                <a:schemeClr val="bg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3485913" y="1935063"/>
            <a:ext cx="742098" cy="2105445"/>
            <a:chOff x="3463556" y="3046034"/>
            <a:chExt cx="742098" cy="2105445"/>
          </a:xfrm>
          <a:solidFill>
            <a:schemeClr val="tx2"/>
          </a:solidFill>
        </p:grpSpPr>
        <p:sp>
          <p:nvSpPr>
            <p:cNvPr id="30" name="心形 17"/>
            <p:cNvSpPr/>
            <p:nvPr/>
          </p:nvSpPr>
          <p:spPr>
            <a:xfrm flipH="1">
              <a:off x="3463556" y="3046034"/>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10624"/>
                <a:gd name="connsiteY0" fmla="*/ 327941 h 1363056"/>
                <a:gd name="connsiteX1" fmla="*/ 741448 w 1410624"/>
                <a:gd name="connsiteY1" fmla="*/ 1363056 h 1363056"/>
                <a:gd name="connsiteX2" fmla="*/ 741448 w 1410624"/>
                <a:gd name="connsiteY2" fmla="*/ 327941 h 1363056"/>
                <a:gd name="connsiteX0" fmla="*/ 741448 w 743461"/>
                <a:gd name="connsiteY0" fmla="*/ 327941 h 1363056"/>
                <a:gd name="connsiteX1" fmla="*/ 741448 w 743461"/>
                <a:gd name="connsiteY1" fmla="*/ 1363056 h 1363056"/>
                <a:gd name="connsiteX2" fmla="*/ 741448 w 743461"/>
                <a:gd name="connsiteY2" fmla="*/ 327941 h 1363056"/>
                <a:gd name="connsiteX0" fmla="*/ 741448 w 741588"/>
                <a:gd name="connsiteY0" fmla="*/ 327941 h 1363056"/>
                <a:gd name="connsiteX1" fmla="*/ 741448 w 741588"/>
                <a:gd name="connsiteY1" fmla="*/ 1363056 h 1363056"/>
                <a:gd name="connsiteX2" fmla="*/ 741448 w 741588"/>
                <a:gd name="connsiteY2" fmla="*/ 327941 h 1363056"/>
                <a:gd name="connsiteX0" fmla="*/ 741448 w 741787"/>
                <a:gd name="connsiteY0" fmla="*/ 327941 h 1363056"/>
                <a:gd name="connsiteX1" fmla="*/ 741448 w 741787"/>
                <a:gd name="connsiteY1" fmla="*/ 1363056 h 1363056"/>
                <a:gd name="connsiteX2" fmla="*/ 741448 w 741787"/>
                <a:gd name="connsiteY2" fmla="*/ 327941 h 1363056"/>
              </a:gdLst>
              <a:ahLst/>
              <a:cxnLst>
                <a:cxn ang="0">
                  <a:pos x="connsiteX0" y="connsiteY0"/>
                </a:cxn>
                <a:cxn ang="0">
                  <a:pos x="connsiteX1" y="connsiteY1"/>
                </a:cxn>
                <a:cxn ang="0">
                  <a:pos x="connsiteX2" y="connsiteY2"/>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grp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1" name="心形 17"/>
            <p:cNvSpPr/>
            <p:nvPr/>
          </p:nvSpPr>
          <p:spPr>
            <a:xfrm>
              <a:off x="3463867" y="3788423"/>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10624"/>
                <a:gd name="connsiteY0" fmla="*/ 327941 h 1363056"/>
                <a:gd name="connsiteX1" fmla="*/ 741448 w 1410624"/>
                <a:gd name="connsiteY1" fmla="*/ 1363056 h 1363056"/>
                <a:gd name="connsiteX2" fmla="*/ 741448 w 1410624"/>
                <a:gd name="connsiteY2" fmla="*/ 327941 h 1363056"/>
                <a:gd name="connsiteX0" fmla="*/ 741448 w 743461"/>
                <a:gd name="connsiteY0" fmla="*/ 327941 h 1363056"/>
                <a:gd name="connsiteX1" fmla="*/ 741448 w 743461"/>
                <a:gd name="connsiteY1" fmla="*/ 1363056 h 1363056"/>
                <a:gd name="connsiteX2" fmla="*/ 741448 w 743461"/>
                <a:gd name="connsiteY2" fmla="*/ 327941 h 1363056"/>
                <a:gd name="connsiteX0" fmla="*/ 741448 w 741588"/>
                <a:gd name="connsiteY0" fmla="*/ 327941 h 1363056"/>
                <a:gd name="connsiteX1" fmla="*/ 741448 w 741588"/>
                <a:gd name="connsiteY1" fmla="*/ 1363056 h 1363056"/>
                <a:gd name="connsiteX2" fmla="*/ 741448 w 741588"/>
                <a:gd name="connsiteY2" fmla="*/ 327941 h 1363056"/>
                <a:gd name="connsiteX0" fmla="*/ 741448 w 741787"/>
                <a:gd name="connsiteY0" fmla="*/ 327941 h 1363056"/>
                <a:gd name="connsiteX1" fmla="*/ 741448 w 741787"/>
                <a:gd name="connsiteY1" fmla="*/ 1363056 h 1363056"/>
                <a:gd name="connsiteX2" fmla="*/ 741448 w 741787"/>
                <a:gd name="connsiteY2" fmla="*/ 327941 h 1363056"/>
              </a:gdLst>
              <a:ahLst/>
              <a:cxnLst>
                <a:cxn ang="0">
                  <a:pos x="connsiteX0" y="connsiteY0"/>
                </a:cxn>
                <a:cxn ang="0">
                  <a:pos x="connsiteX1" y="connsiteY1"/>
                </a:cxn>
                <a:cxn ang="0">
                  <a:pos x="connsiteX2" y="connsiteY2"/>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grp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844256" y="2715766"/>
            <a:ext cx="2639983" cy="770065"/>
            <a:chOff x="821899" y="3826737"/>
            <a:chExt cx="2639983" cy="770065"/>
          </a:xfrm>
        </p:grpSpPr>
        <p:grpSp>
          <p:nvGrpSpPr>
            <p:cNvPr id="33" name="组合 44"/>
            <p:cNvGrpSpPr>
              <a:grpSpLocks/>
            </p:cNvGrpSpPr>
            <p:nvPr/>
          </p:nvGrpSpPr>
          <p:grpSpPr bwMode="auto">
            <a:xfrm flipH="1">
              <a:off x="821899" y="4133252"/>
              <a:ext cx="2184400" cy="400110"/>
              <a:chOff x="-362770" y="3102960"/>
              <a:chExt cx="2183514" cy="400110"/>
            </a:xfrm>
          </p:grpSpPr>
          <p:sp>
            <p:nvSpPr>
              <p:cNvPr id="36"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37"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34" name="TextBox 11"/>
            <p:cNvSpPr txBox="1">
              <a:spLocks noChangeArrowheads="1"/>
            </p:cNvSpPr>
            <p:nvPr/>
          </p:nvSpPr>
          <p:spPr bwMode="auto">
            <a:xfrm flipH="1">
              <a:off x="860810" y="3826737"/>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tx2"/>
                  </a:solidFill>
                  <a:latin typeface="微软雅黑" pitchFamily="34" charset="-122"/>
                  <a:ea typeface="微软雅黑" pitchFamily="34" charset="-122"/>
                </a:rPr>
                <a:t>标题文字</a:t>
              </a:r>
              <a:endParaRPr lang="en-US" altLang="zh-CN" sz="1600" kern="0" dirty="0" smtClean="0">
                <a:solidFill>
                  <a:schemeClr val="tx2"/>
                </a:solidFill>
                <a:latin typeface="微软雅黑" pitchFamily="34" charset="-122"/>
                <a:ea typeface="微软雅黑" pitchFamily="34" charset="-122"/>
              </a:endParaRPr>
            </a:p>
          </p:txBody>
        </p:sp>
        <p:cxnSp>
          <p:nvCxnSpPr>
            <p:cNvPr id="35" name="直接连接符 34"/>
            <p:cNvCxnSpPr/>
            <p:nvPr/>
          </p:nvCxnSpPr>
          <p:spPr>
            <a:xfrm flipH="1">
              <a:off x="868640" y="4596802"/>
              <a:ext cx="2593242" cy="0"/>
            </a:xfrm>
            <a:prstGeom prst="line">
              <a:avLst/>
            </a:prstGeom>
            <a:ln w="12700">
              <a:solidFill>
                <a:schemeClr val="tx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80052" y="242680"/>
            <a:ext cx="2904891" cy="338554"/>
            <a:chOff x="568442" y="319364"/>
            <a:chExt cx="3873190" cy="451406"/>
          </a:xfrm>
        </p:grpSpPr>
        <p:sp>
          <p:nvSpPr>
            <p:cNvPr id="39"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40" name="等腰三角形 39"/>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1"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5227577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Left)">
                                      <p:cBhvr>
                                        <p:cTn id="24" dur="500"/>
                                        <p:tgtEl>
                                          <p:spTgt spid="11"/>
                                        </p:tgtEl>
                                      </p:cBhvr>
                                    </p:animEffect>
                                  </p:childTnLst>
                                </p:cTn>
                              </p:par>
                            </p:childTnLst>
                          </p:cTn>
                        </p:par>
                        <p:par>
                          <p:cTn id="25" fill="hold">
                            <p:stCondLst>
                              <p:cond delay="1000"/>
                            </p:stCondLst>
                            <p:childTnLst>
                              <p:par>
                                <p:cTn id="26" presetID="12" presetClass="entr" presetSubtype="2"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lide(fromRight)">
                                      <p:cBhvr>
                                        <p:cTn id="28" dur="500"/>
                                        <p:tgtEl>
                                          <p:spTgt spid="17"/>
                                        </p:tgtEl>
                                      </p:cBhvr>
                                    </p:animEffect>
                                  </p:childTnLst>
                                </p:cTn>
                              </p:par>
                            </p:childTnLst>
                          </p:cTn>
                        </p:par>
                        <p:par>
                          <p:cTn id="29" fill="hold">
                            <p:stCondLst>
                              <p:cond delay="1500"/>
                            </p:stCondLst>
                            <p:childTnLst>
                              <p:par>
                                <p:cTn id="30" presetID="12" presetClass="entr" presetSubtype="8"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lide(fromLeft)">
                                      <p:cBhvr>
                                        <p:cTn id="32" dur="500"/>
                                        <p:tgtEl>
                                          <p:spTgt spid="32"/>
                                        </p:tgtEl>
                                      </p:cBhvr>
                                    </p:animEffect>
                                  </p:childTnLst>
                                </p:cTn>
                              </p:par>
                            </p:childTnLst>
                          </p:cTn>
                        </p:par>
                        <p:par>
                          <p:cTn id="33" fill="hold">
                            <p:stCondLst>
                              <p:cond delay="2000"/>
                            </p:stCondLst>
                            <p:childTnLst>
                              <p:par>
                                <p:cTn id="34" presetID="12" presetClass="entr" presetSubtype="2"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lide(fromRight)">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7"/>
          <p:cNvSpPr/>
          <p:nvPr/>
        </p:nvSpPr>
        <p:spPr>
          <a:xfrm>
            <a:off x="2536139" y="2869762"/>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461411" y="2420562"/>
            <a:ext cx="2768" cy="13556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40"/>
          <p:cNvSpPr txBox="1"/>
          <p:nvPr/>
        </p:nvSpPr>
        <p:spPr>
          <a:xfrm>
            <a:off x="1691680" y="342512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6508" y="1130754"/>
            <a:ext cx="1563386" cy="1563386"/>
            <a:chOff x="2848131" y="1860029"/>
            <a:chExt cx="3807502" cy="3807502"/>
          </a:xfrm>
        </p:grpSpPr>
        <p:sp>
          <p:nvSpPr>
            <p:cNvPr id="6" name="椭圆 5"/>
            <p:cNvSpPr/>
            <p:nvPr/>
          </p:nvSpPr>
          <p:spPr>
            <a:xfrm>
              <a:off x="2848131" y="1860029"/>
              <a:ext cx="3807502" cy="380750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 name="文本框 91"/>
            <p:cNvSpPr txBox="1"/>
            <p:nvPr/>
          </p:nvSpPr>
          <p:spPr>
            <a:xfrm>
              <a:off x="3878640" y="2869024"/>
              <a:ext cx="1761479" cy="1798957"/>
            </a:xfrm>
            <a:prstGeom prst="rect">
              <a:avLst/>
            </a:prstGeom>
            <a:noFill/>
          </p:spPr>
          <p:txBody>
            <a:bodyPr wrap="none" rtlCol="0">
              <a:spAutoFit/>
            </a:bodyPr>
            <a:lstStyle/>
            <a:p>
              <a:pPr algn="ctr"/>
              <a:r>
                <a:rPr lang="zh-CN" altLang="en-US" sz="2100" dirty="0" smtClean="0">
                  <a:solidFill>
                    <a:schemeClr val="accent2"/>
                  </a:solidFill>
                  <a:latin typeface="微软雅黑" panose="020B0503020204020204" pitchFamily="34" charset="-122"/>
                  <a:ea typeface="微软雅黑" panose="020B0503020204020204" pitchFamily="34" charset="-122"/>
                </a:rPr>
                <a:t>标题</a:t>
              </a:r>
              <a:endParaRPr lang="en-US" altLang="zh-CN" sz="2100" dirty="0" smtClean="0">
                <a:solidFill>
                  <a:schemeClr val="accent2"/>
                </a:solidFill>
                <a:latin typeface="微软雅黑" panose="020B0503020204020204" pitchFamily="34" charset="-122"/>
                <a:ea typeface="微软雅黑" panose="020B0503020204020204" pitchFamily="34" charset="-122"/>
              </a:endParaRPr>
            </a:p>
            <a:p>
              <a:pPr algn="ctr"/>
              <a:r>
                <a:rPr lang="zh-CN" altLang="en-US" sz="2100" dirty="0" smtClean="0">
                  <a:solidFill>
                    <a:schemeClr val="accent2"/>
                  </a:solidFill>
                  <a:latin typeface="微软雅黑" panose="020B0503020204020204" pitchFamily="34" charset="-122"/>
                  <a:ea typeface="微软雅黑" panose="020B0503020204020204" pitchFamily="34" charset="-122"/>
                </a:rPr>
                <a:t>文字</a:t>
              </a:r>
              <a:endParaRPr lang="en-US" altLang="zh-CN" sz="2100" dirty="0">
                <a:solidFill>
                  <a:schemeClr val="accent2"/>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3072777" y="4096120"/>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752992" y="4096120"/>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946792" y="3369920"/>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125411" y="2515670"/>
            <a:ext cx="666198" cy="666198"/>
            <a:chOff x="2170416" y="2515670"/>
            <a:chExt cx="666198" cy="666198"/>
          </a:xfrm>
        </p:grpSpPr>
        <p:sp>
          <p:nvSpPr>
            <p:cNvPr id="12" name="椭圆 11"/>
            <p:cNvSpPr/>
            <p:nvPr/>
          </p:nvSpPr>
          <p:spPr>
            <a:xfrm>
              <a:off x="2170416" y="2515670"/>
              <a:ext cx="666198" cy="66619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24311" y="2677666"/>
              <a:ext cx="595035" cy="338554"/>
            </a:xfrm>
            <a:prstGeom prst="rect">
              <a:avLst/>
            </a:prstGeom>
            <a:noFill/>
          </p:spPr>
          <p:txBody>
            <a:bodyPr wrap="none" rtlCol="0">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178200"/>
            <a:ext cx="666198" cy="666198"/>
            <a:chOff x="3279334" y="3178200"/>
            <a:chExt cx="666198" cy="666198"/>
          </a:xfrm>
        </p:grpSpPr>
        <p:sp>
          <p:nvSpPr>
            <p:cNvPr id="15" name="椭圆 14"/>
            <p:cNvSpPr/>
            <p:nvPr/>
          </p:nvSpPr>
          <p:spPr>
            <a:xfrm>
              <a:off x="3279334" y="3178200"/>
              <a:ext cx="666198" cy="666198"/>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02628" y="3342022"/>
              <a:ext cx="595035" cy="338554"/>
            </a:xfrm>
            <a:prstGeom prst="rect">
              <a:avLst/>
            </a:prstGeom>
            <a:noFill/>
          </p:spPr>
          <p:txBody>
            <a:bodyPr wrap="none" rtlCol="0">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256248"/>
            <a:ext cx="666198" cy="666198"/>
            <a:chOff x="4958297" y="3256248"/>
            <a:chExt cx="666198" cy="666198"/>
          </a:xfrm>
        </p:grpSpPr>
        <p:sp>
          <p:nvSpPr>
            <p:cNvPr id="18" name="椭圆 17"/>
            <p:cNvSpPr/>
            <p:nvPr/>
          </p:nvSpPr>
          <p:spPr>
            <a:xfrm>
              <a:off x="4958297" y="3256248"/>
              <a:ext cx="666198" cy="666198"/>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4998123" y="3435846"/>
              <a:ext cx="595035" cy="338554"/>
            </a:xfrm>
            <a:prstGeom prst="rect">
              <a:avLst/>
            </a:prstGeom>
            <a:noFill/>
          </p:spPr>
          <p:txBody>
            <a:bodyPr wrap="none" rtlCol="0">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515670"/>
            <a:ext cx="666198" cy="666198"/>
            <a:chOff x="6104123" y="2515670"/>
            <a:chExt cx="666198" cy="666198"/>
          </a:xfrm>
        </p:grpSpPr>
        <p:sp>
          <p:nvSpPr>
            <p:cNvPr id="21" name="椭圆 20"/>
            <p:cNvSpPr/>
            <p:nvPr/>
          </p:nvSpPr>
          <p:spPr>
            <a:xfrm>
              <a:off x="6104123" y="2515670"/>
              <a:ext cx="666198" cy="666198"/>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37205" y="2665244"/>
              <a:ext cx="595035" cy="338554"/>
            </a:xfrm>
            <a:prstGeom prst="rect">
              <a:avLst/>
            </a:prstGeom>
            <a:noFill/>
          </p:spPr>
          <p:txBody>
            <a:bodyPr wrap="none" rtlCol="0">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280052" y="242680"/>
            <a:ext cx="2904891" cy="338554"/>
            <a:chOff x="568442" y="319364"/>
            <a:chExt cx="3873190" cy="451406"/>
          </a:xfrm>
        </p:grpSpPr>
        <p:sp>
          <p:nvSpPr>
            <p:cNvPr id="2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5" name="等腰三角形 2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199253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a:spLocks/>
          </p:cNvSpPr>
          <p:nvPr/>
        </p:nvSpPr>
        <p:spPr bwMode="auto">
          <a:xfrm rot="10800000">
            <a:off x="3674095" y="194537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3" name="任意多边形 2"/>
          <p:cNvSpPr>
            <a:spLocks/>
          </p:cNvSpPr>
          <p:nvPr/>
        </p:nvSpPr>
        <p:spPr bwMode="auto">
          <a:xfrm rot="14400000">
            <a:off x="4582801" y="217708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4" name="任意多边形 3"/>
          <p:cNvSpPr>
            <a:spLocks/>
          </p:cNvSpPr>
          <p:nvPr/>
        </p:nvSpPr>
        <p:spPr bwMode="auto">
          <a:xfrm rot="18000000">
            <a:off x="4856368" y="307604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5" name="任意多边形 4"/>
          <p:cNvSpPr>
            <a:spLocks/>
          </p:cNvSpPr>
          <p:nvPr/>
        </p:nvSpPr>
        <p:spPr bwMode="auto">
          <a:xfrm rot="10800000" flipH="1" flipV="1">
            <a:off x="4219760" y="375094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dirty="0">
              <a:solidFill>
                <a:prstClr val="black"/>
              </a:solidFill>
            </a:endParaRPr>
          </a:p>
        </p:txBody>
      </p:sp>
      <p:sp>
        <p:nvSpPr>
          <p:cNvPr id="6" name="任意多边形 5"/>
          <p:cNvSpPr>
            <a:spLocks/>
          </p:cNvSpPr>
          <p:nvPr/>
        </p:nvSpPr>
        <p:spPr bwMode="auto">
          <a:xfrm rot="14400000" flipH="1" flipV="1">
            <a:off x="3311054" y="351923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7" name="任意多边形 6"/>
          <p:cNvSpPr>
            <a:spLocks/>
          </p:cNvSpPr>
          <p:nvPr/>
        </p:nvSpPr>
        <p:spPr bwMode="auto">
          <a:xfrm rot="18000000" flipH="1" flipV="1">
            <a:off x="3023200" y="262027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8" name="任意多边形 7"/>
          <p:cNvSpPr/>
          <p:nvPr/>
        </p:nvSpPr>
        <p:spPr>
          <a:xfrm flipH="1" flipV="1">
            <a:off x="1331640" y="2023092"/>
            <a:ext cx="2116159"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flipH="1">
            <a:off x="1325558" y="3638959"/>
            <a:ext cx="2175741"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flipV="1">
            <a:off x="5607246" y="2039763"/>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sp>
        <p:nvSpPr>
          <p:cNvPr id="11" name="任意多边形 10"/>
          <p:cNvSpPr/>
          <p:nvPr/>
        </p:nvSpPr>
        <p:spPr>
          <a:xfrm>
            <a:off x="5609603" y="3629125"/>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2700">
                <a:solidFill>
                  <a:srgbClr val="F45157">
                    <a:satMod val="155000"/>
                  </a:srgbClr>
                </a:solidFill>
                <a:prstDash val="solid"/>
              </a:ln>
              <a:solidFill>
                <a:srgbClr val="8FA3A4">
                  <a:tint val="85000"/>
                  <a:satMod val="155000"/>
                </a:srgbClr>
              </a:solidFill>
              <a:effectLst>
                <a:outerShdw blurRad="41275" dist="20320" dir="1800000" algn="tl" rotWithShape="0">
                  <a:srgbClr val="000000">
                    <a:alpha val="40000"/>
                  </a:srgbClr>
                </a:outerShdw>
              </a:effectLst>
            </a:endParaRPr>
          </a:p>
        </p:txBody>
      </p:sp>
      <p:grpSp>
        <p:nvGrpSpPr>
          <p:cNvPr id="12" name="组合 11"/>
          <p:cNvGrpSpPr/>
          <p:nvPr/>
        </p:nvGrpSpPr>
        <p:grpSpPr>
          <a:xfrm>
            <a:off x="4060324" y="2551579"/>
            <a:ext cx="1028283" cy="1028283"/>
            <a:chOff x="4982373" y="2208496"/>
            <a:chExt cx="2227648" cy="2227648"/>
          </a:xfrm>
          <a:effectLst/>
        </p:grpSpPr>
        <p:sp>
          <p:nvSpPr>
            <p:cNvPr id="13" name="椭圆 12"/>
            <p:cNvSpPr/>
            <p:nvPr/>
          </p:nvSpPr>
          <p:spPr>
            <a:xfrm>
              <a:off x="4982373" y="2208496"/>
              <a:ext cx="2227648" cy="2227648"/>
            </a:xfrm>
            <a:prstGeom prst="ellipse">
              <a:avLst/>
            </a:prstGeom>
            <a:gradFill>
              <a:gsLst>
                <a:gs pos="0">
                  <a:schemeClr val="bg1">
                    <a:lumMod val="97000"/>
                  </a:schemeClr>
                </a:gs>
                <a:gs pos="100000">
                  <a:schemeClr val="bg1">
                    <a:lumMod val="76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endParaRPr>
            </a:p>
          </p:txBody>
        </p:sp>
        <p:grpSp>
          <p:nvGrpSpPr>
            <p:cNvPr id="14" name="Group 35"/>
            <p:cNvGrpSpPr>
              <a:grpSpLocks noChangeAspect="1"/>
            </p:cNvGrpSpPr>
            <p:nvPr/>
          </p:nvGrpSpPr>
          <p:grpSpPr bwMode="auto">
            <a:xfrm>
              <a:off x="7021143" y="3577005"/>
              <a:ext cx="86125" cy="161136"/>
              <a:chOff x="4164" y="2298"/>
              <a:chExt cx="31" cy="58"/>
            </a:xfrm>
            <a:noFill/>
          </p:grpSpPr>
          <p:sp>
            <p:nvSpPr>
              <p:cNvPr id="15"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w="127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sp>
            <p:nvSpPr>
              <p:cNvPr id="16"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w="127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grpSp>
      </p:grpSp>
      <p:grpSp>
        <p:nvGrpSpPr>
          <p:cNvPr id="17" name="组合 1"/>
          <p:cNvGrpSpPr/>
          <p:nvPr/>
        </p:nvGrpSpPr>
        <p:grpSpPr>
          <a:xfrm>
            <a:off x="1259632" y="1275606"/>
            <a:ext cx="1764007" cy="669759"/>
            <a:chOff x="6382171" y="2195545"/>
            <a:chExt cx="1764007" cy="669759"/>
          </a:xfrm>
        </p:grpSpPr>
        <p:sp>
          <p:nvSpPr>
            <p:cNvPr id="18"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a:t>
              </a:r>
              <a:r>
                <a:rPr lang="zh-CN" altLang="en-US" sz="900" dirty="0" smtClean="0">
                  <a:solidFill>
                    <a:schemeClr val="accent1"/>
                  </a:solidFill>
                  <a:latin typeface="微软雅黑" pitchFamily="34" charset="-122"/>
                  <a:ea typeface="微软雅黑" pitchFamily="34" charset="-122"/>
                </a:rPr>
                <a:t>此处</a:t>
              </a:r>
              <a:endParaRPr lang="zh-CN" altLang="en-US" sz="900" dirty="0">
                <a:solidFill>
                  <a:schemeClr val="accent1"/>
                </a:solidFill>
                <a:latin typeface="微软雅黑" pitchFamily="34" charset="-122"/>
                <a:ea typeface="微软雅黑" pitchFamily="34" charset="-122"/>
              </a:endParaRPr>
            </a:p>
          </p:txBody>
        </p:sp>
        <p:sp>
          <p:nvSpPr>
            <p:cNvPr id="19"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smtClean="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grpSp>
        <p:nvGrpSpPr>
          <p:cNvPr id="20" name="组合 1"/>
          <p:cNvGrpSpPr/>
          <p:nvPr/>
        </p:nvGrpSpPr>
        <p:grpSpPr>
          <a:xfrm>
            <a:off x="1259632" y="3315738"/>
            <a:ext cx="1764007" cy="669759"/>
            <a:chOff x="6382171" y="2195545"/>
            <a:chExt cx="1764007" cy="669759"/>
          </a:xfrm>
        </p:grpSpPr>
        <p:sp>
          <p:nvSpPr>
            <p:cNvPr id="21"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a:t>
              </a:r>
              <a:r>
                <a:rPr lang="zh-CN" altLang="en-US" sz="900" dirty="0" smtClean="0">
                  <a:solidFill>
                    <a:schemeClr val="accent1"/>
                  </a:solidFill>
                  <a:latin typeface="微软雅黑" pitchFamily="34" charset="-122"/>
                  <a:ea typeface="微软雅黑" pitchFamily="34" charset="-122"/>
                </a:rPr>
                <a:t>此处</a:t>
              </a:r>
              <a:endParaRPr lang="zh-CN" altLang="en-US" sz="900" dirty="0">
                <a:solidFill>
                  <a:schemeClr val="accent1"/>
                </a:solidFill>
                <a:latin typeface="微软雅黑" pitchFamily="34" charset="-122"/>
                <a:ea typeface="微软雅黑" pitchFamily="34" charset="-122"/>
              </a:endParaRPr>
            </a:p>
          </p:txBody>
        </p:sp>
        <p:sp>
          <p:nvSpPr>
            <p:cNvPr id="22"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smtClean="0">
                  <a:latin typeface="微软雅黑" panose="020B0503020204020204" pitchFamily="34" charset="-122"/>
                  <a:ea typeface="微软雅黑" panose="020B0503020204020204" pitchFamily="34" charset="-122"/>
                  <a:cs typeface="宋体" pitchFamily="2" charset="-122"/>
                </a:rPr>
                <a:t>标题文字</a:t>
              </a:r>
              <a:endParaRPr lang="zh-CN" altLang="zh-CN" sz="1400" dirty="0">
                <a:latin typeface="微软雅黑" panose="020B0503020204020204" pitchFamily="34" charset="-122"/>
                <a:ea typeface="微软雅黑" panose="020B0503020204020204" pitchFamily="34" charset="-122"/>
                <a:cs typeface="宋体" pitchFamily="2" charset="-122"/>
              </a:endParaRPr>
            </a:p>
          </p:txBody>
        </p:sp>
      </p:grpSp>
      <p:grpSp>
        <p:nvGrpSpPr>
          <p:cNvPr id="23" name="组合 1"/>
          <p:cNvGrpSpPr/>
          <p:nvPr/>
        </p:nvGrpSpPr>
        <p:grpSpPr>
          <a:xfrm>
            <a:off x="6120361" y="1275606"/>
            <a:ext cx="1764007" cy="669759"/>
            <a:chOff x="6382171" y="2195545"/>
            <a:chExt cx="1764007" cy="669759"/>
          </a:xfrm>
        </p:grpSpPr>
        <p:sp>
          <p:nvSpPr>
            <p:cNvPr id="24"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a:t>
              </a:r>
              <a:r>
                <a:rPr lang="zh-CN" altLang="en-US" sz="900" dirty="0" smtClean="0">
                  <a:solidFill>
                    <a:schemeClr val="accent1"/>
                  </a:solidFill>
                  <a:latin typeface="微软雅黑" pitchFamily="34" charset="-122"/>
                  <a:ea typeface="微软雅黑" pitchFamily="34" charset="-122"/>
                </a:rPr>
                <a:t>此处</a:t>
              </a:r>
              <a:endParaRPr lang="zh-CN" altLang="en-US" sz="900" dirty="0">
                <a:solidFill>
                  <a:schemeClr val="accent1"/>
                </a:solidFill>
                <a:latin typeface="微软雅黑" pitchFamily="34" charset="-122"/>
                <a:ea typeface="微软雅黑" pitchFamily="34" charset="-122"/>
              </a:endParaRPr>
            </a:p>
          </p:txBody>
        </p:sp>
        <p:sp>
          <p:nvSpPr>
            <p:cNvPr id="25"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smtClean="0">
                  <a:latin typeface="微软雅黑" panose="020B0503020204020204" pitchFamily="34" charset="-122"/>
                  <a:ea typeface="微软雅黑" panose="020B0503020204020204" pitchFamily="34" charset="-122"/>
                  <a:cs typeface="宋体" pitchFamily="2" charset="-122"/>
                </a:rPr>
                <a:t>标题文字</a:t>
              </a:r>
              <a:endParaRPr lang="zh-CN" altLang="zh-CN" sz="1400" dirty="0">
                <a:latin typeface="微软雅黑" panose="020B0503020204020204" pitchFamily="34" charset="-122"/>
                <a:ea typeface="微软雅黑" panose="020B0503020204020204" pitchFamily="34" charset="-122"/>
                <a:cs typeface="宋体" pitchFamily="2" charset="-122"/>
              </a:endParaRPr>
            </a:p>
          </p:txBody>
        </p:sp>
      </p:grpSp>
      <p:grpSp>
        <p:nvGrpSpPr>
          <p:cNvPr id="26" name="组合 1"/>
          <p:cNvGrpSpPr/>
          <p:nvPr/>
        </p:nvGrpSpPr>
        <p:grpSpPr>
          <a:xfrm>
            <a:off x="6120361" y="3315738"/>
            <a:ext cx="1764007" cy="669759"/>
            <a:chOff x="6382171" y="2195545"/>
            <a:chExt cx="1764007" cy="669759"/>
          </a:xfrm>
        </p:grpSpPr>
        <p:sp>
          <p:nvSpPr>
            <p:cNvPr id="27"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a:t>
              </a:r>
              <a:r>
                <a:rPr lang="zh-CN" altLang="en-US" sz="900" dirty="0" smtClean="0">
                  <a:solidFill>
                    <a:schemeClr val="accent1"/>
                  </a:solidFill>
                  <a:latin typeface="微软雅黑" pitchFamily="34" charset="-122"/>
                  <a:ea typeface="微软雅黑" pitchFamily="34" charset="-122"/>
                </a:rPr>
                <a:t>此处</a:t>
              </a:r>
              <a:endParaRPr lang="zh-CN" altLang="en-US" sz="900" dirty="0">
                <a:solidFill>
                  <a:schemeClr val="accent1"/>
                </a:solidFill>
                <a:latin typeface="微软雅黑" pitchFamily="34" charset="-122"/>
                <a:ea typeface="微软雅黑" pitchFamily="34" charset="-122"/>
              </a:endParaRPr>
            </a:p>
          </p:txBody>
        </p:sp>
        <p:sp>
          <p:nvSpPr>
            <p:cNvPr id="28"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smtClean="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sp>
        <p:nvSpPr>
          <p:cNvPr id="29" name="TextBox 19"/>
          <p:cNvSpPr txBox="1">
            <a:spLocks noChangeArrowheads="1"/>
          </p:cNvSpPr>
          <p:nvPr/>
        </p:nvSpPr>
        <p:spPr bwMode="auto">
          <a:xfrm>
            <a:off x="4113664" y="2777188"/>
            <a:ext cx="926862"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accent2"/>
                </a:solidFill>
                <a:latin typeface="微软雅黑" panose="020B0503020204020204" pitchFamily="34" charset="-122"/>
                <a:ea typeface="微软雅黑" panose="020B0503020204020204" pitchFamily="34" charset="-122"/>
                <a:cs typeface="宋体" pitchFamily="2" charset="-122"/>
              </a:rPr>
              <a:t>标题</a:t>
            </a:r>
            <a:endParaRPr lang="en-US" altLang="zh-CN" sz="1600" dirty="0" smtClean="0">
              <a:solidFill>
                <a:schemeClr val="accent2"/>
              </a:solidFill>
              <a:latin typeface="微软雅黑" panose="020B0503020204020204" pitchFamily="34" charset="-122"/>
              <a:ea typeface="微软雅黑" panose="020B0503020204020204" pitchFamily="34" charset="-122"/>
              <a:cs typeface="宋体" pitchFamily="2" charset="-122"/>
            </a:endParaRPr>
          </a:p>
          <a:p>
            <a:pPr algn="ctr" fontAlgn="base">
              <a:spcBef>
                <a:spcPct val="0"/>
              </a:spcBef>
              <a:spcAft>
                <a:spcPct val="0"/>
              </a:spcAft>
            </a:pPr>
            <a:r>
              <a:rPr lang="zh-CN" altLang="en-US" sz="1600" dirty="0" smtClean="0">
                <a:solidFill>
                  <a:schemeClr val="accent2"/>
                </a:solidFill>
                <a:latin typeface="微软雅黑" panose="020B0503020204020204" pitchFamily="34" charset="-122"/>
                <a:ea typeface="微软雅黑" panose="020B0503020204020204" pitchFamily="34" charset="-122"/>
                <a:cs typeface="宋体" pitchFamily="2" charset="-122"/>
              </a:rPr>
              <a:t>文字</a:t>
            </a:r>
            <a:endParaRPr lang="zh-CN" altLang="zh-CN" sz="1600" dirty="0">
              <a:solidFill>
                <a:schemeClr val="accent2"/>
              </a:solidFill>
              <a:latin typeface="微软雅黑" panose="020B0503020204020204" pitchFamily="34" charset="-122"/>
              <a:ea typeface="微软雅黑" panose="020B0503020204020204" pitchFamily="34" charset="-122"/>
              <a:cs typeface="宋体" pitchFamily="2" charset="-122"/>
            </a:endParaRPr>
          </a:p>
        </p:txBody>
      </p:sp>
      <p:grpSp>
        <p:nvGrpSpPr>
          <p:cNvPr id="30" name="组合 29"/>
          <p:cNvGrpSpPr/>
          <p:nvPr/>
        </p:nvGrpSpPr>
        <p:grpSpPr>
          <a:xfrm>
            <a:off x="280052" y="242680"/>
            <a:ext cx="2904891" cy="338554"/>
            <a:chOff x="568442" y="319364"/>
            <a:chExt cx="3873190" cy="451406"/>
          </a:xfrm>
        </p:grpSpPr>
        <p:sp>
          <p:nvSpPr>
            <p:cNvPr id="31"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2" name="等腰三角形 31"/>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3"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2263125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anim calcmode="lin" valueType="num">
                                      <p:cBhvr>
                                        <p:cTn id="60" dur="500" fill="hold"/>
                                        <p:tgtEl>
                                          <p:spTgt spid="23"/>
                                        </p:tgtEl>
                                        <p:attrNameLst>
                                          <p:attrName>ppt_x</p:attrName>
                                        </p:attrNameLst>
                                      </p:cBhvr>
                                      <p:tavLst>
                                        <p:tav tm="0">
                                          <p:val>
                                            <p:strVal val="#ppt_x"/>
                                          </p:val>
                                        </p:tav>
                                        <p:tav tm="100000">
                                          <p:val>
                                            <p:strVal val="#ppt_x"/>
                                          </p:val>
                                        </p:tav>
                                      </p:tavLst>
                                    </p:anim>
                                    <p:anim calcmode="lin" valueType="num">
                                      <p:cBhvr>
                                        <p:cTn id="61" dur="500" fill="hold"/>
                                        <p:tgtEl>
                                          <p:spTgt spid="2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anim calcmode="lin" valueType="num">
                                      <p:cBhvr>
                                        <p:cTn id="65" dur="500" fill="hold"/>
                                        <p:tgtEl>
                                          <p:spTgt spid="26"/>
                                        </p:tgtEl>
                                        <p:attrNameLst>
                                          <p:attrName>ppt_x</p:attrName>
                                        </p:attrNameLst>
                                      </p:cBhvr>
                                      <p:tavLst>
                                        <p:tav tm="0">
                                          <p:val>
                                            <p:strVal val="#ppt_x"/>
                                          </p:val>
                                        </p:tav>
                                        <p:tav tm="100000">
                                          <p:val>
                                            <p:strVal val="#ppt_x"/>
                                          </p:val>
                                        </p:tav>
                                      </p:tavLst>
                                    </p:anim>
                                    <p:anim calcmode="lin" valueType="num">
                                      <p:cBhvr>
                                        <p:cTn id="66" dur="500" fill="hold"/>
                                        <p:tgtEl>
                                          <p:spTgt spid="2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anim calcmode="lin" valueType="num">
                                      <p:cBhvr>
                                        <p:cTn id="70" dur="500" fill="hold"/>
                                        <p:tgtEl>
                                          <p:spTgt spid="10"/>
                                        </p:tgtEl>
                                        <p:attrNameLst>
                                          <p:attrName>ppt_x</p:attrName>
                                        </p:attrNameLst>
                                      </p:cBhvr>
                                      <p:tavLst>
                                        <p:tav tm="0">
                                          <p:val>
                                            <p:strVal val="#ppt_x"/>
                                          </p:val>
                                        </p:tav>
                                        <p:tav tm="100000">
                                          <p:val>
                                            <p:strVal val="#ppt_x"/>
                                          </p:val>
                                        </p:tav>
                                      </p:tavLst>
                                    </p:anim>
                                    <p:anim calcmode="lin" valueType="num">
                                      <p:cBhvr>
                                        <p:cTn id="71" dur="500" fill="hold"/>
                                        <p:tgtEl>
                                          <p:spTgt spid="10"/>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anim calcmode="lin" valueType="num">
                                      <p:cBhvr>
                                        <p:cTn id="75" dur="500" fill="hold"/>
                                        <p:tgtEl>
                                          <p:spTgt spid="11"/>
                                        </p:tgtEl>
                                        <p:attrNameLst>
                                          <p:attrName>ppt_x</p:attrName>
                                        </p:attrNameLst>
                                      </p:cBhvr>
                                      <p:tavLst>
                                        <p:tav tm="0">
                                          <p:val>
                                            <p:strVal val="#ppt_x"/>
                                          </p:val>
                                        </p:tav>
                                        <p:tav tm="100000">
                                          <p:val>
                                            <p:strVal val="#ppt_x"/>
                                          </p:val>
                                        </p:tav>
                                      </p:tavLst>
                                    </p:anim>
                                    <p:anim calcmode="lin" valueType="num">
                                      <p:cBhvr>
                                        <p:cTn id="76" dur="500" fill="hold"/>
                                        <p:tgtEl>
                                          <p:spTgt spid="1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500"/>
                                        <p:tgtEl>
                                          <p:spTgt spid="8"/>
                                        </p:tgtEl>
                                      </p:cBhvr>
                                    </p:animEffect>
                                    <p:anim calcmode="lin" valueType="num">
                                      <p:cBhvr>
                                        <p:cTn id="80" dur="500" fill="hold"/>
                                        <p:tgtEl>
                                          <p:spTgt spid="8"/>
                                        </p:tgtEl>
                                        <p:attrNameLst>
                                          <p:attrName>ppt_x</p:attrName>
                                        </p:attrNameLst>
                                      </p:cBhvr>
                                      <p:tavLst>
                                        <p:tav tm="0">
                                          <p:val>
                                            <p:strVal val="#ppt_x"/>
                                          </p:val>
                                        </p:tav>
                                        <p:tav tm="100000">
                                          <p:val>
                                            <p:strVal val="#ppt_x"/>
                                          </p:val>
                                        </p:tav>
                                      </p:tavLst>
                                    </p:anim>
                                    <p:anim calcmode="lin" valueType="num">
                                      <p:cBhvr>
                                        <p:cTn id="81" dur="500" fill="hold"/>
                                        <p:tgtEl>
                                          <p:spTgt spid="8"/>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anim calcmode="lin" valueType="num">
                                      <p:cBhvr>
                                        <p:cTn id="85" dur="500" fill="hold"/>
                                        <p:tgtEl>
                                          <p:spTgt spid="9"/>
                                        </p:tgtEl>
                                        <p:attrNameLst>
                                          <p:attrName>ppt_x</p:attrName>
                                        </p:attrNameLst>
                                      </p:cBhvr>
                                      <p:tavLst>
                                        <p:tav tm="0">
                                          <p:val>
                                            <p:strVal val="#ppt_x"/>
                                          </p:val>
                                        </p:tav>
                                        <p:tav tm="100000">
                                          <p:val>
                                            <p:strVal val="#ppt_x"/>
                                          </p:val>
                                        </p:tav>
                                      </p:tavLst>
                                    </p:anim>
                                    <p:anim calcmode="lin" valueType="num">
                                      <p:cBhvr>
                                        <p:cTn id="8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07064" y="1058649"/>
            <a:ext cx="1954450" cy="1954450"/>
            <a:chOff x="5807955" y="4605844"/>
            <a:chExt cx="1402144" cy="1402144"/>
          </a:xfrm>
        </p:grpSpPr>
        <p:sp>
          <p:nvSpPr>
            <p:cNvPr id="3" name="文本框 5"/>
            <p:cNvSpPr txBox="1"/>
            <p:nvPr/>
          </p:nvSpPr>
          <p:spPr>
            <a:xfrm>
              <a:off x="6324548" y="4916469"/>
              <a:ext cx="877689" cy="728648"/>
            </a:xfrm>
            <a:prstGeom prst="rect">
              <a:avLst/>
            </a:prstGeom>
            <a:noFill/>
          </p:spPr>
          <p:txBody>
            <a:bodyPr wrap="none" rtlCol="0">
              <a:spAutoFit/>
            </a:bodyPr>
            <a:lstStyle/>
            <a:p>
              <a:r>
                <a:rPr lang="en-US" altLang="zh-CN" sz="6000" dirty="0" smtClean="0">
                  <a:latin typeface="站酷高端黑" panose="02010600030101010101" pitchFamily="2" charset="-122"/>
                  <a:ea typeface="站酷高端黑" panose="02010600030101010101" pitchFamily="2" charset="-122"/>
                </a:rPr>
                <a:t>02</a:t>
              </a:r>
              <a:endParaRPr lang="zh-CN" altLang="en-US" sz="6000" dirty="0">
                <a:latin typeface="站酷高端黑" panose="02010600030101010101" pitchFamily="2" charset="-122"/>
                <a:ea typeface="站酷高端黑" panose="02010600030101010101" pitchFamily="2" charset="-122"/>
              </a:endParaRPr>
            </a:p>
          </p:txBody>
        </p:sp>
        <p:sp>
          <p:nvSpPr>
            <p:cNvPr id="4" name="弧形 3"/>
            <p:cNvSpPr/>
            <p:nvPr/>
          </p:nvSpPr>
          <p:spPr>
            <a:xfrm rot="2700000">
              <a:off x="5884495" y="4686150"/>
              <a:ext cx="1249065" cy="1249065"/>
            </a:xfrm>
            <a:prstGeom prst="arc">
              <a:avLst>
                <a:gd name="adj1" fmla="val 20887794"/>
                <a:gd name="adj2" fmla="val 1698813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8C864"/>
                </a:solidFill>
              </a:endParaRPr>
            </a:p>
          </p:txBody>
        </p:sp>
        <p:sp>
          <p:nvSpPr>
            <p:cNvPr id="5" name="弦形 4"/>
            <p:cNvSpPr/>
            <p:nvPr/>
          </p:nvSpPr>
          <p:spPr>
            <a:xfrm>
              <a:off x="5807955" y="4605844"/>
              <a:ext cx="1402144" cy="1402144"/>
            </a:xfrm>
            <a:prstGeom prst="chord">
              <a:avLst>
                <a:gd name="adj1" fmla="val 4720851"/>
                <a:gd name="adj2" fmla="val 110403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C864"/>
                </a:solidFill>
              </a:endParaRPr>
            </a:p>
          </p:txBody>
        </p:sp>
      </p:grpSp>
      <p:sp>
        <p:nvSpPr>
          <p:cNvPr id="6" name="矩形 69"/>
          <p:cNvSpPr>
            <a:spLocks noChangeArrowheads="1"/>
          </p:cNvSpPr>
          <p:nvPr/>
        </p:nvSpPr>
        <p:spPr bwMode="auto">
          <a:xfrm>
            <a:off x="3419872" y="3124294"/>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3000" b="1" dirty="0" smtClean="0">
                <a:latin typeface="微软雅黑" pitchFamily="34" charset="-122"/>
                <a:ea typeface="微软雅黑" pitchFamily="34" charset="-122"/>
                <a:sym typeface="微软雅黑" pitchFamily="34" charset="-122"/>
              </a:rPr>
              <a:t>工作完成情况</a:t>
            </a:r>
            <a:endParaRPr lang="en-US" altLang="zh-CN" sz="3000" b="1" dirty="0">
              <a:latin typeface="微软雅黑" pitchFamily="34" charset="-122"/>
              <a:ea typeface="微软雅黑" pitchFamily="34" charset="-122"/>
              <a:sym typeface="微软雅黑" pitchFamily="34" charset="-122"/>
            </a:endParaRPr>
          </a:p>
        </p:txBody>
      </p:sp>
      <p:sp>
        <p:nvSpPr>
          <p:cNvPr id="7" name="矩形 70"/>
          <p:cNvSpPr>
            <a:spLocks noChangeArrowheads="1"/>
          </p:cNvSpPr>
          <p:nvPr/>
        </p:nvSpPr>
        <p:spPr bwMode="auto">
          <a:xfrm>
            <a:off x="2454936" y="3678292"/>
            <a:ext cx="4627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a:t>
            </a:r>
            <a:r>
              <a:rPr lang="zh-CN" altLang="en-US" sz="1100" dirty="0" smtClean="0">
                <a:solidFill>
                  <a:schemeClr val="accent1"/>
                </a:solidFill>
                <a:latin typeface="微软雅黑" panose="020B0503020204020204" pitchFamily="34" charset="-122"/>
                <a:ea typeface="微软雅黑" panose="020B0503020204020204" pitchFamily="34" charset="-122"/>
              </a:rPr>
              <a:t>此处添加文字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907704" y="3401293"/>
            <a:ext cx="136815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084168" y="3401293"/>
            <a:ext cx="12961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27558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par>
                                <p:cTn id="11" presetID="22" presetClass="entr" presetSubtype="8"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8990" y="1373459"/>
            <a:ext cx="1483257" cy="343441"/>
          </a:xfrm>
          <a:prstGeom prst="rect">
            <a:avLst/>
          </a:prstGeom>
          <a:noFill/>
        </p:spPr>
        <p:txBody>
          <a:bodyPr wrap="none" lIns="77231" tIns="38615" rIns="77231" bIns="38615" rtlCol="0">
            <a:spAutoFit/>
          </a:bodyPr>
          <a:lstStyle/>
          <a:p>
            <a:r>
              <a:rPr lang="zh-CN" altLang="en-US" sz="1700" dirty="0">
                <a:solidFill>
                  <a:schemeClr val="accent1"/>
                </a:solidFill>
                <a:latin typeface="微软雅黑" pitchFamily="34" charset="-122"/>
                <a:ea typeface="微软雅黑" pitchFamily="34" charset="-122"/>
              </a:rPr>
              <a:t>点击添加标题</a:t>
            </a:r>
          </a:p>
        </p:txBody>
      </p:sp>
      <p:grpSp>
        <p:nvGrpSpPr>
          <p:cNvPr id="3" name="组合 2"/>
          <p:cNvGrpSpPr/>
          <p:nvPr/>
        </p:nvGrpSpPr>
        <p:grpSpPr>
          <a:xfrm>
            <a:off x="1429106" y="1896923"/>
            <a:ext cx="6434551" cy="397128"/>
            <a:chOff x="885641" y="1768388"/>
            <a:chExt cx="7617902" cy="469766"/>
          </a:xfrm>
        </p:grpSpPr>
        <p:grpSp>
          <p:nvGrpSpPr>
            <p:cNvPr id="4" name="组合 3"/>
            <p:cNvGrpSpPr/>
            <p:nvPr/>
          </p:nvGrpSpPr>
          <p:grpSpPr>
            <a:xfrm>
              <a:off x="885641" y="1768388"/>
              <a:ext cx="6782703" cy="469766"/>
              <a:chOff x="827584" y="1666788"/>
              <a:chExt cx="6782703" cy="469766"/>
            </a:xfrm>
          </p:grpSpPr>
          <p:sp>
            <p:nvSpPr>
              <p:cNvPr id="6" name="TextBox 5"/>
              <p:cNvSpPr txBox="1"/>
              <p:nvPr/>
            </p:nvSpPr>
            <p:spPr>
              <a:xfrm>
                <a:off x="827584" y="1741944"/>
                <a:ext cx="886654"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7" name="右箭头 6"/>
              <p:cNvSpPr/>
              <p:nvPr/>
            </p:nvSpPr>
            <p:spPr>
              <a:xfrm>
                <a:off x="1735488" y="1666788"/>
                <a:ext cx="5874799" cy="469766"/>
              </a:xfrm>
              <a:prstGeom prst="rightArrow">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微软雅黑" pitchFamily="34" charset="-122"/>
                  <a:ea typeface="微软雅黑" pitchFamily="34" charset="-122"/>
                </a:endParaRPr>
              </a:p>
            </p:txBody>
          </p:sp>
          <p:sp>
            <p:nvSpPr>
              <p:cNvPr id="8" name="TextBox 7"/>
              <p:cNvSpPr txBox="1"/>
              <p:nvPr/>
            </p:nvSpPr>
            <p:spPr>
              <a:xfrm>
                <a:off x="1872613" y="1770973"/>
                <a:ext cx="1038478" cy="273053"/>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5" name="TextBox 4"/>
            <p:cNvSpPr txBox="1"/>
            <p:nvPr/>
          </p:nvSpPr>
          <p:spPr>
            <a:xfrm>
              <a:off x="7783895" y="1811931"/>
              <a:ext cx="719648" cy="400479"/>
            </a:xfrm>
            <a:prstGeom prst="rect">
              <a:avLst/>
            </a:prstGeom>
            <a:noFill/>
          </p:spPr>
          <p:txBody>
            <a:bodyPr wrap="none" rtlCol="0">
              <a:spAutoFit/>
            </a:bodyPr>
            <a:lstStyle/>
            <a:p>
              <a:r>
                <a:rPr lang="en-US" altLang="zh-CN" sz="1600" dirty="0">
                  <a:solidFill>
                    <a:schemeClr val="accent1"/>
                  </a:solidFill>
                  <a:latin typeface="微软雅黑" pitchFamily="34" charset="-122"/>
                  <a:ea typeface="微软雅黑" pitchFamily="34" charset="-122"/>
                </a:rPr>
                <a:t>95%</a:t>
              </a:r>
              <a:endParaRPr lang="zh-CN" altLang="en-US" sz="1600" dirty="0">
                <a:solidFill>
                  <a:schemeClr val="accent1"/>
                </a:solidFill>
                <a:latin typeface="微软雅黑" pitchFamily="34" charset="-122"/>
                <a:ea typeface="微软雅黑" pitchFamily="34" charset="-122"/>
              </a:endParaRPr>
            </a:p>
          </p:txBody>
        </p:sp>
      </p:grpSp>
      <p:grpSp>
        <p:nvGrpSpPr>
          <p:cNvPr id="9" name="组合 8"/>
          <p:cNvGrpSpPr/>
          <p:nvPr/>
        </p:nvGrpSpPr>
        <p:grpSpPr>
          <a:xfrm>
            <a:off x="1429106" y="2338013"/>
            <a:ext cx="4902094" cy="397128"/>
            <a:chOff x="885641" y="2301788"/>
            <a:chExt cx="5803617" cy="469766"/>
          </a:xfrm>
        </p:grpSpPr>
        <p:grpSp>
          <p:nvGrpSpPr>
            <p:cNvPr id="10" name="组合 9"/>
            <p:cNvGrpSpPr/>
            <p:nvPr/>
          </p:nvGrpSpPr>
          <p:grpSpPr>
            <a:xfrm>
              <a:off x="885641" y="2301788"/>
              <a:ext cx="5040560" cy="469766"/>
              <a:chOff x="827584" y="2189302"/>
              <a:chExt cx="5040560" cy="469766"/>
            </a:xfrm>
          </p:grpSpPr>
          <p:sp>
            <p:nvSpPr>
              <p:cNvPr id="12" name="TextBox 11"/>
              <p:cNvSpPr txBox="1"/>
              <p:nvPr/>
            </p:nvSpPr>
            <p:spPr>
              <a:xfrm>
                <a:off x="827584" y="2289857"/>
                <a:ext cx="886654"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13" name="右箭头 12"/>
              <p:cNvSpPr/>
              <p:nvPr/>
            </p:nvSpPr>
            <p:spPr>
              <a:xfrm>
                <a:off x="1735488" y="2189302"/>
                <a:ext cx="4132656" cy="4697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微软雅黑" pitchFamily="34" charset="-122"/>
                  <a:ea typeface="微软雅黑" pitchFamily="34" charset="-122"/>
                </a:endParaRPr>
              </a:p>
            </p:txBody>
          </p:sp>
          <p:sp>
            <p:nvSpPr>
              <p:cNvPr id="14" name="TextBox 13"/>
              <p:cNvSpPr txBox="1"/>
              <p:nvPr/>
            </p:nvSpPr>
            <p:spPr>
              <a:xfrm>
                <a:off x="1872613" y="2278974"/>
                <a:ext cx="1038478" cy="273053"/>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11" name="TextBox 10"/>
            <p:cNvSpPr txBox="1"/>
            <p:nvPr/>
          </p:nvSpPr>
          <p:spPr>
            <a:xfrm>
              <a:off x="5969610" y="2363474"/>
              <a:ext cx="719648" cy="400478"/>
            </a:xfrm>
            <a:prstGeom prst="rect">
              <a:avLst/>
            </a:prstGeom>
            <a:noFill/>
          </p:spPr>
          <p:txBody>
            <a:bodyPr wrap="none" rtlCol="0">
              <a:spAutoFit/>
            </a:bodyPr>
            <a:lstStyle/>
            <a:p>
              <a:r>
                <a:rPr lang="en-US" altLang="zh-CN" sz="1600" dirty="0">
                  <a:solidFill>
                    <a:schemeClr val="accent1"/>
                  </a:solidFill>
                  <a:latin typeface="微软雅黑" pitchFamily="34" charset="-122"/>
                  <a:ea typeface="微软雅黑" pitchFamily="34" charset="-122"/>
                </a:rPr>
                <a:t>75%</a:t>
              </a:r>
              <a:endParaRPr lang="zh-CN" altLang="en-US" sz="1600" dirty="0">
                <a:solidFill>
                  <a:schemeClr val="accent1"/>
                </a:solidFill>
                <a:latin typeface="微软雅黑" pitchFamily="34" charset="-122"/>
                <a:ea typeface="微软雅黑" pitchFamily="34" charset="-122"/>
              </a:endParaRPr>
            </a:p>
          </p:txBody>
        </p:sp>
      </p:grpSp>
      <p:grpSp>
        <p:nvGrpSpPr>
          <p:cNvPr id="15" name="组合 14"/>
          <p:cNvGrpSpPr/>
          <p:nvPr/>
        </p:nvGrpSpPr>
        <p:grpSpPr>
          <a:xfrm>
            <a:off x="1429107" y="2779103"/>
            <a:ext cx="5502815" cy="397128"/>
            <a:chOff x="885641" y="2835188"/>
            <a:chExt cx="6514815" cy="469766"/>
          </a:xfrm>
        </p:grpSpPr>
        <p:grpSp>
          <p:nvGrpSpPr>
            <p:cNvPr id="16" name="组合 15"/>
            <p:cNvGrpSpPr/>
            <p:nvPr/>
          </p:nvGrpSpPr>
          <p:grpSpPr>
            <a:xfrm>
              <a:off x="885641" y="2835188"/>
              <a:ext cx="5688632" cy="469766"/>
              <a:chOff x="827584" y="2682788"/>
              <a:chExt cx="5688632" cy="469766"/>
            </a:xfrm>
          </p:grpSpPr>
          <p:sp>
            <p:nvSpPr>
              <p:cNvPr id="18" name="TextBox 17"/>
              <p:cNvSpPr txBox="1"/>
              <p:nvPr/>
            </p:nvSpPr>
            <p:spPr>
              <a:xfrm>
                <a:off x="827584" y="2779716"/>
                <a:ext cx="886654"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19" name="右箭头 18"/>
              <p:cNvSpPr/>
              <p:nvPr/>
            </p:nvSpPr>
            <p:spPr>
              <a:xfrm>
                <a:off x="1735488" y="2682788"/>
                <a:ext cx="4780728" cy="469766"/>
              </a:xfrm>
              <a:prstGeom prst="rightArrow">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微软雅黑" pitchFamily="34" charset="-122"/>
                  <a:ea typeface="微软雅黑" pitchFamily="34" charset="-122"/>
                </a:endParaRPr>
              </a:p>
            </p:txBody>
          </p:sp>
          <p:sp>
            <p:nvSpPr>
              <p:cNvPr id="20" name="TextBox 19"/>
              <p:cNvSpPr txBox="1"/>
              <p:nvPr/>
            </p:nvSpPr>
            <p:spPr>
              <a:xfrm>
                <a:off x="1872613" y="2772460"/>
                <a:ext cx="1038478" cy="273053"/>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17" name="TextBox 16"/>
            <p:cNvSpPr txBox="1"/>
            <p:nvPr/>
          </p:nvSpPr>
          <p:spPr>
            <a:xfrm>
              <a:off x="6680808" y="2900502"/>
              <a:ext cx="719648" cy="400478"/>
            </a:xfrm>
            <a:prstGeom prst="rect">
              <a:avLst/>
            </a:prstGeom>
            <a:noFill/>
          </p:spPr>
          <p:txBody>
            <a:bodyPr wrap="none" rtlCol="0">
              <a:spAutoFit/>
            </a:bodyPr>
            <a:lstStyle/>
            <a:p>
              <a:r>
                <a:rPr lang="en-US" altLang="zh-CN" sz="1600" dirty="0">
                  <a:solidFill>
                    <a:schemeClr val="accent1"/>
                  </a:solidFill>
                  <a:latin typeface="微软雅黑" pitchFamily="34" charset="-122"/>
                  <a:ea typeface="微软雅黑" pitchFamily="34" charset="-122"/>
                </a:rPr>
                <a:t>85%</a:t>
              </a:r>
              <a:endParaRPr lang="zh-CN" altLang="en-US" sz="1600" dirty="0">
                <a:solidFill>
                  <a:schemeClr val="accent1"/>
                </a:solidFill>
                <a:latin typeface="微软雅黑" pitchFamily="34" charset="-122"/>
                <a:ea typeface="微软雅黑" pitchFamily="34" charset="-122"/>
              </a:endParaRPr>
            </a:p>
          </p:txBody>
        </p:sp>
      </p:grpSp>
      <p:grpSp>
        <p:nvGrpSpPr>
          <p:cNvPr id="21" name="组合 20"/>
          <p:cNvGrpSpPr/>
          <p:nvPr/>
        </p:nvGrpSpPr>
        <p:grpSpPr>
          <a:xfrm>
            <a:off x="1429106" y="3220194"/>
            <a:ext cx="4215553" cy="397128"/>
            <a:chOff x="885641" y="3368588"/>
            <a:chExt cx="4990817" cy="469766"/>
          </a:xfrm>
        </p:grpSpPr>
        <p:grpSp>
          <p:nvGrpSpPr>
            <p:cNvPr id="22" name="组合 21"/>
            <p:cNvGrpSpPr/>
            <p:nvPr/>
          </p:nvGrpSpPr>
          <p:grpSpPr>
            <a:xfrm>
              <a:off x="885641" y="3368588"/>
              <a:ext cx="4176464" cy="469766"/>
              <a:chOff x="827584" y="3190788"/>
              <a:chExt cx="4176464" cy="469766"/>
            </a:xfrm>
          </p:grpSpPr>
          <p:sp>
            <p:nvSpPr>
              <p:cNvPr id="24" name="TextBox 23"/>
              <p:cNvSpPr txBox="1"/>
              <p:nvPr/>
            </p:nvSpPr>
            <p:spPr>
              <a:xfrm>
                <a:off x="827584" y="3288560"/>
                <a:ext cx="886654"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25" name="右箭头 24"/>
              <p:cNvSpPr/>
              <p:nvPr/>
            </p:nvSpPr>
            <p:spPr>
              <a:xfrm>
                <a:off x="1735488" y="3190788"/>
                <a:ext cx="3268560" cy="46976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微软雅黑" pitchFamily="34" charset="-122"/>
                  <a:ea typeface="微软雅黑" pitchFamily="34" charset="-122"/>
                </a:endParaRPr>
              </a:p>
            </p:txBody>
          </p:sp>
          <p:sp>
            <p:nvSpPr>
              <p:cNvPr id="26" name="TextBox 25"/>
              <p:cNvSpPr txBox="1"/>
              <p:nvPr/>
            </p:nvSpPr>
            <p:spPr>
              <a:xfrm>
                <a:off x="1872613" y="3280460"/>
                <a:ext cx="1038478" cy="273053"/>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23" name="TextBox 22"/>
            <p:cNvSpPr txBox="1"/>
            <p:nvPr/>
          </p:nvSpPr>
          <p:spPr>
            <a:xfrm>
              <a:off x="5156810" y="3437529"/>
              <a:ext cx="719648" cy="400478"/>
            </a:xfrm>
            <a:prstGeom prst="rect">
              <a:avLst/>
            </a:prstGeom>
            <a:noFill/>
          </p:spPr>
          <p:txBody>
            <a:bodyPr wrap="none" rtlCol="0">
              <a:spAutoFit/>
            </a:bodyPr>
            <a:lstStyle/>
            <a:p>
              <a:r>
                <a:rPr lang="en-US" altLang="zh-CN" sz="1600" dirty="0">
                  <a:solidFill>
                    <a:schemeClr val="accent1"/>
                  </a:solidFill>
                  <a:latin typeface="微软雅黑" pitchFamily="34" charset="-122"/>
                  <a:ea typeface="微软雅黑" pitchFamily="34" charset="-122"/>
                </a:rPr>
                <a:t>52%</a:t>
              </a:r>
              <a:endParaRPr lang="zh-CN" altLang="en-US" sz="1600" dirty="0">
                <a:solidFill>
                  <a:schemeClr val="accent1"/>
                </a:solidFill>
                <a:latin typeface="微软雅黑" pitchFamily="34" charset="-122"/>
                <a:ea typeface="微软雅黑" pitchFamily="34" charset="-122"/>
              </a:endParaRPr>
            </a:p>
          </p:txBody>
        </p:sp>
      </p:grpSp>
      <p:grpSp>
        <p:nvGrpSpPr>
          <p:cNvPr id="27" name="组合 26"/>
          <p:cNvGrpSpPr/>
          <p:nvPr/>
        </p:nvGrpSpPr>
        <p:grpSpPr>
          <a:xfrm>
            <a:off x="1429106" y="3661274"/>
            <a:ext cx="6130621" cy="397126"/>
            <a:chOff x="885641" y="3901988"/>
            <a:chExt cx="7258080" cy="469766"/>
          </a:xfrm>
        </p:grpSpPr>
        <p:grpSp>
          <p:nvGrpSpPr>
            <p:cNvPr id="28" name="组合 27"/>
            <p:cNvGrpSpPr/>
            <p:nvPr/>
          </p:nvGrpSpPr>
          <p:grpSpPr>
            <a:xfrm>
              <a:off x="885641" y="3901988"/>
              <a:ext cx="6336704" cy="469766"/>
              <a:chOff x="827584" y="3800388"/>
              <a:chExt cx="6336704" cy="469766"/>
            </a:xfrm>
          </p:grpSpPr>
          <p:sp>
            <p:nvSpPr>
              <p:cNvPr id="30" name="TextBox 29"/>
              <p:cNvSpPr txBox="1"/>
              <p:nvPr/>
            </p:nvSpPr>
            <p:spPr>
              <a:xfrm>
                <a:off x="827584" y="3933602"/>
                <a:ext cx="886655"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31" name="右箭头 30"/>
              <p:cNvSpPr/>
              <p:nvPr/>
            </p:nvSpPr>
            <p:spPr>
              <a:xfrm>
                <a:off x="1735488" y="3800388"/>
                <a:ext cx="5428800" cy="469766"/>
              </a:xfrm>
              <a:prstGeom prst="rightArrow">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微软雅黑" pitchFamily="34" charset="-122"/>
                  <a:ea typeface="微软雅黑" pitchFamily="34" charset="-122"/>
                </a:endParaRPr>
              </a:p>
            </p:txBody>
          </p:sp>
          <p:sp>
            <p:nvSpPr>
              <p:cNvPr id="32" name="TextBox 31"/>
              <p:cNvSpPr txBox="1"/>
              <p:nvPr/>
            </p:nvSpPr>
            <p:spPr>
              <a:xfrm>
                <a:off x="1872613" y="3904573"/>
                <a:ext cx="1038479" cy="273054"/>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29" name="TextBox 28"/>
            <p:cNvSpPr txBox="1"/>
            <p:nvPr/>
          </p:nvSpPr>
          <p:spPr>
            <a:xfrm>
              <a:off x="7304923" y="3945530"/>
              <a:ext cx="838798" cy="400480"/>
            </a:xfrm>
            <a:prstGeom prst="rect">
              <a:avLst/>
            </a:prstGeom>
            <a:noFill/>
          </p:spPr>
          <p:txBody>
            <a:bodyPr wrap="square" rtlCol="0">
              <a:spAutoFit/>
            </a:bodyPr>
            <a:lstStyle/>
            <a:p>
              <a:r>
                <a:rPr lang="en-US" altLang="zh-CN" sz="1600" dirty="0">
                  <a:solidFill>
                    <a:schemeClr val="accent1"/>
                  </a:solidFill>
                  <a:latin typeface="微软雅黑" pitchFamily="34" charset="-122"/>
                  <a:ea typeface="微软雅黑" pitchFamily="34" charset="-122"/>
                </a:rPr>
                <a:t>87%</a:t>
              </a:r>
              <a:endParaRPr lang="zh-CN" altLang="en-US" sz="1600" dirty="0">
                <a:solidFill>
                  <a:schemeClr val="accent1"/>
                </a:solidFill>
                <a:latin typeface="微软雅黑" pitchFamily="34" charset="-122"/>
                <a:ea typeface="微软雅黑" pitchFamily="34" charset="-122"/>
              </a:endParaRPr>
            </a:p>
          </p:txBody>
        </p:sp>
      </p:grpSp>
      <p:grpSp>
        <p:nvGrpSpPr>
          <p:cNvPr id="33" name="组合 32"/>
          <p:cNvGrpSpPr/>
          <p:nvPr/>
        </p:nvGrpSpPr>
        <p:grpSpPr>
          <a:xfrm>
            <a:off x="280052" y="242680"/>
            <a:ext cx="2904891" cy="338554"/>
            <a:chOff x="568442" y="319364"/>
            <a:chExt cx="3873190" cy="451406"/>
          </a:xfrm>
        </p:grpSpPr>
        <p:sp>
          <p:nvSpPr>
            <p:cNvPr id="3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5" name="等腰三角形 3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720349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set>
                                      <p:cBhvr>
                                        <p:cTn id="7" dur="683" fill="hold">
                                          <p:stCondLst>
                                            <p:cond delay="0"/>
                                          </p:stCondLst>
                                        </p:cTn>
                                        <p:tgtEl>
                                          <p:spTgt spid="2"/>
                                        </p:tgtEl>
                                        <p:attrNameLst>
                                          <p:attrName>style.rotation</p:attrName>
                                        </p:attrNameLst>
                                      </p:cBhvr>
                                      <p:to>
                                        <p:strVal val="-45.0"/>
                                      </p:to>
                                    </p:set>
                                    <p:anim calcmode="lin" valueType="num">
                                      <p:cBhvr>
                                        <p:cTn id="8" dur="683" fill="hold">
                                          <p:stCondLst>
                                            <p:cond delay="683"/>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683"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234" decel="50000" autoRev="1" fill="hold">
                                          <p:stCondLst>
                                            <p:cond delay="683"/>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204" fill="hold">
                                          <p:stCondLst>
                                            <p:cond delay="1296"/>
                                          </p:stCondLst>
                                        </p:cTn>
                                        <p:tgtEl>
                                          <p:spTgt spid="2"/>
                                        </p:tgtEl>
                                        <p:attrNameLst>
                                          <p:attrName>ppt_y</p:attrName>
                                        </p:attrNameLst>
                                      </p:cBhvr>
                                      <p:tavLst>
                                        <p:tav tm="0">
                                          <p:val>
                                            <p:strVal val="#ppt_y-(0.354*#ppt_w-0.172*#ppt_h)"/>
                                          </p:val>
                                        </p:tav>
                                        <p:tav tm="100000">
                                          <p:val>
                                            <p:strVal val="#ppt_y"/>
                                          </p:val>
                                        </p:tav>
                                      </p:tavLst>
                                    </p:anim>
                                  </p:childTnLst>
                                </p:cTn>
                              </p:par>
                              <p:par>
                                <p:cTn id="12" presetID="12" presetClass="entr" presetSubtype="8" fill="hold" nodeType="withEffect">
                                  <p:stCondLst>
                                    <p:cond delay="125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p:tgtEl>
                                          <p:spTgt spid="3"/>
                                        </p:tgtEl>
                                        <p:attrNameLst>
                                          <p:attrName>ppt_x</p:attrName>
                                        </p:attrNameLst>
                                      </p:cBhvr>
                                      <p:tavLst>
                                        <p:tav tm="0">
                                          <p:val>
                                            <p:strVal val="#ppt_x-#ppt_w*1.125000"/>
                                          </p:val>
                                        </p:tav>
                                        <p:tav tm="100000">
                                          <p:val>
                                            <p:strVal val="#ppt_x"/>
                                          </p:val>
                                        </p:tav>
                                      </p:tavLst>
                                    </p:anim>
                                    <p:animEffect transition="in" filter="wipe(right)">
                                      <p:cBhvr>
                                        <p:cTn id="15" dur="1000"/>
                                        <p:tgtEl>
                                          <p:spTgt spid="3"/>
                                        </p:tgtEl>
                                      </p:cBhvr>
                                    </p:animEffect>
                                  </p:childTnLst>
                                </p:cTn>
                              </p:par>
                              <p:par>
                                <p:cTn id="16" presetID="12" presetClass="entr" presetSubtype="8" fill="hold"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p:tgtEl>
                                          <p:spTgt spid="9"/>
                                        </p:tgtEl>
                                        <p:attrNameLst>
                                          <p:attrName>ppt_x</p:attrName>
                                        </p:attrNameLst>
                                      </p:cBhvr>
                                      <p:tavLst>
                                        <p:tav tm="0">
                                          <p:val>
                                            <p:strVal val="#ppt_x-#ppt_w*1.125000"/>
                                          </p:val>
                                        </p:tav>
                                        <p:tav tm="100000">
                                          <p:val>
                                            <p:strVal val="#ppt_x"/>
                                          </p:val>
                                        </p:tav>
                                      </p:tavLst>
                                    </p:anim>
                                    <p:animEffect transition="in" filter="wipe(right)">
                                      <p:cBhvr>
                                        <p:cTn id="19" dur="1000"/>
                                        <p:tgtEl>
                                          <p:spTgt spid="9"/>
                                        </p:tgtEl>
                                      </p:cBhvr>
                                    </p:animEffect>
                                  </p:childTnLst>
                                </p:cTn>
                              </p:par>
                              <p:par>
                                <p:cTn id="20" presetID="12" presetClass="entr" presetSubtype="8" fill="hold" nodeType="withEffect">
                                  <p:stCondLst>
                                    <p:cond delay="170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p:tgtEl>
                                          <p:spTgt spid="15"/>
                                        </p:tgtEl>
                                        <p:attrNameLst>
                                          <p:attrName>ppt_x</p:attrName>
                                        </p:attrNameLst>
                                      </p:cBhvr>
                                      <p:tavLst>
                                        <p:tav tm="0">
                                          <p:val>
                                            <p:strVal val="#ppt_x-#ppt_w*1.125000"/>
                                          </p:val>
                                        </p:tav>
                                        <p:tav tm="100000">
                                          <p:val>
                                            <p:strVal val="#ppt_x"/>
                                          </p:val>
                                        </p:tav>
                                      </p:tavLst>
                                    </p:anim>
                                    <p:animEffect transition="in" filter="wipe(right)">
                                      <p:cBhvr>
                                        <p:cTn id="23" dur="1000"/>
                                        <p:tgtEl>
                                          <p:spTgt spid="15"/>
                                        </p:tgtEl>
                                      </p:cBhvr>
                                    </p:animEffect>
                                  </p:childTnLst>
                                </p:cTn>
                              </p:par>
                              <p:par>
                                <p:cTn id="24" presetID="12" presetClass="entr" presetSubtype="8" fill="hold" nodeType="withEffect">
                                  <p:stCondLst>
                                    <p:cond delay="20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1000"/>
                                        <p:tgtEl>
                                          <p:spTgt spid="21"/>
                                        </p:tgtEl>
                                        <p:attrNameLst>
                                          <p:attrName>ppt_x</p:attrName>
                                        </p:attrNameLst>
                                      </p:cBhvr>
                                      <p:tavLst>
                                        <p:tav tm="0">
                                          <p:val>
                                            <p:strVal val="#ppt_x-#ppt_w*1.125000"/>
                                          </p:val>
                                        </p:tav>
                                        <p:tav tm="100000">
                                          <p:val>
                                            <p:strVal val="#ppt_x"/>
                                          </p:val>
                                        </p:tav>
                                      </p:tavLst>
                                    </p:anim>
                                    <p:animEffect transition="in" filter="wipe(right)">
                                      <p:cBhvr>
                                        <p:cTn id="27" dur="1000"/>
                                        <p:tgtEl>
                                          <p:spTgt spid="21"/>
                                        </p:tgtEl>
                                      </p:cBhvr>
                                    </p:animEffect>
                                  </p:childTnLst>
                                </p:cTn>
                              </p:par>
                              <p:par>
                                <p:cTn id="28" presetID="12" presetClass="entr" presetSubtype="8" fill="hold" nodeType="withEffect">
                                  <p:stCondLst>
                                    <p:cond delay="23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1000"/>
                                        <p:tgtEl>
                                          <p:spTgt spid="27"/>
                                        </p:tgtEl>
                                        <p:attrNameLst>
                                          <p:attrName>ppt_x</p:attrName>
                                        </p:attrNameLst>
                                      </p:cBhvr>
                                      <p:tavLst>
                                        <p:tav tm="0">
                                          <p:val>
                                            <p:strVal val="#ppt_x-#ppt_w*1.125000"/>
                                          </p:val>
                                        </p:tav>
                                        <p:tav tm="100000">
                                          <p:val>
                                            <p:strVal val="#ppt_x"/>
                                          </p:val>
                                        </p:tav>
                                      </p:tavLst>
                                    </p:anim>
                                    <p:animEffect transition="in" filter="wipe(right)">
                                      <p:cBhvr>
                                        <p:cTn id="3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自定义 3118">
      <a:dk1>
        <a:srgbClr val="4EA0C6"/>
      </a:dk1>
      <a:lt1>
        <a:srgbClr val="CAA01E"/>
      </a:lt1>
      <a:dk2>
        <a:srgbClr val="4EA0C6"/>
      </a:dk2>
      <a:lt2>
        <a:srgbClr val="CAA01E"/>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9169</TotalTime>
  <Words>1837</Words>
  <Application>Microsoft Office PowerPoint</Application>
  <PresentationFormat>全屏显示(16:9)</PresentationFormat>
  <Paragraphs>375</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 Unicode MS</vt:lpstr>
      <vt:lpstr>Kozuka Mincho Pr6N H</vt:lpstr>
      <vt:lpstr>宋体</vt:lpstr>
      <vt:lpstr>微软雅黑</vt:lpstr>
      <vt:lpstr>站酷高端黑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ddd</dc:creator>
  <cp:lastModifiedBy>zhoue</cp:lastModifiedBy>
  <cp:revision>1691</cp:revision>
  <dcterms:created xsi:type="dcterms:W3CDTF">2014-06-06T07:22:15Z</dcterms:created>
  <dcterms:modified xsi:type="dcterms:W3CDTF">2019-07-22T06:42:31Z</dcterms:modified>
</cp:coreProperties>
</file>