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D456ED-E18B-40B2-B2F7-A6459E1FC7EE}" v="17" dt="2023-02-06T03:32:00.2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312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ngsheng Li" userId="b0f5c8e5-0658-410e-bce4-69f7d8d60227" providerId="ADAL" clId="{2FD456ED-E18B-40B2-B2F7-A6459E1FC7EE}"/>
    <pc:docChg chg="custSel addSld modSld">
      <pc:chgData name="Dongsheng Li" userId="b0f5c8e5-0658-410e-bce4-69f7d8d60227" providerId="ADAL" clId="{2FD456ED-E18B-40B2-B2F7-A6459E1FC7EE}" dt="2023-02-06T03:32:23.834" v="138" actId="680"/>
      <pc:docMkLst>
        <pc:docMk/>
      </pc:docMkLst>
      <pc:sldChg chg="addSp delSp modSp new mod modClrScheme chgLayout">
        <pc:chgData name="Dongsheng Li" userId="b0f5c8e5-0658-410e-bce4-69f7d8d60227" providerId="ADAL" clId="{2FD456ED-E18B-40B2-B2F7-A6459E1FC7EE}" dt="2023-02-06T03:23:59.609" v="71" actId="14100"/>
        <pc:sldMkLst>
          <pc:docMk/>
          <pc:sldMk cId="457995723" sldId="256"/>
        </pc:sldMkLst>
        <pc:spChg chg="del mod ord">
          <ac:chgData name="Dongsheng Li" userId="b0f5c8e5-0658-410e-bce4-69f7d8d60227" providerId="ADAL" clId="{2FD456ED-E18B-40B2-B2F7-A6459E1FC7EE}" dt="2023-02-06T03:15:43.186" v="1" actId="700"/>
          <ac:spMkLst>
            <pc:docMk/>
            <pc:sldMk cId="457995723" sldId="256"/>
            <ac:spMk id="2" creationId="{BA46519E-34FB-4D8D-51F5-2236F195E1CC}"/>
          </ac:spMkLst>
        </pc:spChg>
        <pc:spChg chg="del">
          <ac:chgData name="Dongsheng Li" userId="b0f5c8e5-0658-410e-bce4-69f7d8d60227" providerId="ADAL" clId="{2FD456ED-E18B-40B2-B2F7-A6459E1FC7EE}" dt="2023-02-06T03:15:43.186" v="1" actId="700"/>
          <ac:spMkLst>
            <pc:docMk/>
            <pc:sldMk cId="457995723" sldId="256"/>
            <ac:spMk id="3" creationId="{C2A580FD-854C-0CC4-FE8B-81421C43C3CC}"/>
          </ac:spMkLst>
        </pc:spChg>
        <pc:spChg chg="add mod ord">
          <ac:chgData name="Dongsheng Li" userId="b0f5c8e5-0658-410e-bce4-69f7d8d60227" providerId="ADAL" clId="{2FD456ED-E18B-40B2-B2F7-A6459E1FC7EE}" dt="2023-02-06T03:17:17.515" v="32"/>
          <ac:spMkLst>
            <pc:docMk/>
            <pc:sldMk cId="457995723" sldId="256"/>
            <ac:spMk id="4" creationId="{5106CAD3-40AC-FF35-7C23-3E8598A523A0}"/>
          </ac:spMkLst>
        </pc:spChg>
        <pc:spChg chg="add mod">
          <ac:chgData name="Dongsheng Li" userId="b0f5c8e5-0658-410e-bce4-69f7d8d60227" providerId="ADAL" clId="{2FD456ED-E18B-40B2-B2F7-A6459E1FC7EE}" dt="2023-02-06T03:23:54.203" v="69" actId="1076"/>
          <ac:spMkLst>
            <pc:docMk/>
            <pc:sldMk cId="457995723" sldId="256"/>
            <ac:spMk id="6" creationId="{55115E56-D5D1-F7E7-61DF-94C4369BE0D0}"/>
          </ac:spMkLst>
        </pc:spChg>
        <pc:picChg chg="add mod">
          <ac:chgData name="Dongsheng Li" userId="b0f5c8e5-0658-410e-bce4-69f7d8d60227" providerId="ADAL" clId="{2FD456ED-E18B-40B2-B2F7-A6459E1FC7EE}" dt="2023-02-06T03:19:44.493" v="34" actId="1076"/>
          <ac:picMkLst>
            <pc:docMk/>
            <pc:sldMk cId="457995723" sldId="256"/>
            <ac:picMk id="5" creationId="{409DCEDD-9F31-10A3-23AC-EAE142E99C15}"/>
          </ac:picMkLst>
        </pc:picChg>
        <pc:picChg chg="add mod">
          <ac:chgData name="Dongsheng Li" userId="b0f5c8e5-0658-410e-bce4-69f7d8d60227" providerId="ADAL" clId="{2FD456ED-E18B-40B2-B2F7-A6459E1FC7EE}" dt="2023-02-06T03:23:59.609" v="71" actId="14100"/>
          <ac:picMkLst>
            <pc:docMk/>
            <pc:sldMk cId="457995723" sldId="256"/>
            <ac:picMk id="7" creationId="{A9B058BE-8C3A-B5D8-761A-8EE200C507C7}"/>
          </ac:picMkLst>
        </pc:picChg>
      </pc:sldChg>
      <pc:sldChg chg="addSp modSp new mod">
        <pc:chgData name="Dongsheng Li" userId="b0f5c8e5-0658-410e-bce4-69f7d8d60227" providerId="ADAL" clId="{2FD456ED-E18B-40B2-B2F7-A6459E1FC7EE}" dt="2023-02-06T03:26:06.103" v="95" actId="1076"/>
        <pc:sldMkLst>
          <pc:docMk/>
          <pc:sldMk cId="2847944821" sldId="257"/>
        </pc:sldMkLst>
        <pc:spChg chg="mod">
          <ac:chgData name="Dongsheng Li" userId="b0f5c8e5-0658-410e-bce4-69f7d8d60227" providerId="ADAL" clId="{2FD456ED-E18B-40B2-B2F7-A6459E1FC7EE}" dt="2023-02-06T03:25:55.266" v="93" actId="20577"/>
          <ac:spMkLst>
            <pc:docMk/>
            <pc:sldMk cId="2847944821" sldId="257"/>
            <ac:spMk id="2" creationId="{B3BE6803-1405-66F8-C9D0-86827F464152}"/>
          </ac:spMkLst>
        </pc:spChg>
        <pc:spChg chg="add mod">
          <ac:chgData name="Dongsheng Li" userId="b0f5c8e5-0658-410e-bce4-69f7d8d60227" providerId="ADAL" clId="{2FD456ED-E18B-40B2-B2F7-A6459E1FC7EE}" dt="2023-02-06T03:26:06.103" v="95" actId="1076"/>
          <ac:spMkLst>
            <pc:docMk/>
            <pc:sldMk cId="2847944821" sldId="257"/>
            <ac:spMk id="4" creationId="{47344516-EF5F-548A-18E6-AED809A60531}"/>
          </ac:spMkLst>
        </pc:spChg>
        <pc:picChg chg="add mod">
          <ac:chgData name="Dongsheng Li" userId="b0f5c8e5-0658-410e-bce4-69f7d8d60227" providerId="ADAL" clId="{2FD456ED-E18B-40B2-B2F7-A6459E1FC7EE}" dt="2023-02-06T03:26:01.664" v="94" actId="1076"/>
          <ac:picMkLst>
            <pc:docMk/>
            <pc:sldMk cId="2847944821" sldId="257"/>
            <ac:picMk id="3" creationId="{621D1915-1DC3-FFD3-7A98-5280AD03CA24}"/>
          </ac:picMkLst>
        </pc:picChg>
      </pc:sldChg>
      <pc:sldChg chg="addSp modSp new mod">
        <pc:chgData name="Dongsheng Li" userId="b0f5c8e5-0658-410e-bce4-69f7d8d60227" providerId="ADAL" clId="{2FD456ED-E18B-40B2-B2F7-A6459E1FC7EE}" dt="2023-02-06T03:32:00.207" v="137" actId="1076"/>
        <pc:sldMkLst>
          <pc:docMk/>
          <pc:sldMk cId="3885991710" sldId="258"/>
        </pc:sldMkLst>
        <pc:spChg chg="mod">
          <ac:chgData name="Dongsheng Li" userId="b0f5c8e5-0658-410e-bce4-69f7d8d60227" providerId="ADAL" clId="{2FD456ED-E18B-40B2-B2F7-A6459E1FC7EE}" dt="2023-02-06T03:30:43.596" v="117" actId="20577"/>
          <ac:spMkLst>
            <pc:docMk/>
            <pc:sldMk cId="3885991710" sldId="258"/>
            <ac:spMk id="2" creationId="{491E8B0B-ECD6-814A-F548-9E0415693F00}"/>
          </ac:spMkLst>
        </pc:spChg>
        <pc:spChg chg="add">
          <ac:chgData name="Dongsheng Li" userId="b0f5c8e5-0658-410e-bce4-69f7d8d60227" providerId="ADAL" clId="{2FD456ED-E18B-40B2-B2F7-A6459E1FC7EE}" dt="2023-02-06T03:31:08.921" v="122" actId="767"/>
          <ac:spMkLst>
            <pc:docMk/>
            <pc:sldMk cId="3885991710" sldId="258"/>
            <ac:spMk id="3" creationId="{D8BA3A25-F44E-3A4C-E1AA-27B37FDC25F8}"/>
          </ac:spMkLst>
        </pc:spChg>
        <pc:spChg chg="add mod">
          <ac:chgData name="Dongsheng Li" userId="b0f5c8e5-0658-410e-bce4-69f7d8d60227" providerId="ADAL" clId="{2FD456ED-E18B-40B2-B2F7-A6459E1FC7EE}" dt="2023-02-06T03:31:20.026" v="133" actId="1076"/>
          <ac:spMkLst>
            <pc:docMk/>
            <pc:sldMk cId="3885991710" sldId="258"/>
            <ac:spMk id="4" creationId="{4699CD20-C425-7A57-8E2C-F42340BEA4F9}"/>
          </ac:spMkLst>
        </pc:spChg>
        <pc:picChg chg="add mod">
          <ac:chgData name="Dongsheng Li" userId="b0f5c8e5-0658-410e-bce4-69f7d8d60227" providerId="ADAL" clId="{2FD456ED-E18B-40B2-B2F7-A6459E1FC7EE}" dt="2023-02-06T03:32:00.207" v="137" actId="1076"/>
          <ac:picMkLst>
            <pc:docMk/>
            <pc:sldMk cId="3885991710" sldId="258"/>
            <ac:picMk id="1026" creationId="{4EFDD59E-69B1-63FA-2F83-AF245BF4D16C}"/>
          </ac:picMkLst>
        </pc:picChg>
        <pc:picChg chg="add mod">
          <ac:chgData name="Dongsheng Li" userId="b0f5c8e5-0658-410e-bce4-69f7d8d60227" providerId="ADAL" clId="{2FD456ED-E18B-40B2-B2F7-A6459E1FC7EE}" dt="2023-02-06T03:31:56.615" v="136" actId="1076"/>
          <ac:picMkLst>
            <pc:docMk/>
            <pc:sldMk cId="3885991710" sldId="258"/>
            <ac:picMk id="1028" creationId="{3512472B-DB60-CAF2-1684-167FABE83835}"/>
          </ac:picMkLst>
        </pc:picChg>
      </pc:sldChg>
      <pc:sldChg chg="new">
        <pc:chgData name="Dongsheng Li" userId="b0f5c8e5-0658-410e-bce4-69f7d8d60227" providerId="ADAL" clId="{2FD456ED-E18B-40B2-B2F7-A6459E1FC7EE}" dt="2023-02-06T03:32:23.834" v="138" actId="680"/>
        <pc:sldMkLst>
          <pc:docMk/>
          <pc:sldMk cId="1836492711" sldId="25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94D92-0836-D497-7C45-331CC90F05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8BF26A-0770-EB9A-49BE-4AF7B2B1AE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4A1C08-CE6D-DBF9-8983-ECA448CE1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DCC5B-A379-4261-B739-8B60F9B7FCF2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270C9-8B13-043E-251A-B50129177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5E2189-2F01-6DE1-8895-C68980B18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DE70F-01A6-48EA-AD04-32EF31AE0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972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A2024-70B4-B20E-2B8B-9027B2D33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2F87E2-EBA0-27C8-C065-DE70C9A693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B31378-B9F3-1F0D-3714-E960B585F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DCC5B-A379-4261-B739-8B60F9B7FCF2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3177CB-9D44-C73D-90FA-6E8E04067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B3DA8D-90B0-5C77-D16D-5876C9645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DE70F-01A6-48EA-AD04-32EF31AE0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99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4D47E1-82A7-FA80-DFB1-8BEDC5B90E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75D7A4-5B64-8A52-D625-6202434C34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45BE21-9010-85CB-E1A1-9754F2FD9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DCC5B-A379-4261-B739-8B60F9B7FCF2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191837-835B-3253-5219-80A19754A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C80065-BBC5-435D-4B50-C342BC9F0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DE70F-01A6-48EA-AD04-32EF31AE0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015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CC215-DC42-F4E8-A6EE-A908C60CD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792BF-DE68-531D-D8EB-97288C9CB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0C12B5-EC9F-D478-9CE0-50F3A2B3A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DCC5B-A379-4261-B739-8B60F9B7FCF2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48899-014D-82AF-D85D-E533EB3D7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03C681-93CB-38CA-2C49-E4C6CBDD6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DE70F-01A6-48EA-AD04-32EF31AE0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843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95106-2AFD-5BCA-08A6-0772C9C8A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57D571-F16B-8271-AD6F-31E7985D41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BBD5CE-649B-CFAE-DF8A-752138EEB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DCC5B-A379-4261-B739-8B60F9B7FCF2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09B07E-F83A-CDDD-E544-2BB31095D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8C0F80-D946-1E2B-D6AE-658713C0D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DE70F-01A6-48EA-AD04-32EF31AE0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228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029C2-84DC-2182-1A8B-AC5615414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013D8-3D1E-340F-BBAE-0E2B74CD35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A332F5-32FB-FC43-92D9-F47F951AA9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85EC0D-CE29-63FD-5827-2D9A9875F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DCC5B-A379-4261-B739-8B60F9B7FCF2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A867BA-6D38-51B3-4AFE-BD057D349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D594B3-A40E-B5B9-9346-778EF5834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DE70F-01A6-48EA-AD04-32EF31AE0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412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D888E-0926-5235-1A61-2108B1F1C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3C123C-9A9D-2FB4-00C0-385418C005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9B2693-6632-BBF3-C2BE-C02CE2F948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5BA84C-18F4-02D8-9F49-0D916571E3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5325F2-F7BA-A6C2-67CE-24FE0A4B6F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BFEABB-1CBC-67A0-A8E0-690157AF3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DCC5B-A379-4261-B739-8B60F9B7FCF2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E66526-C190-0AEC-AA38-2221590B5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B972B4-5F83-C62B-2F46-671D5F293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DE70F-01A6-48EA-AD04-32EF31AE0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571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C73BC-2E8C-4A40-2F62-7295EBF38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ADAFE8-6E02-F3AF-C811-F7C22853C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DCC5B-A379-4261-B739-8B60F9B7FCF2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12277-0371-B2F0-2898-6D525D3C5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E77CB1-C343-FFFB-4B6E-90CA99C74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DE70F-01A6-48EA-AD04-32EF31AE0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139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2E98C5-2301-6940-46C2-83817A90D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DCC5B-A379-4261-B739-8B60F9B7FCF2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7F1660-BAC6-57BD-2A7D-5FD030048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0CE870-E4D6-FD9D-B256-E77CD2E94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DE70F-01A6-48EA-AD04-32EF31AE0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61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ED211-8BA1-E48B-88BF-32AB69729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77159-0930-2233-A08B-319888FDE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227C15-4F4F-086D-7D19-AE2DCC1BCF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F1605D-C786-F3DB-FF24-B641B1ED2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DCC5B-A379-4261-B739-8B60F9B7FCF2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DF6D9B-A5D5-BA85-9B6E-3B0E2B411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F98EE6-C763-F746-1890-99CD6BEDC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DE70F-01A6-48EA-AD04-32EF31AE0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013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C1D4C-441E-67EE-9880-C5442C6E1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465DE8-C56B-172E-99C4-DCB47FD5F4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52C308-D8AF-01FF-96A0-63B1DC6D6F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03E8C8-CA7D-62D4-46FA-2129F1AB7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DCC5B-A379-4261-B739-8B60F9B7FCF2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A9C579-126B-BEBF-A749-CC4037D11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D541F8-1A8E-F611-265D-C459234E9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DE70F-01A6-48EA-AD04-32EF31AE0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527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2437DF-26D3-B0AF-1C38-EC3D55AF5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39D84E-05CC-1A59-6954-6029F5A6B6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1C0ECC-ACDE-8C04-2626-3657259D43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1DCC5B-A379-4261-B739-8B60F9B7FCF2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C6F022-7669-688D-2080-2B5851B3D7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2E0403-FE35-E45C-915D-471D8CC5DF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BDE70F-01A6-48EA-AD04-32EF31AE0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787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106CAD3-40AC-FF35-7C23-3E8598A52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MovieLens</a:t>
            </a:r>
            <a:r>
              <a:rPr lang="en-US" altLang="zh-CN" dirty="0"/>
              <a:t> 10M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9DCEDD-9F31-10A3-23AC-EAE142E99C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9423" y="0"/>
            <a:ext cx="6631256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5115E56-D5D1-F7E7-61DF-94C4369BE0D0}"/>
              </a:ext>
            </a:extLst>
          </p:cNvPr>
          <p:cNvSpPr txBox="1"/>
          <p:nvPr/>
        </p:nvSpPr>
        <p:spPr>
          <a:xfrm>
            <a:off x="838200" y="1413674"/>
            <a:ext cx="2051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Obtained: 2023/2/6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B058BE-8C3A-B5D8-761A-8EE200C507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765" y="1896118"/>
            <a:ext cx="5213418" cy="494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995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E6803-1405-66F8-C9D0-86827F464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Gowalla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1D1915-1DC3-FFD3-7A98-5280AD03CA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516" y="1690688"/>
            <a:ext cx="4231326" cy="404748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7344516-EF5F-548A-18E6-AED809A60531}"/>
              </a:ext>
            </a:extLst>
          </p:cNvPr>
          <p:cNvSpPr txBox="1"/>
          <p:nvPr/>
        </p:nvSpPr>
        <p:spPr>
          <a:xfrm>
            <a:off x="1826020" y="5968844"/>
            <a:ext cx="106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2023/2/6</a:t>
            </a:r>
          </a:p>
        </p:txBody>
      </p:sp>
    </p:spTree>
    <p:extLst>
      <p:ext uri="{BB962C8B-B14F-4D97-AF65-F5344CB8AC3E}">
        <p14:creationId xmlns:p14="http://schemas.microsoft.com/office/powerpoint/2010/main" val="2847944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E8B0B-ECD6-814A-F548-9E0415693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generalization</a:t>
            </a:r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4EFDD59E-69B1-63FA-2F83-AF245BF4D1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316" y="1396844"/>
            <a:ext cx="5521427" cy="4939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8BA3A25-F44E-3A4C-E1AA-27B37FDC25F8}"/>
              </a:ext>
            </a:extLst>
          </p:cNvPr>
          <p:cNvSpPr txBox="1"/>
          <p:nvPr/>
        </p:nvSpPr>
        <p:spPr>
          <a:xfrm>
            <a:off x="5637865" y="2973202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99CD20-C425-7A57-8E2C-F42340BEA4F9}"/>
              </a:ext>
            </a:extLst>
          </p:cNvPr>
          <p:cNvSpPr txBox="1"/>
          <p:nvPr/>
        </p:nvSpPr>
        <p:spPr>
          <a:xfrm>
            <a:off x="2170998" y="6400800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2022/3/14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512472B-DB60-CAF2-1684-167FABE838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065" y="1396844"/>
            <a:ext cx="5956150" cy="4423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5991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CA45B-A1CD-31B5-49D3-BCDBCF144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492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10</Words>
  <Application>Microsoft Office PowerPoint</Application>
  <PresentationFormat>Widescreen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MovieLens 10M</vt:lpstr>
      <vt:lpstr>Gowalla</vt:lpstr>
      <vt:lpstr>Domain generalization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MovieLens 10M</dc:title>
  <dc:creator>Dongsheng Li</dc:creator>
  <cp:lastModifiedBy>Dongsheng Li</cp:lastModifiedBy>
  <cp:revision>1</cp:revision>
  <dcterms:created xsi:type="dcterms:W3CDTF">2023-02-06T03:15:11Z</dcterms:created>
  <dcterms:modified xsi:type="dcterms:W3CDTF">2023-02-06T03:33:22Z</dcterms:modified>
</cp:coreProperties>
</file>