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3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91FC2-AE44-8642-86B8-3FE385C424BA}" type="datetimeFigureOut">
              <a:rPr lang="en-US" smtClean="0"/>
              <a:t>10/26/17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4A8A-06EF-2443-BF4E-E48C26C3E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928" y="699988"/>
            <a:ext cx="5983603" cy="2598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195164" y="698643"/>
            <a:ext cx="703780" cy="254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07" y="3945274"/>
            <a:ext cx="702954" cy="243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41973" y="3912740"/>
            <a:ext cx="674785" cy="24430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4284" y="3524572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Repeated </a:t>
            </a:r>
            <a:r>
              <a:rPr lang="en-US" dirty="0" smtClean="0"/>
              <a:t>penetrations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438" y="493159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…...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2769" y="3543408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size /spacing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11" y="5116262"/>
            <a:ext cx="6677039" cy="1473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412769" y="4158143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Distribution plot</a:t>
            </a:r>
            <a:r>
              <a:rPr lang="is-IS" dirty="0" smtClean="0"/>
              <a:t>….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50159" y="4695559"/>
            <a:ext cx="389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Stats: </a:t>
            </a:r>
            <a:r>
              <a:rPr lang="en-US" dirty="0" err="1" smtClean="0"/>
              <a:t>Means,sd,etc</a:t>
            </a:r>
            <a:r>
              <a:rPr lang="en-US" dirty="0" smtClean="0"/>
              <a:t>, for different sizes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Chenchal Subraveti</dc:creator>
  <cp:lastModifiedBy>Chenchal Subraveti</cp:lastModifiedBy>
  <cp:revision>3</cp:revision>
  <dcterms:created xsi:type="dcterms:W3CDTF">2017-10-26T14:46:52Z</dcterms:created>
  <dcterms:modified xsi:type="dcterms:W3CDTF">2017-10-26T15:15:03Z</dcterms:modified>
</cp:coreProperties>
</file>