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9" autoAdjust="0"/>
    <p:restoredTop sz="94660"/>
  </p:normalViewPr>
  <p:slideViewPr>
    <p:cSldViewPr>
      <p:cViewPr varScale="1">
        <p:scale>
          <a:sx n="83" d="100"/>
          <a:sy n="83" d="100"/>
        </p:scale>
        <p:origin x="-96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7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0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0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7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6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7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C490-A20D-4F4B-8606-6F3ED056DF69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E25E-15BC-4E67-96EC-9BBB3FB0D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7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8676" y="2708920"/>
            <a:ext cx="2664296" cy="9214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0993" y="2708920"/>
            <a:ext cx="1829908" cy="921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98922" y="2708920"/>
            <a:ext cx="2664296" cy="9214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676" y="2708920"/>
            <a:ext cx="165478" cy="9214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15891" y="2709357"/>
            <a:ext cx="165478" cy="9214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05499" y="2978269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/>
              <a:t>最终状态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720702" y="2317505"/>
            <a:ext cx="0" cy="3918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377988" y="2317505"/>
            <a:ext cx="0" cy="3918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122296" y="2317505"/>
            <a:ext cx="0" cy="3918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858786" y="2317505"/>
            <a:ext cx="0" cy="3918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51520" y="4058306"/>
            <a:ext cx="928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v-enter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88024" y="4058306"/>
            <a:ext cx="86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v-leave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04520" y="3000063"/>
            <a:ext cx="1246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v-leave-to 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17704" y="2978269"/>
            <a:ext cx="125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v-enter-to 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6" idx="3"/>
          </p:cNvCxnSpPr>
          <p:nvPr/>
        </p:nvCxnSpPr>
        <p:spPr>
          <a:xfrm flipV="1">
            <a:off x="7170906" y="3169640"/>
            <a:ext cx="692312" cy="4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60027" y="3170077"/>
            <a:ext cx="47171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320996" y="3191871"/>
            <a:ext cx="47171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339551" y="2328765"/>
            <a:ext cx="1567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v-enter-active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2779868" y="2513431"/>
            <a:ext cx="59812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22682" y="2513431"/>
            <a:ext cx="61948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2670804" y="3169640"/>
            <a:ext cx="707184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707569" y="2328765"/>
            <a:ext cx="167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/>
              <a:t>v-leave-active 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7170906" y="2513431"/>
            <a:ext cx="59812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113720" y="2513431"/>
            <a:ext cx="61948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707627" y="3630360"/>
            <a:ext cx="0" cy="3918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860027" y="3630360"/>
            <a:ext cx="0" cy="3918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5125771" y="3630360"/>
            <a:ext cx="0" cy="3918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5281125" y="3630360"/>
            <a:ext cx="0" cy="3918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125771" y="3826286"/>
            <a:ext cx="1553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5250941" y="3783421"/>
            <a:ext cx="60855" cy="710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5095343" y="3783421"/>
            <a:ext cx="60855" cy="710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707627" y="3825444"/>
            <a:ext cx="1553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832797" y="3782579"/>
            <a:ext cx="60855" cy="710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677199" y="3782579"/>
            <a:ext cx="60855" cy="710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6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10</cp:revision>
  <dcterms:created xsi:type="dcterms:W3CDTF">2018-02-01T03:33:29Z</dcterms:created>
  <dcterms:modified xsi:type="dcterms:W3CDTF">2018-02-01T06:23:56Z</dcterms:modified>
</cp:coreProperties>
</file>