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26B6A-5A95-4082-871D-BE81B8A534E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EC5C-37C9-438F-B6B8-177E44A20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DEC5C-37C9-438F-B6B8-177E44A20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ADE4-A944-48A0-9378-57A64A6FB14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216" y="1385036"/>
            <a:ext cx="6052180" cy="949660"/>
            <a:chOff x="476216" y="1385036"/>
            <a:chExt cx="6052180" cy="949660"/>
          </a:xfrm>
        </p:grpSpPr>
        <p:grpSp>
          <p:nvGrpSpPr>
            <p:cNvPr id="31" name="组合 30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1" name="肘形连接符 40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98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36" idx="0"/>
            </p:cNvCxnSpPr>
            <p:nvPr/>
          </p:nvCxnSpPr>
          <p:spPr>
            <a:xfrm rot="10800000">
              <a:off x="1772216" y="1391313"/>
              <a:ext cx="4095928" cy="493169"/>
            </a:xfrm>
            <a:prstGeom prst="bentConnector4">
              <a:avLst>
                <a:gd name="adj1" fmla="val -2488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156176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56176" y="4653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创建一个对象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76216" y="1385036"/>
            <a:ext cx="6052180" cy="2489568"/>
            <a:chOff x="476216" y="1385036"/>
            <a:chExt cx="6052180" cy="2489568"/>
          </a:xfrm>
        </p:grpSpPr>
        <p:grpSp>
          <p:nvGrpSpPr>
            <p:cNvPr id="2" name="组合 1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" name="肘形连接符 11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30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" name="肘形连接符 26"/>
            <p:cNvCxnSpPr/>
            <p:nvPr/>
          </p:nvCxnSpPr>
          <p:spPr>
            <a:xfrm rot="5400000" flipH="1" flipV="1">
              <a:off x="2162525" y="2173711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7020272" y="7835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在构造函数上添加了一个方法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76216" y="1913528"/>
            <a:ext cx="6052180" cy="2811616"/>
            <a:chOff x="476216" y="116632"/>
            <a:chExt cx="6052180" cy="2811616"/>
          </a:xfrm>
        </p:grpSpPr>
        <p:grpSp>
          <p:nvGrpSpPr>
            <p:cNvPr id="17" name="组合 16"/>
            <p:cNvGrpSpPr/>
            <p:nvPr/>
          </p:nvGrpSpPr>
          <p:grpSpPr>
            <a:xfrm>
              <a:off x="476216" y="116632"/>
              <a:ext cx="6052180" cy="2495844"/>
              <a:chOff x="476216" y="1385036"/>
              <a:chExt cx="6052180" cy="249584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76216" y="1385036"/>
                <a:ext cx="2592000" cy="949660"/>
                <a:chOff x="476216" y="1385036"/>
                <a:chExt cx="2592000" cy="949660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2" name="肘形连接符 11"/>
              <p:cNvCxnSpPr/>
              <p:nvPr/>
            </p:nvCxnSpPr>
            <p:spPr>
              <a:xfrm flipV="1">
                <a:off x="2510154" y="1549198"/>
                <a:ext cx="1399964" cy="317354"/>
              </a:xfrm>
              <a:prstGeom prst="bentConnector3">
                <a:avLst>
                  <a:gd name="adj1" fmla="val 65301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连接符 12"/>
              <p:cNvCxnSpPr>
                <a:endCxn id="7" idx="0"/>
              </p:cNvCxnSpPr>
              <p:nvPr/>
            </p:nvCxnSpPr>
            <p:spPr>
              <a:xfrm rot="10800000">
                <a:off x="1772216" y="1391313"/>
                <a:ext cx="4095928" cy="493171"/>
              </a:xfrm>
              <a:prstGeom prst="bentConnector4">
                <a:avLst>
                  <a:gd name="adj1" fmla="val -25818"/>
                  <a:gd name="adj2" fmla="val 14635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>
                <a:off x="476216" y="29249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76216" y="170488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7" name="肘形连接符 26"/>
              <p:cNvCxnSpPr/>
              <p:nvPr/>
            </p:nvCxnSpPr>
            <p:spPr>
              <a:xfrm rot="5400000" flipH="1" flipV="1">
                <a:off x="2170859" y="2179987"/>
                <a:ext cx="1561922" cy="936104"/>
              </a:xfrm>
              <a:prstGeom prst="bentConnector3">
                <a:avLst>
                  <a:gd name="adj1" fmla="val 147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3936396" y="1385036"/>
                <a:ext cx="2592000" cy="633652"/>
                <a:chOff x="1115616" y="1484784"/>
                <a:chExt cx="2448272" cy="70566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910118" y="2931220"/>
                <a:ext cx="2592000" cy="949660"/>
                <a:chOff x="476216" y="1385036"/>
                <a:chExt cx="2592000" cy="94966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person2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“san”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2" name="肘形连接符 31"/>
              <p:cNvCxnSpPr/>
              <p:nvPr/>
            </p:nvCxnSpPr>
            <p:spPr>
              <a:xfrm rot="10800000">
                <a:off x="3419872" y="2564904"/>
                <a:ext cx="2460524" cy="864096"/>
              </a:xfrm>
              <a:prstGeom prst="bentConnector3">
                <a:avLst>
                  <a:gd name="adj1" fmla="val -4174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476216" y="106812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772216" y="1063863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910118" y="26120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206118" y="2612476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76216" y="26028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772216" y="26033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012160" y="3326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在原型对象上添加了一个方法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74462" y="1720654"/>
            <a:ext cx="6052180" cy="2495844"/>
            <a:chOff x="476216" y="1385036"/>
            <a:chExt cx="6052180" cy="2495844"/>
          </a:xfrm>
        </p:grpSpPr>
        <p:grpSp>
          <p:nvGrpSpPr>
            <p:cNvPr id="36" name="组合 3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7" name="肘形连接符 36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757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6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0" name="肘形连接符 39"/>
            <p:cNvCxnSpPr/>
            <p:nvPr/>
          </p:nvCxnSpPr>
          <p:spPr>
            <a:xfrm rot="5400000" flipH="1" flipV="1">
              <a:off x="2170859" y="2179987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3936396" y="1385036"/>
              <a:ext cx="2592000" cy="951488"/>
              <a:chOff x="3936396" y="1385036"/>
              <a:chExt cx="2592000" cy="951488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936396" y="1385036"/>
                <a:ext cx="2592000" cy="639944"/>
                <a:chOff x="1115616" y="1484784"/>
                <a:chExt cx="2448272" cy="712667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115616" y="1484784"/>
                  <a:ext cx="2448272" cy="3610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115616" y="1845795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3936396" y="2020276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232396" y="2020752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910118" y="2931220"/>
              <a:ext cx="2592000" cy="949660"/>
              <a:chOff x="476216" y="1385036"/>
              <a:chExt cx="2592000" cy="949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person2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“san”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肘形连接符 42"/>
            <p:cNvCxnSpPr/>
            <p:nvPr/>
          </p:nvCxnSpPr>
          <p:spPr>
            <a:xfrm rot="10800000">
              <a:off x="3419872" y="2564904"/>
              <a:ext cx="2460524" cy="864096"/>
            </a:xfrm>
            <a:prstGeom prst="bentConnector3">
              <a:avLst>
                <a:gd name="adj1" fmla="val -41746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35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804248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形成一个原型链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11560" y="1845878"/>
            <a:ext cx="6624735" cy="4823482"/>
            <a:chOff x="611560" y="1845878"/>
            <a:chExt cx="6624735" cy="4823482"/>
          </a:xfrm>
        </p:grpSpPr>
        <p:sp>
          <p:nvSpPr>
            <p:cNvPr id="20" name="矩形 19"/>
            <p:cNvSpPr/>
            <p:nvPr/>
          </p:nvSpPr>
          <p:spPr>
            <a:xfrm>
              <a:off x="4071741" y="4135760"/>
              <a:ext cx="2592000" cy="1236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11561" y="4135760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645499" y="4299922"/>
              <a:ext cx="1310025" cy="317354"/>
            </a:xfrm>
            <a:prstGeom prst="bentConnector3">
              <a:avLst>
                <a:gd name="adj1" fmla="val 6926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907561" y="4142037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611560" y="2219284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肘形连接符 49"/>
            <p:cNvCxnSpPr/>
            <p:nvPr/>
          </p:nvCxnSpPr>
          <p:spPr>
            <a:xfrm flipV="1">
              <a:off x="2555562" y="2003764"/>
              <a:ext cx="1440374" cy="690236"/>
            </a:xfrm>
            <a:prstGeom prst="bentConnector3">
              <a:avLst>
                <a:gd name="adj1" fmla="val 6950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555217" y="3717032"/>
              <a:ext cx="2448272" cy="1200692"/>
            </a:xfrm>
            <a:prstGeom prst="bentConnector3">
              <a:avLst>
                <a:gd name="adj1" fmla="val -59406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555216" y="3040144"/>
              <a:ext cx="1" cy="676888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endCxn id="42" idx="1"/>
            </p:cNvCxnSpPr>
            <p:nvPr/>
          </p:nvCxnSpPr>
          <p:spPr>
            <a:xfrm rot="5400000" flipH="1" flipV="1">
              <a:off x="3296342" y="2262639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flipV="1">
              <a:off x="3562857" y="4299922"/>
              <a:ext cx="490390" cy="317354"/>
            </a:xfrm>
            <a:prstGeom prst="bentConnector3">
              <a:avLst>
                <a:gd name="adj1" fmla="val -1825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611560" y="5719700"/>
              <a:ext cx="2592000" cy="949660"/>
              <a:chOff x="476216" y="1385036"/>
              <a:chExt cx="2592000" cy="94966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5" name="肘形连接符 34"/>
            <p:cNvCxnSpPr/>
            <p:nvPr/>
          </p:nvCxnSpPr>
          <p:spPr>
            <a:xfrm rot="5400000" flipH="1" flipV="1">
              <a:off x="2306204" y="4930711"/>
              <a:ext cx="1561922" cy="936104"/>
            </a:xfrm>
            <a:prstGeom prst="bentConnector3">
              <a:avLst>
                <a:gd name="adj1" fmla="val 1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4071741" y="505696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367741" y="505744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071740" y="1845878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9667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80319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907561" y="2219284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1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39072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1844824"/>
            <a:ext cx="7651657" cy="5630180"/>
            <a:chOff x="611560" y="1844824"/>
            <a:chExt cx="7651657" cy="5630180"/>
          </a:xfrm>
        </p:grpSpPr>
        <p:grpSp>
          <p:nvGrpSpPr>
            <p:cNvPr id="73" name="组合 72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4" cy="319846"/>
              </a:xfrm>
              <a:prstGeom prst="bentConnector3">
                <a:avLst>
                  <a:gd name="adj1" fmla="val 7098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06361" cy="346172"/>
              </a:xfrm>
              <a:prstGeom prst="bentConnector3">
                <a:avLst>
                  <a:gd name="adj1" fmla="val 7167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1" cy="67688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4005064"/>
                <a:ext cx="2592000" cy="949660"/>
                <a:chOff x="4071741" y="4135760"/>
                <a:chExt cx="2592000" cy="94966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9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6" idx="0"/>
              </p:cNvCxnSpPr>
              <p:nvPr/>
            </p:nvCxnSpPr>
            <p:spPr>
              <a:xfrm rot="10800000">
                <a:off x="1907560" y="1844824"/>
                <a:ext cx="4108728" cy="3927568"/>
              </a:xfrm>
              <a:prstGeom prst="bentConnector4">
                <a:avLst>
                  <a:gd name="adj1" fmla="val -53122"/>
                  <a:gd name="adj2" fmla="val 105820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5740" y="3717033"/>
                <a:ext cx="1455483" cy="1072516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6" y="3717032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2" y="3861048"/>
                <a:ext cx="5040703" cy="144016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89900"/>
                <a:ext cx="1455483" cy="1295794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861048"/>
                <a:ext cx="955055" cy="639104"/>
              </a:xfrm>
              <a:prstGeom prst="bentConnector3">
                <a:avLst>
                  <a:gd name="adj1" fmla="val 111036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25157" y="4797152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9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444208" y="446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：先创建一个实例，再重写原型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611561" y="4509120"/>
            <a:ext cx="2592000" cy="949660"/>
            <a:chOff x="476216" y="1385036"/>
            <a:chExt cx="2592000" cy="949660"/>
          </a:xfrm>
        </p:grpSpPr>
        <p:sp>
          <p:nvSpPr>
            <p:cNvPr id="98" name="矩形 97"/>
            <p:cNvSpPr/>
            <p:nvPr/>
          </p:nvSpPr>
          <p:spPr>
            <a:xfrm>
              <a:off x="476216" y="1391312"/>
              <a:ext cx="2592000" cy="942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76216" y="1385036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76359" y="1700808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prototype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76216" y="201844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72216" y="20189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1" name="肘形连接符 60"/>
          <p:cNvCxnSpPr>
            <a:endCxn id="58" idx="1"/>
          </p:cNvCxnSpPr>
          <p:nvPr/>
        </p:nvCxnSpPr>
        <p:spPr>
          <a:xfrm flipV="1">
            <a:off x="2645499" y="4667006"/>
            <a:ext cx="1426241" cy="319845"/>
          </a:xfrm>
          <a:prstGeom prst="bentConnector3">
            <a:avLst>
              <a:gd name="adj1" fmla="val 63356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611560" y="1052736"/>
            <a:ext cx="2592000" cy="633652"/>
            <a:chOff x="1115616" y="1484784"/>
            <a:chExt cx="2448272" cy="705660"/>
          </a:xfrm>
        </p:grpSpPr>
        <p:sp>
          <p:nvSpPr>
            <p:cNvPr id="95" name="矩形 94"/>
            <p:cNvSpPr/>
            <p:nvPr/>
          </p:nvSpPr>
          <p:spPr>
            <a:xfrm>
              <a:off x="1115616" y="1484784"/>
              <a:ext cx="2448272" cy="705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115616" y="1484784"/>
              <a:ext cx="2448272" cy="3516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Object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115616" y="1838788"/>
              <a:ext cx="1224136" cy="351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prototype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7" name="肘形连接符 66"/>
          <p:cNvCxnSpPr/>
          <p:nvPr/>
        </p:nvCxnSpPr>
        <p:spPr>
          <a:xfrm flipV="1">
            <a:off x="2555562" y="1210622"/>
            <a:ext cx="1406361" cy="346172"/>
          </a:xfrm>
          <a:prstGeom prst="bentConnector3">
            <a:avLst>
              <a:gd name="adj1" fmla="val 71131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555216" y="2248056"/>
            <a:ext cx="1" cy="67688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88" idx="1"/>
          </p:cNvCxnSpPr>
          <p:nvPr/>
        </p:nvCxnSpPr>
        <p:spPr>
          <a:xfrm rot="5400000" flipH="1" flipV="1">
            <a:off x="3296342" y="1470551"/>
            <a:ext cx="1034272" cy="51652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611560" y="5733256"/>
            <a:ext cx="2592000" cy="949660"/>
            <a:chOff x="476216" y="1385036"/>
            <a:chExt cx="2592000" cy="949660"/>
          </a:xfrm>
        </p:grpSpPr>
        <p:sp>
          <p:nvSpPr>
            <p:cNvPr id="90" name="矩形 89"/>
            <p:cNvSpPr/>
            <p:nvPr/>
          </p:nvSpPr>
          <p:spPr>
            <a:xfrm>
              <a:off x="476216" y="1391312"/>
              <a:ext cx="2592000" cy="942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76216" y="1385036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person1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76216" y="1700808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76216" y="201844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772216" y="20189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hua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”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1740" y="4509120"/>
            <a:ext cx="2592000" cy="1237456"/>
            <a:chOff x="4071741" y="4135760"/>
            <a:chExt cx="2592000" cy="1237456"/>
          </a:xfrm>
        </p:grpSpPr>
        <p:sp>
          <p:nvSpPr>
            <p:cNvPr id="57" name="矩形 56"/>
            <p:cNvSpPr/>
            <p:nvPr/>
          </p:nvSpPr>
          <p:spPr>
            <a:xfrm>
              <a:off x="4071741" y="4135760"/>
              <a:ext cx="2592000" cy="1236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新的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071741" y="505696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367741" y="505744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071740" y="1053790"/>
            <a:ext cx="3164555" cy="1582283"/>
            <a:chOff x="4071741" y="1845878"/>
            <a:chExt cx="2592000" cy="1582283"/>
          </a:xfrm>
        </p:grpSpPr>
        <p:grpSp>
          <p:nvGrpSpPr>
            <p:cNvPr id="79" name="组合 78"/>
            <p:cNvGrpSpPr/>
            <p:nvPr/>
          </p:nvGrpSpPr>
          <p:grpSpPr>
            <a:xfrm>
              <a:off x="4071741" y="1845878"/>
              <a:ext cx="2592000" cy="1581757"/>
              <a:chOff x="4071741" y="1845878"/>
              <a:chExt cx="2592000" cy="158175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4071741" y="1845878"/>
                <a:ext cx="2592000" cy="1581757"/>
                <a:chOff x="1115616" y="1484784"/>
                <a:chExt cx="2448272" cy="1761508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1115616" y="1484784"/>
                  <a:ext cx="2448272" cy="176150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115617" y="1836440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4071741" y="2477422"/>
                <a:ext cx="1296000" cy="318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hasOwnProperty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071741" y="279582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isPrototypeOf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071741" y="3111863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toString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5367741" y="248031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367741" y="2796354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367741" y="311238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8" name="肘形连接符 77"/>
          <p:cNvCxnSpPr>
            <a:endCxn id="95" idx="0"/>
          </p:cNvCxnSpPr>
          <p:nvPr/>
        </p:nvCxnSpPr>
        <p:spPr>
          <a:xfrm rot="10800000">
            <a:off x="1907560" y="1052736"/>
            <a:ext cx="4563176" cy="474712"/>
          </a:xfrm>
          <a:prstGeom prst="bentConnector4">
            <a:avLst>
              <a:gd name="adj1" fmla="val -26571"/>
              <a:gd name="adj2" fmla="val 148156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4072287" y="3212976"/>
            <a:ext cx="2592000" cy="949660"/>
            <a:chOff x="4071741" y="4135760"/>
            <a:chExt cx="2592000" cy="949660"/>
          </a:xfrm>
        </p:grpSpPr>
        <p:sp>
          <p:nvSpPr>
            <p:cNvPr id="104" name="矩形 103"/>
            <p:cNvSpPr/>
            <p:nvPr/>
          </p:nvSpPr>
          <p:spPr>
            <a:xfrm>
              <a:off x="4071741" y="4135760"/>
              <a:ext cx="2592000" cy="9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默认的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2" name="肘形连接符 61"/>
          <p:cNvCxnSpPr>
            <a:endCxn id="96" idx="0"/>
          </p:cNvCxnSpPr>
          <p:nvPr/>
        </p:nvCxnSpPr>
        <p:spPr>
          <a:xfrm rot="10800000">
            <a:off x="1907560" y="1052736"/>
            <a:ext cx="4108728" cy="3927568"/>
          </a:xfrm>
          <a:prstGeom prst="bentConnector4">
            <a:avLst>
              <a:gd name="adj1" fmla="val -53122"/>
              <a:gd name="adj2" fmla="val 105820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flipV="1">
            <a:off x="6015740" y="2924945"/>
            <a:ext cx="1455483" cy="1072516"/>
          </a:xfrm>
          <a:prstGeom prst="bentConnector3">
            <a:avLst>
              <a:gd name="adj1" fmla="val 99474"/>
            </a:avLst>
          </a:prstGeom>
          <a:ln w="28575">
            <a:solidFill>
              <a:srgbClr val="FF0000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55216" y="2924944"/>
            <a:ext cx="39160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endCxn id="99" idx="0"/>
          </p:cNvCxnSpPr>
          <p:nvPr/>
        </p:nvCxnSpPr>
        <p:spPr>
          <a:xfrm rot="10800000" flipV="1">
            <a:off x="1907562" y="3068960"/>
            <a:ext cx="5040703" cy="144016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105" idx="1"/>
          </p:cNvCxnSpPr>
          <p:nvPr/>
        </p:nvCxnSpPr>
        <p:spPr>
          <a:xfrm rot="5400000" flipH="1" flipV="1">
            <a:off x="2468897" y="4609874"/>
            <a:ext cx="2842402" cy="364378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flipV="1">
            <a:off x="5993209" y="3068960"/>
            <a:ext cx="955055" cy="639104"/>
          </a:xfrm>
          <a:prstGeom prst="bentConnector3">
            <a:avLst>
              <a:gd name="adj1" fmla="val 111036"/>
            </a:avLst>
          </a:prstGeom>
          <a:ln w="19050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flipV="1">
            <a:off x="6016288" y="3997812"/>
            <a:ext cx="1454935" cy="1306509"/>
          </a:xfrm>
          <a:prstGeom prst="bentConnector3">
            <a:avLst>
              <a:gd name="adj1" fmla="val 99755"/>
            </a:avLst>
          </a:prstGeom>
          <a:ln w="28575">
            <a:solidFill>
              <a:srgbClr val="FF0000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555776" y="6206914"/>
            <a:ext cx="1152348" cy="0"/>
          </a:xfrm>
          <a:prstGeom prst="line">
            <a:avLst/>
          </a:prstGeom>
          <a:ln w="28575">
            <a:solidFill>
              <a:srgbClr val="FF0000"/>
            </a:solidFill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367740" y="188640"/>
            <a:ext cx="3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：指定</a:t>
            </a:r>
            <a:r>
              <a:rPr lang="en-US" altLang="zh-CN" dirty="0" smtClean="0"/>
              <a:t>constructor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11560" y="1124744"/>
            <a:ext cx="7674394" cy="5630180"/>
            <a:chOff x="611560" y="1844824"/>
            <a:chExt cx="7674394" cy="563018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6" cy="319846"/>
              </a:xfrm>
              <a:prstGeom prst="bentConnector3">
                <a:avLst>
                  <a:gd name="adj1" fmla="val 70259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40374" cy="346172"/>
              </a:xfrm>
              <a:prstGeom prst="bentConnector3">
                <a:avLst>
                  <a:gd name="adj1" fmla="val 69574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0" cy="60488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3933056"/>
                <a:ext cx="2592000" cy="942722"/>
                <a:chOff x="4071741" y="4135760"/>
                <a:chExt cx="2592000" cy="942722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237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9" idx="0"/>
              </p:cNvCxnSpPr>
              <p:nvPr/>
            </p:nvCxnSpPr>
            <p:spPr>
              <a:xfrm rot="10800000">
                <a:off x="1907562" y="5301208"/>
                <a:ext cx="4108727" cy="471184"/>
              </a:xfrm>
              <a:prstGeom prst="bentConnector4">
                <a:avLst>
                  <a:gd name="adj1" fmla="val -53378"/>
                  <a:gd name="adj2" fmla="val 153522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6289" y="3645024"/>
                <a:ext cx="1454934" cy="1072869"/>
              </a:xfrm>
              <a:prstGeom prst="bentConnector3">
                <a:avLst>
                  <a:gd name="adj1" fmla="val 99231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9" y="3645024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1" y="3789040"/>
                <a:ext cx="5040704" cy="151216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17892"/>
                <a:ext cx="1455483" cy="1367802"/>
              </a:xfrm>
              <a:prstGeom prst="bentConnector3">
                <a:avLst>
                  <a:gd name="adj1" fmla="val 100260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789040"/>
                <a:ext cx="955056" cy="618846"/>
              </a:xfrm>
              <a:prstGeom prst="bentConnector3">
                <a:avLst>
                  <a:gd name="adj1" fmla="val 100265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47894" y="5373216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4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956376" y="404664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B</a:t>
            </a:r>
            <a:r>
              <a:rPr lang="zh-CN" altLang="en-US" dirty="0"/>
              <a:t>继承自</a:t>
            </a:r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251520" y="476672"/>
            <a:ext cx="7376774" cy="7286364"/>
            <a:chOff x="251520" y="476672"/>
            <a:chExt cx="7376774" cy="7286364"/>
          </a:xfrm>
        </p:grpSpPr>
        <p:grpSp>
          <p:nvGrpSpPr>
            <p:cNvPr id="23" name="组合 22"/>
            <p:cNvGrpSpPr/>
            <p:nvPr/>
          </p:nvGrpSpPr>
          <p:grpSpPr>
            <a:xfrm>
              <a:off x="251521" y="2636912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285459" y="2790372"/>
              <a:ext cx="1336413" cy="328056"/>
            </a:xfrm>
            <a:prstGeom prst="bentConnector3">
              <a:avLst>
                <a:gd name="adj1" fmla="val 6734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251520" y="850078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0" name="肘形连接符 49"/>
            <p:cNvCxnSpPr/>
            <p:nvPr/>
          </p:nvCxnSpPr>
          <p:spPr>
            <a:xfrm flipV="1">
              <a:off x="2195522" y="634558"/>
              <a:ext cx="1426350" cy="690236"/>
            </a:xfrm>
            <a:prstGeom prst="bentConnector3">
              <a:avLst>
                <a:gd name="adj1" fmla="val 7003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95176" y="1668831"/>
              <a:ext cx="0" cy="605934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rot="5400000" flipH="1" flipV="1">
              <a:off x="2936302" y="893433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711701" y="2636912"/>
              <a:ext cx="2592000" cy="1237456"/>
              <a:chOff x="3711701" y="2766554"/>
              <a:chExt cx="2592000" cy="123745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711701" y="2766554"/>
                <a:ext cx="2592000" cy="12369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11701" y="2766554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11701" y="3082325"/>
                <a:ext cx="1296000" cy="310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711701" y="339350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07701" y="3393153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711701" y="3687762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007701" y="368823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11700" y="476672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6440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77422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547521" y="850078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51664" y="5418348"/>
              <a:ext cx="2592000" cy="949660"/>
              <a:chOff x="476216" y="1385036"/>
              <a:chExt cx="2592000" cy="94966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51664" y="6813376"/>
              <a:ext cx="2592000" cy="949660"/>
              <a:chOff x="476216" y="1385036"/>
              <a:chExt cx="2592000" cy="94966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2" name="肘形连接符 81"/>
            <p:cNvCxnSpPr/>
            <p:nvPr/>
          </p:nvCxnSpPr>
          <p:spPr>
            <a:xfrm flipV="1">
              <a:off x="2221908" y="5568090"/>
              <a:ext cx="1399964" cy="317354"/>
            </a:xfrm>
            <a:prstGeom prst="bentConnector3">
              <a:avLst>
                <a:gd name="adj1" fmla="val 702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 flipV="1">
              <a:off x="3195176" y="5568090"/>
              <a:ext cx="512728" cy="323916"/>
            </a:xfrm>
            <a:prstGeom prst="bentConnector3">
              <a:avLst>
                <a:gd name="adj1" fmla="val 1081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/>
            <p:cNvCxnSpPr/>
            <p:nvPr/>
          </p:nvCxnSpPr>
          <p:spPr>
            <a:xfrm rot="5400000" flipH="1" flipV="1">
              <a:off x="2003938" y="6099868"/>
              <a:ext cx="1409208" cy="973268"/>
            </a:xfrm>
            <a:prstGeom prst="bentConnector3">
              <a:avLst>
                <a:gd name="adj1" fmla="val -18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195176" y="2261650"/>
              <a:ext cx="2460668" cy="1151814"/>
            </a:xfrm>
            <a:prstGeom prst="bentConnector3">
              <a:avLst>
                <a:gd name="adj1" fmla="val -52192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endCxn id="21" idx="1"/>
            </p:cNvCxnSpPr>
            <p:nvPr/>
          </p:nvCxnSpPr>
          <p:spPr>
            <a:xfrm flipV="1">
              <a:off x="3195176" y="2794798"/>
              <a:ext cx="516525" cy="312928"/>
            </a:xfrm>
            <a:prstGeom prst="bentConnector3">
              <a:avLst>
                <a:gd name="adj1" fmla="val -1019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182781" y="3107726"/>
              <a:ext cx="0" cy="969347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547521" y="2643189"/>
              <a:ext cx="4095928" cy="493173"/>
            </a:xfrm>
            <a:prstGeom prst="bentConnector4">
              <a:avLst>
                <a:gd name="adj1" fmla="val -23803"/>
                <a:gd name="adj2" fmla="val 136052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6876256" y="666751"/>
              <a:ext cx="608022" cy="4148584"/>
            </a:xfrm>
            <a:custGeom>
              <a:avLst/>
              <a:gdLst>
                <a:gd name="connsiteX0" fmla="*/ 76200 w 588177"/>
                <a:gd name="connsiteY0" fmla="*/ 4467225 h 4467225"/>
                <a:gd name="connsiteX1" fmla="*/ 533400 w 588177"/>
                <a:gd name="connsiteY1" fmla="*/ 3105150 h 4467225"/>
                <a:gd name="connsiteX2" fmla="*/ 561975 w 588177"/>
                <a:gd name="connsiteY2" fmla="*/ 2000250 h 4467225"/>
                <a:gd name="connsiteX3" fmla="*/ 371475 w 588177"/>
                <a:gd name="connsiteY3" fmla="*/ 1000125 h 4467225"/>
                <a:gd name="connsiteX4" fmla="*/ 0 w 588177"/>
                <a:gd name="connsiteY4" fmla="*/ 0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77" h="4467225">
                  <a:moveTo>
                    <a:pt x="76200" y="4467225"/>
                  </a:moveTo>
                  <a:cubicBezTo>
                    <a:pt x="264319" y="3991768"/>
                    <a:pt x="452438" y="3516312"/>
                    <a:pt x="533400" y="3105150"/>
                  </a:cubicBezTo>
                  <a:cubicBezTo>
                    <a:pt x="614362" y="2693988"/>
                    <a:pt x="588962" y="2351087"/>
                    <a:pt x="561975" y="2000250"/>
                  </a:cubicBezTo>
                  <a:cubicBezTo>
                    <a:pt x="534988" y="1649413"/>
                    <a:pt x="465137" y="1333500"/>
                    <a:pt x="371475" y="1000125"/>
                  </a:cubicBezTo>
                  <a:cubicBezTo>
                    <a:pt x="277813" y="666750"/>
                    <a:pt x="79375" y="153987"/>
                    <a:pt x="0" y="0"/>
                  </a:cubicBezTo>
                </a:path>
              </a:pathLst>
            </a:cu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168"/>
            <p:cNvCxnSpPr/>
            <p:nvPr/>
          </p:nvCxnSpPr>
          <p:spPr>
            <a:xfrm flipH="1">
              <a:off x="7340262" y="3131169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412270" y="3102532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711844" y="5418348"/>
              <a:ext cx="2592000" cy="1228660"/>
              <a:chOff x="3711844" y="4351784"/>
              <a:chExt cx="2592000" cy="122866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711844" y="4351784"/>
                <a:ext cx="2592000" cy="1228184"/>
                <a:chOff x="3711701" y="2766554"/>
                <a:chExt cx="2592000" cy="122818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711701" y="2766554"/>
                  <a:ext cx="2592000" cy="12281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711701" y="2766554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B 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711701" y="3082326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007701" y="3081975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711701" y="337658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sayB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07701" y="3377060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3711844" y="5264196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007844" y="5264672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07904" y="4447988"/>
              <a:ext cx="2592000" cy="633652"/>
              <a:chOff x="-3132856" y="4352020"/>
              <a:chExt cx="2592000" cy="63365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-3132856" y="4352020"/>
                <a:ext cx="2592000" cy="633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-3132856" y="4352020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默认的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-3132856" y="466990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肘形连接符 102"/>
            <p:cNvCxnSpPr/>
            <p:nvPr/>
          </p:nvCxnSpPr>
          <p:spPr>
            <a:xfrm rot="10800000">
              <a:off x="3195177" y="4077074"/>
              <a:ext cx="2448273" cy="1891015"/>
            </a:xfrm>
            <a:prstGeom prst="bentConnector3">
              <a:avLst>
                <a:gd name="adj1" fmla="val -537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/>
            <p:nvPr/>
          </p:nvCxnSpPr>
          <p:spPr>
            <a:xfrm rot="10800000">
              <a:off x="1547808" y="4221088"/>
              <a:ext cx="4108041" cy="729484"/>
            </a:xfrm>
            <a:prstGeom prst="bentConnector3">
              <a:avLst>
                <a:gd name="adj1" fmla="val -24549"/>
              </a:avLst>
            </a:prstGeom>
            <a:ln w="19050">
              <a:solidFill>
                <a:schemeClr val="tx1"/>
              </a:solidFill>
              <a:headEnd type="oval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86" idx="1"/>
            </p:cNvCxnSpPr>
            <p:nvPr/>
          </p:nvCxnSpPr>
          <p:spPr>
            <a:xfrm rot="5400000" flipH="1" flipV="1">
              <a:off x="2740802" y="4924904"/>
              <a:ext cx="1286132" cy="648072"/>
            </a:xfrm>
            <a:prstGeom prst="bentConnector2">
              <a:avLst/>
            </a:pr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等腰三角形 138"/>
            <p:cNvSpPr/>
            <p:nvPr/>
          </p:nvSpPr>
          <p:spPr>
            <a:xfrm>
              <a:off x="6876255" y="5445224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/>
            <p:cNvCxnSpPr>
              <a:endCxn id="56" idx="0"/>
            </p:cNvCxnSpPr>
            <p:nvPr/>
          </p:nvCxnSpPr>
          <p:spPr>
            <a:xfrm>
              <a:off x="1547520" y="4221088"/>
              <a:ext cx="144" cy="12035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2941314" y="4854332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013322" y="4825695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等腰三角形 112"/>
            <p:cNvSpPr/>
            <p:nvPr/>
          </p:nvSpPr>
          <p:spPr>
            <a:xfrm>
              <a:off x="4359844" y="4149080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24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400</Words>
  <Application>Microsoft Office PowerPoint</Application>
  <PresentationFormat>全屏显示(4:3)</PresentationFormat>
  <Paragraphs>190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CXH</cp:lastModifiedBy>
  <cp:revision>47</cp:revision>
  <dcterms:created xsi:type="dcterms:W3CDTF">2017-12-19T02:55:04Z</dcterms:created>
  <dcterms:modified xsi:type="dcterms:W3CDTF">2017-12-21T14:09:23Z</dcterms:modified>
</cp:coreProperties>
</file>