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26B6A-5A95-4082-871D-BE81B8A534EC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DEC5C-37C9-438F-B6B8-177E44A20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6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DEC5C-37C9-438F-B6B8-177E44A207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9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72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56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4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31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1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8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21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70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5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18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ADE4-A944-48A0-9378-57A64A6FB14D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47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ADE4-A944-48A0-9378-57A64A6FB14D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2FC1-5F4F-4936-939E-81DC51B3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5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6216" y="1385036"/>
            <a:ext cx="6052180" cy="949660"/>
            <a:chOff x="476216" y="1385036"/>
            <a:chExt cx="6052180" cy="949660"/>
          </a:xfrm>
        </p:grpSpPr>
        <p:grpSp>
          <p:nvGrpSpPr>
            <p:cNvPr id="31" name="组合 30"/>
            <p:cNvGrpSpPr/>
            <p:nvPr/>
          </p:nvGrpSpPr>
          <p:grpSpPr>
            <a:xfrm>
              <a:off x="3936396" y="1385036"/>
              <a:ext cx="2592000" cy="633652"/>
              <a:chOff x="1115616" y="1484784"/>
              <a:chExt cx="2448272" cy="70566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115616" y="1484784"/>
                <a:ext cx="2448272" cy="7056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115616" y="1484784"/>
                <a:ext cx="2448272" cy="35165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 Prototype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115616" y="1838788"/>
                <a:ext cx="1224136" cy="3516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constructor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476216" y="1385036"/>
              <a:ext cx="2592000" cy="949660"/>
              <a:chOff x="476216" y="1385036"/>
              <a:chExt cx="2592000" cy="949660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76216" y="1704880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prototype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name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1" name="肘形连接符 40"/>
            <p:cNvCxnSpPr/>
            <p:nvPr/>
          </p:nvCxnSpPr>
          <p:spPr>
            <a:xfrm flipV="1">
              <a:off x="2510154" y="1549198"/>
              <a:ext cx="1399964" cy="317354"/>
            </a:xfrm>
            <a:prstGeom prst="bentConnector3">
              <a:avLst>
                <a:gd name="adj1" fmla="val 64984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endCxn id="36" idx="0"/>
            </p:cNvCxnSpPr>
            <p:nvPr/>
          </p:nvCxnSpPr>
          <p:spPr>
            <a:xfrm rot="10800000">
              <a:off x="1772216" y="1391313"/>
              <a:ext cx="4095928" cy="493169"/>
            </a:xfrm>
            <a:prstGeom prst="bentConnector4">
              <a:avLst>
                <a:gd name="adj1" fmla="val -24888"/>
                <a:gd name="adj2" fmla="val 146353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6156176" y="371703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创建一个函数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74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56176" y="465313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new</a:t>
            </a:r>
            <a:r>
              <a:rPr lang="zh-CN" altLang="en-US" dirty="0" smtClean="0"/>
              <a:t>创建一个对象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76216" y="1385036"/>
            <a:ext cx="6052180" cy="2489568"/>
            <a:chOff x="476216" y="1385036"/>
            <a:chExt cx="6052180" cy="2489568"/>
          </a:xfrm>
        </p:grpSpPr>
        <p:grpSp>
          <p:nvGrpSpPr>
            <p:cNvPr id="2" name="组合 1"/>
            <p:cNvGrpSpPr/>
            <p:nvPr/>
          </p:nvGrpSpPr>
          <p:grpSpPr>
            <a:xfrm>
              <a:off x="3936396" y="1385036"/>
              <a:ext cx="2592000" cy="633652"/>
              <a:chOff x="1115616" y="1484784"/>
              <a:chExt cx="2448272" cy="705660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115616" y="1484784"/>
                <a:ext cx="2448272" cy="7056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115616" y="1484784"/>
                <a:ext cx="2448272" cy="35165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 Prototype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115616" y="1838788"/>
                <a:ext cx="1224136" cy="3516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constructor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76216" y="1385036"/>
              <a:ext cx="2592000" cy="949660"/>
              <a:chOff x="476216" y="1385036"/>
              <a:chExt cx="2592000" cy="94966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76216" y="1704880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prototype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name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2" name="肘形连接符 11"/>
            <p:cNvCxnSpPr/>
            <p:nvPr/>
          </p:nvCxnSpPr>
          <p:spPr>
            <a:xfrm flipV="1">
              <a:off x="2510154" y="1549198"/>
              <a:ext cx="1399964" cy="317354"/>
            </a:xfrm>
            <a:prstGeom prst="bentConnector3">
              <a:avLst>
                <a:gd name="adj1" fmla="val 64303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endCxn id="7" idx="0"/>
            </p:cNvCxnSpPr>
            <p:nvPr/>
          </p:nvCxnSpPr>
          <p:spPr>
            <a:xfrm rot="10800000">
              <a:off x="1772216" y="1391313"/>
              <a:ext cx="4095928" cy="493171"/>
            </a:xfrm>
            <a:prstGeom prst="bentConnector4">
              <a:avLst>
                <a:gd name="adj1" fmla="val -25818"/>
                <a:gd name="adj2" fmla="val 146353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476216" y="2924944"/>
              <a:ext cx="2592000" cy="949660"/>
              <a:chOff x="476216" y="1385036"/>
              <a:chExt cx="2592000" cy="94966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person1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76216" y="1700808"/>
                <a:ext cx="1296000" cy="315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[[Prototype]]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name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“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hua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”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7" name="肘形连接符 26"/>
            <p:cNvCxnSpPr/>
            <p:nvPr/>
          </p:nvCxnSpPr>
          <p:spPr>
            <a:xfrm rot="5400000" flipH="1" flipV="1">
              <a:off x="2162525" y="2173711"/>
              <a:ext cx="1561922" cy="936104"/>
            </a:xfrm>
            <a:prstGeom prst="bentConnector3">
              <a:avLst>
                <a:gd name="adj1" fmla="val 147"/>
              </a:avLst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055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6372200" y="332656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在构造函数上添加了一个方法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76216" y="1913528"/>
            <a:ext cx="6052180" cy="2811616"/>
            <a:chOff x="476216" y="116632"/>
            <a:chExt cx="6052180" cy="2811616"/>
          </a:xfrm>
        </p:grpSpPr>
        <p:grpSp>
          <p:nvGrpSpPr>
            <p:cNvPr id="17" name="组合 16"/>
            <p:cNvGrpSpPr/>
            <p:nvPr/>
          </p:nvGrpSpPr>
          <p:grpSpPr>
            <a:xfrm>
              <a:off x="476216" y="116632"/>
              <a:ext cx="6052180" cy="2495844"/>
              <a:chOff x="476216" y="1385036"/>
              <a:chExt cx="6052180" cy="2495844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76216" y="1385036"/>
                <a:ext cx="2592000" cy="949660"/>
                <a:chOff x="476216" y="1385036"/>
                <a:chExt cx="2592000" cy="949660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476216" y="1391312"/>
                  <a:ext cx="2592000" cy="9429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76216" y="1385036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76216" y="1700808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prototype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476216" y="2018448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name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1772216" y="2018924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12" name="肘形连接符 11"/>
              <p:cNvCxnSpPr/>
              <p:nvPr/>
            </p:nvCxnSpPr>
            <p:spPr>
              <a:xfrm flipV="1">
                <a:off x="2510154" y="1549198"/>
                <a:ext cx="1399964" cy="317354"/>
              </a:xfrm>
              <a:prstGeom prst="bentConnector3">
                <a:avLst>
                  <a:gd name="adj1" fmla="val 65301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肘形连接符 12"/>
              <p:cNvCxnSpPr>
                <a:endCxn id="7" idx="0"/>
              </p:cNvCxnSpPr>
              <p:nvPr/>
            </p:nvCxnSpPr>
            <p:spPr>
              <a:xfrm rot="10800000">
                <a:off x="1772216" y="1391313"/>
                <a:ext cx="4095928" cy="493171"/>
              </a:xfrm>
              <a:prstGeom prst="bentConnector4">
                <a:avLst>
                  <a:gd name="adj1" fmla="val -25818"/>
                  <a:gd name="adj2" fmla="val 146353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/>
              <p:cNvGrpSpPr/>
              <p:nvPr/>
            </p:nvGrpSpPr>
            <p:grpSpPr>
              <a:xfrm>
                <a:off x="476216" y="2924944"/>
                <a:ext cx="2592000" cy="949660"/>
                <a:chOff x="476216" y="1385036"/>
                <a:chExt cx="2592000" cy="949660"/>
              </a:xfrm>
            </p:grpSpPr>
            <p:sp>
              <p:nvSpPr>
                <p:cNvPr id="49" name="矩形 48"/>
                <p:cNvSpPr/>
                <p:nvPr/>
              </p:nvSpPr>
              <p:spPr>
                <a:xfrm>
                  <a:off x="476216" y="1391312"/>
                  <a:ext cx="2592000" cy="9429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476216" y="1385036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person1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476216" y="1704880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[[Prototype]]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476216" y="2018448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name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772216" y="2018924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“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hua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”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27" name="肘形连接符 26"/>
              <p:cNvCxnSpPr/>
              <p:nvPr/>
            </p:nvCxnSpPr>
            <p:spPr>
              <a:xfrm rot="5400000" flipH="1" flipV="1">
                <a:off x="2170859" y="2179987"/>
                <a:ext cx="1561922" cy="936104"/>
              </a:xfrm>
              <a:prstGeom prst="bentConnector3">
                <a:avLst>
                  <a:gd name="adj1" fmla="val 147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组合 1"/>
              <p:cNvGrpSpPr/>
              <p:nvPr/>
            </p:nvGrpSpPr>
            <p:grpSpPr>
              <a:xfrm>
                <a:off x="3936396" y="1385036"/>
                <a:ext cx="2592000" cy="633652"/>
                <a:chOff x="1115616" y="1484784"/>
                <a:chExt cx="2448272" cy="705660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115616" y="1484784"/>
                  <a:ext cx="2448272" cy="7056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1115616" y="1484784"/>
                  <a:ext cx="2448272" cy="35165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 Prototype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115616" y="1838788"/>
                  <a:ext cx="1224136" cy="35165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constructor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3910118" y="2931220"/>
                <a:ext cx="2592000" cy="949660"/>
                <a:chOff x="476216" y="1385036"/>
                <a:chExt cx="2592000" cy="949660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476216" y="1391312"/>
                  <a:ext cx="2592000" cy="9429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476216" y="1385036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person2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476216" y="1700808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[[Prototype]]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476216" y="2018448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name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1772216" y="2018924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“san”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32" name="肘形连接符 31"/>
              <p:cNvCxnSpPr/>
              <p:nvPr/>
            </p:nvCxnSpPr>
            <p:spPr>
              <a:xfrm rot="10800000">
                <a:off x="3419872" y="2564904"/>
                <a:ext cx="2460524" cy="864096"/>
              </a:xfrm>
              <a:prstGeom prst="bentConnector3">
                <a:avLst>
                  <a:gd name="adj1" fmla="val -41746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矩形 72"/>
            <p:cNvSpPr/>
            <p:nvPr/>
          </p:nvSpPr>
          <p:spPr>
            <a:xfrm>
              <a:off x="476216" y="1068120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sayName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772216" y="1063863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(function)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910118" y="2612000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sayName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206118" y="2612476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(function)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76216" y="2602824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sayName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772216" y="2603300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(function)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79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012160" y="332656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在原型对象上添加了一个方法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274462" y="1720654"/>
            <a:ext cx="6052180" cy="2495844"/>
            <a:chOff x="476216" y="1385036"/>
            <a:chExt cx="6052180" cy="2495844"/>
          </a:xfrm>
        </p:grpSpPr>
        <p:grpSp>
          <p:nvGrpSpPr>
            <p:cNvPr id="36" name="组合 35"/>
            <p:cNvGrpSpPr/>
            <p:nvPr/>
          </p:nvGrpSpPr>
          <p:grpSpPr>
            <a:xfrm>
              <a:off x="476216" y="1385036"/>
              <a:ext cx="2592000" cy="949660"/>
              <a:chOff x="476216" y="1385036"/>
              <a:chExt cx="2592000" cy="94966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476216" y="1700808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prototype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name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37" name="肘形连接符 36"/>
            <p:cNvCxnSpPr/>
            <p:nvPr/>
          </p:nvCxnSpPr>
          <p:spPr>
            <a:xfrm flipV="1">
              <a:off x="2510154" y="1549198"/>
              <a:ext cx="1399964" cy="317354"/>
            </a:xfrm>
            <a:prstGeom prst="bentConnector3">
              <a:avLst>
                <a:gd name="adj1" fmla="val 64757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连接符 37"/>
            <p:cNvCxnSpPr>
              <a:endCxn id="67" idx="0"/>
            </p:cNvCxnSpPr>
            <p:nvPr/>
          </p:nvCxnSpPr>
          <p:spPr>
            <a:xfrm rot="10800000">
              <a:off x="1772216" y="1391313"/>
              <a:ext cx="4095928" cy="493171"/>
            </a:xfrm>
            <a:prstGeom prst="bentConnector4">
              <a:avLst>
                <a:gd name="adj1" fmla="val -25818"/>
                <a:gd name="adj2" fmla="val 146353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476216" y="2924944"/>
              <a:ext cx="2592000" cy="949660"/>
              <a:chOff x="476216" y="1385036"/>
              <a:chExt cx="2592000" cy="949660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person1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476216" y="1700808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[[Prototype]]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name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“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hua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”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0" name="肘形连接符 39"/>
            <p:cNvCxnSpPr/>
            <p:nvPr/>
          </p:nvCxnSpPr>
          <p:spPr>
            <a:xfrm rot="5400000" flipH="1" flipV="1">
              <a:off x="2170859" y="2179987"/>
              <a:ext cx="1561922" cy="936104"/>
            </a:xfrm>
            <a:prstGeom prst="bentConnector3">
              <a:avLst>
                <a:gd name="adj1" fmla="val 147"/>
              </a:avLst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3936396" y="1385036"/>
              <a:ext cx="2592000" cy="951488"/>
              <a:chOff x="3936396" y="1385036"/>
              <a:chExt cx="2592000" cy="951488"/>
            </a:xfrm>
          </p:grpSpPr>
          <p:grpSp>
            <p:nvGrpSpPr>
              <p:cNvPr id="56" name="组合 55"/>
              <p:cNvGrpSpPr/>
              <p:nvPr/>
            </p:nvGrpSpPr>
            <p:grpSpPr>
              <a:xfrm>
                <a:off x="3936396" y="1385036"/>
                <a:ext cx="2592000" cy="639944"/>
                <a:chOff x="1115616" y="1484784"/>
                <a:chExt cx="2448272" cy="712667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1115616" y="1484784"/>
                  <a:ext cx="2448272" cy="7056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115616" y="1484784"/>
                  <a:ext cx="2448272" cy="36101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 Prototype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1115616" y="1845795"/>
                  <a:ext cx="1224136" cy="35165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constructor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57" name="矩形 56"/>
              <p:cNvSpPr/>
              <p:nvPr/>
            </p:nvSpPr>
            <p:spPr>
              <a:xfrm>
                <a:off x="3936396" y="2020276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sayName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232396" y="2020752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(function)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3910118" y="2931220"/>
              <a:ext cx="2592000" cy="949660"/>
              <a:chOff x="476216" y="1385036"/>
              <a:chExt cx="2592000" cy="94966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person2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76216" y="1700808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[[Prototype]]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name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“san”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3" name="肘形连接符 42"/>
            <p:cNvCxnSpPr/>
            <p:nvPr/>
          </p:nvCxnSpPr>
          <p:spPr>
            <a:xfrm rot="10800000">
              <a:off x="3419872" y="2564904"/>
              <a:ext cx="2460524" cy="864096"/>
            </a:xfrm>
            <a:prstGeom prst="bentConnector3">
              <a:avLst>
                <a:gd name="adj1" fmla="val -41746"/>
              </a:avLst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735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6804248" y="3326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形成一个原型链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611560" y="1845878"/>
            <a:ext cx="6624735" cy="4823482"/>
            <a:chOff x="611560" y="1845878"/>
            <a:chExt cx="6624735" cy="4823482"/>
          </a:xfrm>
        </p:grpSpPr>
        <p:sp>
          <p:nvSpPr>
            <p:cNvPr id="20" name="矩形 19"/>
            <p:cNvSpPr/>
            <p:nvPr/>
          </p:nvSpPr>
          <p:spPr>
            <a:xfrm>
              <a:off x="4071741" y="4135760"/>
              <a:ext cx="2592000" cy="1236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071741" y="4135760"/>
              <a:ext cx="2592000" cy="3157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Person Prototype</a:t>
              </a:r>
              <a:endPara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071741" y="4451531"/>
              <a:ext cx="1296000" cy="3108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constructor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611561" y="4135760"/>
              <a:ext cx="2592000" cy="949660"/>
              <a:chOff x="476216" y="1385036"/>
              <a:chExt cx="2592000" cy="94966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76359" y="1700808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prototype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name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9" name="肘形连接符 28"/>
            <p:cNvCxnSpPr/>
            <p:nvPr/>
          </p:nvCxnSpPr>
          <p:spPr>
            <a:xfrm flipV="1">
              <a:off x="2645499" y="4299922"/>
              <a:ext cx="1310025" cy="317354"/>
            </a:xfrm>
            <a:prstGeom prst="bentConnector3">
              <a:avLst>
                <a:gd name="adj1" fmla="val 69268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endCxn id="24" idx="0"/>
            </p:cNvCxnSpPr>
            <p:nvPr/>
          </p:nvCxnSpPr>
          <p:spPr>
            <a:xfrm rot="10800000">
              <a:off x="1907561" y="4142037"/>
              <a:ext cx="4095928" cy="493171"/>
            </a:xfrm>
            <a:prstGeom prst="bentConnector4">
              <a:avLst>
                <a:gd name="adj1" fmla="val -25818"/>
                <a:gd name="adj2" fmla="val 146353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/>
            <p:cNvGrpSpPr/>
            <p:nvPr/>
          </p:nvGrpSpPr>
          <p:grpSpPr>
            <a:xfrm>
              <a:off x="611560" y="2219284"/>
              <a:ext cx="2592000" cy="633652"/>
              <a:chOff x="1115616" y="1484784"/>
              <a:chExt cx="2448272" cy="70566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115616" y="1484784"/>
                <a:ext cx="2448272" cy="7056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115616" y="1484784"/>
                <a:ext cx="2448272" cy="35165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Object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115616" y="1838788"/>
                <a:ext cx="1224136" cy="3516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prototype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4071741" y="4762710"/>
              <a:ext cx="1296000" cy="3157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[[prototype]]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367741" y="4762359"/>
              <a:ext cx="1296000" cy="3157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肘形连接符 49"/>
            <p:cNvCxnSpPr/>
            <p:nvPr/>
          </p:nvCxnSpPr>
          <p:spPr>
            <a:xfrm flipV="1">
              <a:off x="2555562" y="2003764"/>
              <a:ext cx="1440374" cy="690236"/>
            </a:xfrm>
            <a:prstGeom prst="bentConnector3">
              <a:avLst>
                <a:gd name="adj1" fmla="val 69508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/>
            <p:nvPr/>
          </p:nvCxnSpPr>
          <p:spPr>
            <a:xfrm rot="10800000">
              <a:off x="3555217" y="3717032"/>
              <a:ext cx="2448272" cy="1200692"/>
            </a:xfrm>
            <a:prstGeom prst="bentConnector3">
              <a:avLst>
                <a:gd name="adj1" fmla="val -59406"/>
              </a:avLst>
            </a:prstGeom>
            <a:ln w="28575">
              <a:solidFill>
                <a:srgbClr val="FF0000"/>
              </a:solidFill>
              <a:prstDash val="solid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555216" y="3040144"/>
              <a:ext cx="1" cy="676888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肘形连接符 74"/>
            <p:cNvCxnSpPr>
              <a:endCxn id="42" idx="1"/>
            </p:cNvCxnSpPr>
            <p:nvPr/>
          </p:nvCxnSpPr>
          <p:spPr>
            <a:xfrm rot="5400000" flipH="1" flipV="1">
              <a:off x="3296342" y="2262639"/>
              <a:ext cx="1034272" cy="516523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连接符 79"/>
            <p:cNvCxnSpPr/>
            <p:nvPr/>
          </p:nvCxnSpPr>
          <p:spPr>
            <a:xfrm flipV="1">
              <a:off x="3562857" y="4299922"/>
              <a:ext cx="490390" cy="317354"/>
            </a:xfrm>
            <a:prstGeom prst="bentConnector3">
              <a:avLst>
                <a:gd name="adj1" fmla="val -1825"/>
              </a:avLst>
            </a:prstGeom>
            <a:ln w="28575">
              <a:solidFill>
                <a:srgbClr val="FF00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合 83"/>
            <p:cNvGrpSpPr/>
            <p:nvPr/>
          </p:nvGrpSpPr>
          <p:grpSpPr>
            <a:xfrm>
              <a:off x="611560" y="5719700"/>
              <a:ext cx="2592000" cy="949660"/>
              <a:chOff x="476216" y="1385036"/>
              <a:chExt cx="2592000" cy="949660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person1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476216" y="1700808"/>
                <a:ext cx="1296000" cy="315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[[Prototype]]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name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“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hua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”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35" name="肘形连接符 34"/>
            <p:cNvCxnSpPr/>
            <p:nvPr/>
          </p:nvCxnSpPr>
          <p:spPr>
            <a:xfrm rot="5400000" flipH="1" flipV="1">
              <a:off x="2306204" y="4930711"/>
              <a:ext cx="1561922" cy="936104"/>
            </a:xfrm>
            <a:prstGeom prst="bentConnector3">
              <a:avLst>
                <a:gd name="adj1" fmla="val 147"/>
              </a:avLst>
            </a:prstGeom>
            <a:ln w="28575">
              <a:solidFill>
                <a:srgbClr val="FF0000"/>
              </a:solidFill>
              <a:prstDash val="solid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4071741" y="5056968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sayName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367741" y="5057444"/>
              <a:ext cx="1296000" cy="3157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(function)</a:t>
              </a:r>
              <a:endPara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071740" y="1845878"/>
              <a:ext cx="3164555" cy="1582283"/>
              <a:chOff x="4071741" y="1845878"/>
              <a:chExt cx="2592000" cy="1582283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4071741" y="1845878"/>
                <a:ext cx="2592000" cy="1581757"/>
                <a:chOff x="4071741" y="1845878"/>
                <a:chExt cx="2592000" cy="1581757"/>
              </a:xfrm>
            </p:grpSpPr>
            <p:grpSp>
              <p:nvGrpSpPr>
                <p:cNvPr id="40" name="组合 39"/>
                <p:cNvGrpSpPr/>
                <p:nvPr/>
              </p:nvGrpSpPr>
              <p:grpSpPr>
                <a:xfrm>
                  <a:off x="4071741" y="1845878"/>
                  <a:ext cx="2592000" cy="1581757"/>
                  <a:chOff x="1115616" y="1484784"/>
                  <a:chExt cx="2448272" cy="1761508"/>
                </a:xfrm>
              </p:grpSpPr>
              <p:sp>
                <p:nvSpPr>
                  <p:cNvPr id="41" name="矩形 40"/>
                  <p:cNvSpPr/>
                  <p:nvPr/>
                </p:nvSpPr>
                <p:spPr>
                  <a:xfrm>
                    <a:off x="1115616" y="1484784"/>
                    <a:ext cx="2448272" cy="176150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>
                  <a:xfrm>
                    <a:off x="1115616" y="1484784"/>
                    <a:ext cx="2448272" cy="35165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Object Prototype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>
                  <a:xfrm>
                    <a:off x="1115617" y="1839667"/>
                    <a:ext cx="1224136" cy="35165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constructor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39" name="矩形 38"/>
                <p:cNvSpPr/>
                <p:nvPr/>
              </p:nvSpPr>
              <p:spPr>
                <a:xfrm>
                  <a:off x="4071741" y="2480319"/>
                  <a:ext cx="1296000" cy="31814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hasOwnProperty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4071741" y="2795828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isPrototypeOf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4071741" y="3111863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toString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62" name="矩形 61"/>
              <p:cNvSpPr/>
              <p:nvPr/>
            </p:nvSpPr>
            <p:spPr>
              <a:xfrm>
                <a:off x="5367741" y="2480319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(function)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367741" y="2796354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(function)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367741" y="3112389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(function)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51" name="肘形连接符 50"/>
            <p:cNvCxnSpPr>
              <a:endCxn id="45" idx="0"/>
            </p:cNvCxnSpPr>
            <p:nvPr/>
          </p:nvCxnSpPr>
          <p:spPr>
            <a:xfrm rot="10800000">
              <a:off x="1907561" y="2219284"/>
              <a:ext cx="4537597" cy="157886"/>
            </a:xfrm>
            <a:prstGeom prst="bentConnector4">
              <a:avLst>
                <a:gd name="adj1" fmla="val -23527"/>
                <a:gd name="adj2" fmla="val 516989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611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6139072" y="1886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重写原型对象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560" y="1844824"/>
            <a:ext cx="7651657" cy="5630180"/>
            <a:chOff x="611560" y="1844824"/>
            <a:chExt cx="7651657" cy="5630180"/>
          </a:xfrm>
        </p:grpSpPr>
        <p:grpSp>
          <p:nvGrpSpPr>
            <p:cNvPr id="73" name="组合 72"/>
            <p:cNvGrpSpPr/>
            <p:nvPr/>
          </p:nvGrpSpPr>
          <p:grpSpPr>
            <a:xfrm>
              <a:off x="611560" y="1844824"/>
              <a:ext cx="6859663" cy="5630180"/>
              <a:chOff x="611560" y="1844824"/>
              <a:chExt cx="6859663" cy="5630180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11561" y="5301208"/>
                <a:ext cx="2592000" cy="949660"/>
                <a:chOff x="476216" y="1385036"/>
                <a:chExt cx="2592000" cy="949660"/>
              </a:xfrm>
            </p:grpSpPr>
            <p:sp>
              <p:nvSpPr>
                <p:cNvPr id="98" name="矩形 97"/>
                <p:cNvSpPr/>
                <p:nvPr/>
              </p:nvSpPr>
              <p:spPr>
                <a:xfrm>
                  <a:off x="476216" y="1391312"/>
                  <a:ext cx="2592000" cy="9429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476216" y="1385036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476359" y="1700808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prototype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476216" y="2018448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name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2" name="矩形 101"/>
                <p:cNvSpPr/>
                <p:nvPr/>
              </p:nvSpPr>
              <p:spPr>
                <a:xfrm>
                  <a:off x="1772216" y="2018924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61" name="肘形连接符 60"/>
              <p:cNvCxnSpPr/>
              <p:nvPr/>
            </p:nvCxnSpPr>
            <p:spPr>
              <a:xfrm flipV="1">
                <a:off x="2645499" y="5459094"/>
                <a:ext cx="1316424" cy="319846"/>
              </a:xfrm>
              <a:prstGeom prst="bentConnector3">
                <a:avLst>
                  <a:gd name="adj1" fmla="val 70983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组合 63"/>
              <p:cNvGrpSpPr/>
              <p:nvPr/>
            </p:nvGrpSpPr>
            <p:grpSpPr>
              <a:xfrm>
                <a:off x="611560" y="1844824"/>
                <a:ext cx="2592000" cy="633652"/>
                <a:chOff x="1115616" y="1484784"/>
                <a:chExt cx="2448272" cy="705660"/>
              </a:xfrm>
            </p:grpSpPr>
            <p:sp>
              <p:nvSpPr>
                <p:cNvPr id="95" name="矩形 94"/>
                <p:cNvSpPr/>
                <p:nvPr/>
              </p:nvSpPr>
              <p:spPr>
                <a:xfrm>
                  <a:off x="1115616" y="1484784"/>
                  <a:ext cx="2448272" cy="7056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1115616" y="1484784"/>
                  <a:ext cx="2448272" cy="35165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Object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1115616" y="1838788"/>
                  <a:ext cx="1224136" cy="35165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prototype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67" name="肘形连接符 66"/>
              <p:cNvCxnSpPr/>
              <p:nvPr/>
            </p:nvCxnSpPr>
            <p:spPr>
              <a:xfrm flipV="1">
                <a:off x="2555562" y="2002710"/>
                <a:ext cx="1406361" cy="346172"/>
              </a:xfrm>
              <a:prstGeom prst="bentConnector3">
                <a:avLst>
                  <a:gd name="adj1" fmla="val 71673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3555216" y="3040144"/>
                <a:ext cx="1" cy="676888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肘形连接符 69"/>
              <p:cNvCxnSpPr>
                <a:endCxn id="88" idx="1"/>
              </p:cNvCxnSpPr>
              <p:nvPr/>
            </p:nvCxnSpPr>
            <p:spPr>
              <a:xfrm rot="5400000" flipH="1" flipV="1">
                <a:off x="3296342" y="2262639"/>
                <a:ext cx="1034272" cy="516523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组合 71"/>
              <p:cNvGrpSpPr/>
              <p:nvPr/>
            </p:nvGrpSpPr>
            <p:grpSpPr>
              <a:xfrm>
                <a:off x="611560" y="6525344"/>
                <a:ext cx="2592000" cy="949660"/>
                <a:chOff x="476216" y="1385036"/>
                <a:chExt cx="2592000" cy="949660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476216" y="1391312"/>
                  <a:ext cx="2592000" cy="9429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476216" y="1385036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person1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476216" y="1700808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[[Prototype]]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476216" y="2018448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name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1772216" y="2018924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“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hua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”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" name="组合 1"/>
              <p:cNvGrpSpPr/>
              <p:nvPr/>
            </p:nvGrpSpPr>
            <p:grpSpPr>
              <a:xfrm>
                <a:off x="4071740" y="5301208"/>
                <a:ext cx="2592000" cy="1237456"/>
                <a:chOff x="4071741" y="4135760"/>
                <a:chExt cx="2592000" cy="1237456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4071741" y="4135760"/>
                  <a:ext cx="2592000" cy="12369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4071741" y="4135760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新的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 Prototype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4071741" y="4451531"/>
                  <a:ext cx="1296000" cy="31082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constructor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4071741" y="4762710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[[prototype]]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367741" y="4762359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4" name="矩形 73"/>
                <p:cNvSpPr/>
                <p:nvPr/>
              </p:nvSpPr>
              <p:spPr>
                <a:xfrm>
                  <a:off x="4071741" y="5056968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sayName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5367741" y="5057444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(function)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4071740" y="1845878"/>
                <a:ext cx="3164555" cy="1582283"/>
                <a:chOff x="4071741" y="1845878"/>
                <a:chExt cx="2592000" cy="1582283"/>
              </a:xfrm>
            </p:grpSpPr>
            <p:grpSp>
              <p:nvGrpSpPr>
                <p:cNvPr id="79" name="组合 78"/>
                <p:cNvGrpSpPr/>
                <p:nvPr/>
              </p:nvGrpSpPr>
              <p:grpSpPr>
                <a:xfrm>
                  <a:off x="4071741" y="1845878"/>
                  <a:ext cx="2592000" cy="1581757"/>
                  <a:chOff x="4071741" y="1845878"/>
                  <a:chExt cx="2592000" cy="1581757"/>
                </a:xfrm>
              </p:grpSpPr>
              <p:grpSp>
                <p:nvGrpSpPr>
                  <p:cNvPr id="83" name="组合 82"/>
                  <p:cNvGrpSpPr/>
                  <p:nvPr/>
                </p:nvGrpSpPr>
                <p:grpSpPr>
                  <a:xfrm>
                    <a:off x="4071741" y="1845878"/>
                    <a:ext cx="2592000" cy="1581757"/>
                    <a:chOff x="1115616" y="1484784"/>
                    <a:chExt cx="2448272" cy="1761508"/>
                  </a:xfrm>
                </p:grpSpPr>
                <p:sp>
                  <p:nvSpPr>
                    <p:cNvPr id="87" name="矩形 86"/>
                    <p:cNvSpPr/>
                    <p:nvPr/>
                  </p:nvSpPr>
                  <p:spPr>
                    <a:xfrm>
                      <a:off x="1115616" y="1484784"/>
                      <a:ext cx="2448272" cy="176150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88" name="矩形 87"/>
                    <p:cNvSpPr/>
                    <p:nvPr/>
                  </p:nvSpPr>
                  <p:spPr>
                    <a:xfrm>
                      <a:off x="1115616" y="1484784"/>
                      <a:ext cx="2448272" cy="351656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Object Prototype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89" name="矩形 88"/>
                    <p:cNvSpPr/>
                    <p:nvPr/>
                  </p:nvSpPr>
                  <p:spPr>
                    <a:xfrm>
                      <a:off x="1115617" y="1836440"/>
                      <a:ext cx="1224136" cy="351656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constructor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84" name="矩形 83"/>
                  <p:cNvSpPr/>
                  <p:nvPr/>
                </p:nvSpPr>
                <p:spPr>
                  <a:xfrm>
                    <a:off x="4071741" y="2477422"/>
                    <a:ext cx="1296000" cy="318143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err="1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hasOwnProperty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5" name="矩形 84"/>
                  <p:cNvSpPr/>
                  <p:nvPr/>
                </p:nvSpPr>
                <p:spPr>
                  <a:xfrm>
                    <a:off x="4071741" y="2795828"/>
                    <a:ext cx="1296000" cy="31577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err="1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isPrototypeOf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6" name="矩形 85"/>
                  <p:cNvSpPr/>
                  <p:nvPr/>
                </p:nvSpPr>
                <p:spPr>
                  <a:xfrm>
                    <a:off x="4071741" y="3111863"/>
                    <a:ext cx="1296000" cy="31577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err="1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toString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80" name="矩形 79"/>
                <p:cNvSpPr/>
                <p:nvPr/>
              </p:nvSpPr>
              <p:spPr>
                <a:xfrm>
                  <a:off x="5367741" y="2480319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(function)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5367741" y="2796354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(function)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5367741" y="3112389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(function)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78" name="肘形连接符 77"/>
              <p:cNvCxnSpPr>
                <a:endCxn id="95" idx="0"/>
              </p:cNvCxnSpPr>
              <p:nvPr/>
            </p:nvCxnSpPr>
            <p:spPr>
              <a:xfrm rot="10800000">
                <a:off x="1907560" y="1844824"/>
                <a:ext cx="4563176" cy="474712"/>
              </a:xfrm>
              <a:prstGeom prst="bentConnector4">
                <a:avLst>
                  <a:gd name="adj1" fmla="val -26571"/>
                  <a:gd name="adj2" fmla="val 148156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组合 102"/>
              <p:cNvGrpSpPr/>
              <p:nvPr/>
            </p:nvGrpSpPr>
            <p:grpSpPr>
              <a:xfrm>
                <a:off x="4072287" y="4005064"/>
                <a:ext cx="2592000" cy="949660"/>
                <a:chOff x="4071741" y="4135760"/>
                <a:chExt cx="2592000" cy="949660"/>
              </a:xfrm>
            </p:grpSpPr>
            <p:sp>
              <p:nvSpPr>
                <p:cNvPr id="104" name="矩形 103"/>
                <p:cNvSpPr/>
                <p:nvPr/>
              </p:nvSpPr>
              <p:spPr>
                <a:xfrm>
                  <a:off x="4071741" y="4135760"/>
                  <a:ext cx="2592000" cy="9496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5" name="矩形 104"/>
                <p:cNvSpPr/>
                <p:nvPr/>
              </p:nvSpPr>
              <p:spPr>
                <a:xfrm>
                  <a:off x="4071741" y="4135760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默认的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 Prototype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6" name="矩形 105"/>
                <p:cNvSpPr/>
                <p:nvPr/>
              </p:nvSpPr>
              <p:spPr>
                <a:xfrm>
                  <a:off x="4071741" y="4451531"/>
                  <a:ext cx="1296000" cy="31082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constructor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7" name="矩形 106"/>
                <p:cNvSpPr/>
                <p:nvPr/>
              </p:nvSpPr>
              <p:spPr>
                <a:xfrm>
                  <a:off x="4071741" y="4762710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[[prototype]]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5367741" y="4762359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62" name="肘形连接符 61"/>
              <p:cNvCxnSpPr>
                <a:endCxn id="96" idx="0"/>
              </p:cNvCxnSpPr>
              <p:nvPr/>
            </p:nvCxnSpPr>
            <p:spPr>
              <a:xfrm rot="10800000">
                <a:off x="1907560" y="1844824"/>
                <a:ext cx="4108728" cy="3927568"/>
              </a:xfrm>
              <a:prstGeom prst="bentConnector4">
                <a:avLst>
                  <a:gd name="adj1" fmla="val -53122"/>
                  <a:gd name="adj2" fmla="val 105820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肘形连接符 67"/>
              <p:cNvCxnSpPr/>
              <p:nvPr/>
            </p:nvCxnSpPr>
            <p:spPr>
              <a:xfrm flipV="1">
                <a:off x="6015740" y="3717033"/>
                <a:ext cx="1455483" cy="1072516"/>
              </a:xfrm>
              <a:prstGeom prst="bentConnector3">
                <a:avLst>
                  <a:gd name="adj1" fmla="val 99474"/>
                </a:avLst>
              </a:prstGeom>
              <a:ln w="28575">
                <a:solidFill>
                  <a:srgbClr val="FF0000"/>
                </a:solidFill>
                <a:prstDash val="solid"/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3555216" y="3717032"/>
                <a:ext cx="391600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肘形连接符 111"/>
              <p:cNvCxnSpPr>
                <a:endCxn id="99" idx="0"/>
              </p:cNvCxnSpPr>
              <p:nvPr/>
            </p:nvCxnSpPr>
            <p:spPr>
              <a:xfrm rot="10800000" flipV="1">
                <a:off x="1907562" y="3861048"/>
                <a:ext cx="5040703" cy="144016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114"/>
              <p:cNvCxnSpPr/>
              <p:nvPr/>
            </p:nvCxnSpPr>
            <p:spPr>
              <a:xfrm flipV="1">
                <a:off x="6015740" y="4789900"/>
                <a:ext cx="1455483" cy="1295794"/>
              </a:xfrm>
              <a:prstGeom prst="bentConnector3">
                <a:avLst>
                  <a:gd name="adj1" fmla="val 99474"/>
                </a:avLst>
              </a:prstGeom>
              <a:ln w="28575">
                <a:solidFill>
                  <a:srgbClr val="FF0000"/>
                </a:solidFill>
                <a:prstDash val="solid"/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肘形连接符 127"/>
              <p:cNvCxnSpPr>
                <a:endCxn id="58" idx="1"/>
              </p:cNvCxnSpPr>
              <p:nvPr/>
            </p:nvCxnSpPr>
            <p:spPr>
              <a:xfrm flipV="1">
                <a:off x="2555560" y="5459094"/>
                <a:ext cx="1516180" cy="1494776"/>
              </a:xfrm>
              <a:prstGeom prst="bentConnector3">
                <a:avLst>
                  <a:gd name="adj1" fmla="val 67339"/>
                </a:avLst>
              </a:prstGeom>
              <a:ln w="28575">
                <a:solidFill>
                  <a:srgbClr val="FF0000"/>
                </a:solidFill>
                <a:prstDash val="solid"/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肘形连接符 108"/>
              <p:cNvCxnSpPr/>
              <p:nvPr/>
            </p:nvCxnSpPr>
            <p:spPr>
              <a:xfrm flipV="1">
                <a:off x="5993209" y="3861048"/>
                <a:ext cx="955055" cy="639104"/>
              </a:xfrm>
              <a:prstGeom prst="bentConnector3">
                <a:avLst>
                  <a:gd name="adj1" fmla="val 111036"/>
                </a:avLst>
              </a:prstGeom>
              <a:ln w="19050">
                <a:solidFill>
                  <a:schemeClr val="tx1"/>
                </a:solidFill>
                <a:prstDash val="solid"/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等腰三角形 2"/>
            <p:cNvSpPr/>
            <p:nvPr/>
          </p:nvSpPr>
          <p:spPr>
            <a:xfrm>
              <a:off x="8125157" y="4797152"/>
              <a:ext cx="138060" cy="14401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099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6444208" y="4462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重写原型对象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：先创建一个实例，再重写原型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11560" y="1052736"/>
            <a:ext cx="6859663" cy="5630180"/>
            <a:chOff x="611560" y="1052736"/>
            <a:chExt cx="6859663" cy="5630180"/>
          </a:xfrm>
        </p:grpSpPr>
        <p:grpSp>
          <p:nvGrpSpPr>
            <p:cNvPr id="60" name="组合 59"/>
            <p:cNvGrpSpPr/>
            <p:nvPr/>
          </p:nvGrpSpPr>
          <p:grpSpPr>
            <a:xfrm>
              <a:off x="611561" y="4509120"/>
              <a:ext cx="2592000" cy="949660"/>
              <a:chOff x="476216" y="1385036"/>
              <a:chExt cx="2592000" cy="949660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476359" y="1700808"/>
                <a:ext cx="1296000" cy="315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prototype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name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61" name="肘形连接符 60"/>
            <p:cNvCxnSpPr>
              <a:endCxn id="58" idx="1"/>
            </p:cNvCxnSpPr>
            <p:nvPr/>
          </p:nvCxnSpPr>
          <p:spPr>
            <a:xfrm flipV="1">
              <a:off x="2645499" y="4667006"/>
              <a:ext cx="1426241" cy="319845"/>
            </a:xfrm>
            <a:prstGeom prst="bentConnector3">
              <a:avLst>
                <a:gd name="adj1" fmla="val 63356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/>
            <p:cNvGrpSpPr/>
            <p:nvPr/>
          </p:nvGrpSpPr>
          <p:grpSpPr>
            <a:xfrm>
              <a:off x="611560" y="1052736"/>
              <a:ext cx="2592000" cy="633652"/>
              <a:chOff x="1115616" y="1484784"/>
              <a:chExt cx="2448272" cy="705660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1115616" y="1484784"/>
                <a:ext cx="2448272" cy="7056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115616" y="1484784"/>
                <a:ext cx="2448272" cy="35165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Object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115616" y="1838788"/>
                <a:ext cx="1224136" cy="3516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prototype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67" name="肘形连接符 66"/>
            <p:cNvCxnSpPr/>
            <p:nvPr/>
          </p:nvCxnSpPr>
          <p:spPr>
            <a:xfrm flipV="1">
              <a:off x="2555562" y="1210622"/>
              <a:ext cx="1406361" cy="346172"/>
            </a:xfrm>
            <a:prstGeom prst="bentConnector3">
              <a:avLst>
                <a:gd name="adj1" fmla="val 71131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3555216" y="2248056"/>
              <a:ext cx="1" cy="676888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肘形连接符 69"/>
            <p:cNvCxnSpPr>
              <a:endCxn id="88" idx="1"/>
            </p:cNvCxnSpPr>
            <p:nvPr/>
          </p:nvCxnSpPr>
          <p:spPr>
            <a:xfrm rot="5400000" flipH="1" flipV="1">
              <a:off x="3296342" y="1470551"/>
              <a:ext cx="1034272" cy="516523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组合 71"/>
            <p:cNvGrpSpPr/>
            <p:nvPr/>
          </p:nvGrpSpPr>
          <p:grpSpPr>
            <a:xfrm>
              <a:off x="611560" y="5733256"/>
              <a:ext cx="2592000" cy="949660"/>
              <a:chOff x="476216" y="1385036"/>
              <a:chExt cx="2592000" cy="94966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person1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476216" y="1700808"/>
                <a:ext cx="1296000" cy="315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[[Prototype]]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name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“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hua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”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4071740" y="4509120"/>
              <a:ext cx="2592547" cy="899318"/>
              <a:chOff x="4071741" y="4135760"/>
              <a:chExt cx="2592547" cy="899318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4071741" y="4135760"/>
                <a:ext cx="2592000" cy="8988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071741" y="4135760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新的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 Prototype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4072288" y="4424572"/>
                <a:ext cx="1296000" cy="315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[[prototype]]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368288" y="4424221"/>
                <a:ext cx="1296000" cy="315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4072288" y="4718830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sayName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5368288" y="4719306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(function)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4071740" y="1053790"/>
              <a:ext cx="3164555" cy="1582283"/>
              <a:chOff x="4071741" y="1845878"/>
              <a:chExt cx="2592000" cy="1582283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4071741" y="1845878"/>
                <a:ext cx="2592000" cy="1581757"/>
                <a:chOff x="4071741" y="1845878"/>
                <a:chExt cx="2592000" cy="1581757"/>
              </a:xfrm>
            </p:grpSpPr>
            <p:grpSp>
              <p:nvGrpSpPr>
                <p:cNvPr id="83" name="组合 82"/>
                <p:cNvGrpSpPr/>
                <p:nvPr/>
              </p:nvGrpSpPr>
              <p:grpSpPr>
                <a:xfrm>
                  <a:off x="4071741" y="1845878"/>
                  <a:ext cx="2592000" cy="1581757"/>
                  <a:chOff x="1115616" y="1484784"/>
                  <a:chExt cx="2448272" cy="1761508"/>
                </a:xfrm>
              </p:grpSpPr>
              <p:sp>
                <p:nvSpPr>
                  <p:cNvPr id="87" name="矩形 86"/>
                  <p:cNvSpPr/>
                  <p:nvPr/>
                </p:nvSpPr>
                <p:spPr>
                  <a:xfrm>
                    <a:off x="1115616" y="1484784"/>
                    <a:ext cx="2448272" cy="176150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8" name="矩形 87"/>
                  <p:cNvSpPr/>
                  <p:nvPr/>
                </p:nvSpPr>
                <p:spPr>
                  <a:xfrm>
                    <a:off x="1115616" y="1484784"/>
                    <a:ext cx="2448272" cy="35165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Object Prototype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9" name="矩形 88"/>
                  <p:cNvSpPr/>
                  <p:nvPr/>
                </p:nvSpPr>
                <p:spPr>
                  <a:xfrm>
                    <a:off x="1115617" y="1836440"/>
                    <a:ext cx="1224136" cy="35165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constructor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84" name="矩形 83"/>
                <p:cNvSpPr/>
                <p:nvPr/>
              </p:nvSpPr>
              <p:spPr>
                <a:xfrm>
                  <a:off x="4071741" y="2477422"/>
                  <a:ext cx="1296000" cy="31814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hasOwnProperty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4071741" y="2795828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isPrototypeOf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4071741" y="3111863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toString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80" name="矩形 79"/>
              <p:cNvSpPr/>
              <p:nvPr/>
            </p:nvSpPr>
            <p:spPr>
              <a:xfrm>
                <a:off x="5367741" y="2480319"/>
                <a:ext cx="1296000" cy="315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(function)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5367741" y="2796354"/>
                <a:ext cx="1296000" cy="315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(function)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5367741" y="3112389"/>
                <a:ext cx="1296000" cy="315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(function)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78" name="肘形连接符 77"/>
            <p:cNvCxnSpPr>
              <a:endCxn id="95" idx="0"/>
            </p:cNvCxnSpPr>
            <p:nvPr/>
          </p:nvCxnSpPr>
          <p:spPr>
            <a:xfrm rot="10800000">
              <a:off x="1907560" y="1052736"/>
              <a:ext cx="4563176" cy="474712"/>
            </a:xfrm>
            <a:prstGeom prst="bentConnector4">
              <a:avLst>
                <a:gd name="adj1" fmla="val -26571"/>
                <a:gd name="adj2" fmla="val 148156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组合 102"/>
            <p:cNvGrpSpPr/>
            <p:nvPr/>
          </p:nvGrpSpPr>
          <p:grpSpPr>
            <a:xfrm>
              <a:off x="4072287" y="3212976"/>
              <a:ext cx="2592000" cy="949660"/>
              <a:chOff x="4071741" y="4135760"/>
              <a:chExt cx="2592000" cy="949660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4071741" y="4135760"/>
                <a:ext cx="2592000" cy="9496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4071741" y="4135760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默认的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Person Prototype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4071741" y="4451531"/>
                <a:ext cx="1296000" cy="3108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constructor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4071741" y="4762710"/>
                <a:ext cx="1296000" cy="315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[[prototype]]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5367741" y="4762359"/>
                <a:ext cx="1296000" cy="315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68" name="肘形连接符 67"/>
            <p:cNvCxnSpPr/>
            <p:nvPr/>
          </p:nvCxnSpPr>
          <p:spPr>
            <a:xfrm flipV="1">
              <a:off x="6015740" y="2924945"/>
              <a:ext cx="1455483" cy="1072516"/>
            </a:xfrm>
            <a:prstGeom prst="bentConnector3">
              <a:avLst>
                <a:gd name="adj1" fmla="val 99474"/>
              </a:avLst>
            </a:prstGeom>
            <a:ln w="28575">
              <a:solidFill>
                <a:srgbClr val="FF0000"/>
              </a:solidFill>
              <a:prstDash val="solid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555216" y="2924944"/>
              <a:ext cx="391600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肘形连接符 111"/>
            <p:cNvCxnSpPr>
              <a:endCxn id="99" idx="0"/>
            </p:cNvCxnSpPr>
            <p:nvPr/>
          </p:nvCxnSpPr>
          <p:spPr>
            <a:xfrm rot="10800000" flipV="1">
              <a:off x="1907562" y="3068960"/>
              <a:ext cx="5040703" cy="1440160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肘形连接符 127"/>
            <p:cNvCxnSpPr>
              <a:endCxn id="105" idx="1"/>
            </p:cNvCxnSpPr>
            <p:nvPr/>
          </p:nvCxnSpPr>
          <p:spPr>
            <a:xfrm rot="5400000" flipH="1" flipV="1">
              <a:off x="2468897" y="4609874"/>
              <a:ext cx="2842402" cy="364378"/>
            </a:xfrm>
            <a:prstGeom prst="bentConnector2">
              <a:avLst/>
            </a:prstGeom>
            <a:ln w="28575">
              <a:solidFill>
                <a:srgbClr val="FF0000"/>
              </a:solidFill>
              <a:prstDash val="solid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肘形连接符 108"/>
            <p:cNvCxnSpPr/>
            <p:nvPr/>
          </p:nvCxnSpPr>
          <p:spPr>
            <a:xfrm flipV="1">
              <a:off x="5993209" y="3068960"/>
              <a:ext cx="955055" cy="639104"/>
            </a:xfrm>
            <a:prstGeom prst="bentConnector3">
              <a:avLst>
                <a:gd name="adj1" fmla="val 111036"/>
              </a:avLst>
            </a:prstGeom>
            <a:ln w="19050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连接符 70"/>
            <p:cNvCxnSpPr/>
            <p:nvPr/>
          </p:nvCxnSpPr>
          <p:spPr>
            <a:xfrm flipV="1">
              <a:off x="6016288" y="3997813"/>
              <a:ext cx="1454935" cy="989038"/>
            </a:xfrm>
            <a:prstGeom prst="bentConnector3">
              <a:avLst>
                <a:gd name="adj1" fmla="val 99755"/>
              </a:avLst>
            </a:prstGeom>
            <a:ln w="28575">
              <a:solidFill>
                <a:srgbClr val="FF0000"/>
              </a:solidFill>
              <a:prstDash val="solid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2555776" y="6206914"/>
              <a:ext cx="1152348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lg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954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5367740" y="188640"/>
            <a:ext cx="343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重写原型对象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：指定</a:t>
            </a:r>
            <a:r>
              <a:rPr lang="en-US" altLang="zh-CN" dirty="0" smtClean="0"/>
              <a:t>constructor</a:t>
            </a:r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611560" y="1124744"/>
            <a:ext cx="7674394" cy="5630180"/>
            <a:chOff x="611560" y="1844824"/>
            <a:chExt cx="7674394" cy="5630180"/>
          </a:xfrm>
        </p:grpSpPr>
        <p:grpSp>
          <p:nvGrpSpPr>
            <p:cNvPr id="26" name="组合 25"/>
            <p:cNvGrpSpPr/>
            <p:nvPr/>
          </p:nvGrpSpPr>
          <p:grpSpPr>
            <a:xfrm>
              <a:off x="611560" y="1844824"/>
              <a:ext cx="6859663" cy="5630180"/>
              <a:chOff x="611560" y="1844824"/>
              <a:chExt cx="6859663" cy="5630180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11561" y="5301208"/>
                <a:ext cx="2592000" cy="949660"/>
                <a:chOff x="476216" y="1385036"/>
                <a:chExt cx="2592000" cy="949660"/>
              </a:xfrm>
            </p:grpSpPr>
            <p:sp>
              <p:nvSpPr>
                <p:cNvPr id="98" name="矩形 97"/>
                <p:cNvSpPr/>
                <p:nvPr/>
              </p:nvSpPr>
              <p:spPr>
                <a:xfrm>
                  <a:off x="476216" y="1391312"/>
                  <a:ext cx="2592000" cy="9429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476216" y="1385036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476359" y="1700808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prototype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476216" y="2018448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name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2" name="矩形 101"/>
                <p:cNvSpPr/>
                <p:nvPr/>
              </p:nvSpPr>
              <p:spPr>
                <a:xfrm>
                  <a:off x="1772216" y="2018924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61" name="肘形连接符 60"/>
              <p:cNvCxnSpPr/>
              <p:nvPr/>
            </p:nvCxnSpPr>
            <p:spPr>
              <a:xfrm flipV="1">
                <a:off x="2645499" y="5459094"/>
                <a:ext cx="1316426" cy="319846"/>
              </a:xfrm>
              <a:prstGeom prst="bentConnector3">
                <a:avLst>
                  <a:gd name="adj1" fmla="val 70259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组合 63"/>
              <p:cNvGrpSpPr/>
              <p:nvPr/>
            </p:nvGrpSpPr>
            <p:grpSpPr>
              <a:xfrm>
                <a:off x="611560" y="1844824"/>
                <a:ext cx="2592000" cy="633652"/>
                <a:chOff x="1115616" y="1484784"/>
                <a:chExt cx="2448272" cy="705660"/>
              </a:xfrm>
            </p:grpSpPr>
            <p:sp>
              <p:nvSpPr>
                <p:cNvPr id="95" name="矩形 94"/>
                <p:cNvSpPr/>
                <p:nvPr/>
              </p:nvSpPr>
              <p:spPr>
                <a:xfrm>
                  <a:off x="1115616" y="1484784"/>
                  <a:ext cx="2448272" cy="7056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1115616" y="1484784"/>
                  <a:ext cx="2448272" cy="35165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Object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1115616" y="1838788"/>
                  <a:ext cx="1224136" cy="35165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prototype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67" name="肘形连接符 66"/>
              <p:cNvCxnSpPr/>
              <p:nvPr/>
            </p:nvCxnSpPr>
            <p:spPr>
              <a:xfrm flipV="1">
                <a:off x="2555562" y="2002710"/>
                <a:ext cx="1440374" cy="346172"/>
              </a:xfrm>
              <a:prstGeom prst="bentConnector3">
                <a:avLst>
                  <a:gd name="adj1" fmla="val 69574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3555216" y="3040144"/>
                <a:ext cx="0" cy="60488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肘形连接符 69"/>
              <p:cNvCxnSpPr>
                <a:endCxn id="88" idx="1"/>
              </p:cNvCxnSpPr>
              <p:nvPr/>
            </p:nvCxnSpPr>
            <p:spPr>
              <a:xfrm rot="5400000" flipH="1" flipV="1">
                <a:off x="3296342" y="2262639"/>
                <a:ext cx="1034272" cy="516523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组合 71"/>
              <p:cNvGrpSpPr/>
              <p:nvPr/>
            </p:nvGrpSpPr>
            <p:grpSpPr>
              <a:xfrm>
                <a:off x="611560" y="6525344"/>
                <a:ext cx="2592000" cy="949660"/>
                <a:chOff x="476216" y="1385036"/>
                <a:chExt cx="2592000" cy="949660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476216" y="1391312"/>
                  <a:ext cx="2592000" cy="9429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476216" y="1385036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person1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476216" y="1700808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[[Prototype]]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476216" y="2018448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name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1772216" y="2018924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“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hua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”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" name="组合 1"/>
              <p:cNvGrpSpPr/>
              <p:nvPr/>
            </p:nvGrpSpPr>
            <p:grpSpPr>
              <a:xfrm>
                <a:off x="4071740" y="5301208"/>
                <a:ext cx="2592000" cy="1237456"/>
                <a:chOff x="4071741" y="4135760"/>
                <a:chExt cx="2592000" cy="1237456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4071741" y="4135760"/>
                  <a:ext cx="2592000" cy="12369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4071741" y="4135760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新的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 Prototype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4071741" y="4451531"/>
                  <a:ext cx="1296000" cy="31082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constructor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4071741" y="4762710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[[prototype]]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367741" y="4762359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4" name="矩形 73"/>
                <p:cNvSpPr/>
                <p:nvPr/>
              </p:nvSpPr>
              <p:spPr>
                <a:xfrm>
                  <a:off x="4071741" y="5056968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sayName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5367741" y="5057444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(function)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4071740" y="1845878"/>
                <a:ext cx="3164555" cy="1582283"/>
                <a:chOff x="4071741" y="1845878"/>
                <a:chExt cx="2592000" cy="1582283"/>
              </a:xfrm>
            </p:grpSpPr>
            <p:grpSp>
              <p:nvGrpSpPr>
                <p:cNvPr id="79" name="组合 78"/>
                <p:cNvGrpSpPr/>
                <p:nvPr/>
              </p:nvGrpSpPr>
              <p:grpSpPr>
                <a:xfrm>
                  <a:off x="4071741" y="1845878"/>
                  <a:ext cx="2592000" cy="1581757"/>
                  <a:chOff x="4071741" y="1845878"/>
                  <a:chExt cx="2592000" cy="1581757"/>
                </a:xfrm>
              </p:grpSpPr>
              <p:grpSp>
                <p:nvGrpSpPr>
                  <p:cNvPr id="83" name="组合 82"/>
                  <p:cNvGrpSpPr/>
                  <p:nvPr/>
                </p:nvGrpSpPr>
                <p:grpSpPr>
                  <a:xfrm>
                    <a:off x="4071741" y="1845878"/>
                    <a:ext cx="2592000" cy="1581757"/>
                    <a:chOff x="1115616" y="1484784"/>
                    <a:chExt cx="2448272" cy="1761508"/>
                  </a:xfrm>
                </p:grpSpPr>
                <p:sp>
                  <p:nvSpPr>
                    <p:cNvPr id="87" name="矩形 86"/>
                    <p:cNvSpPr/>
                    <p:nvPr/>
                  </p:nvSpPr>
                  <p:spPr>
                    <a:xfrm>
                      <a:off x="1115616" y="1484784"/>
                      <a:ext cx="2448272" cy="176150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88" name="矩形 87"/>
                    <p:cNvSpPr/>
                    <p:nvPr/>
                  </p:nvSpPr>
                  <p:spPr>
                    <a:xfrm>
                      <a:off x="1115616" y="1484784"/>
                      <a:ext cx="2448272" cy="351656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Object Prototype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89" name="矩形 88"/>
                    <p:cNvSpPr/>
                    <p:nvPr/>
                  </p:nvSpPr>
                  <p:spPr>
                    <a:xfrm>
                      <a:off x="1115617" y="1836440"/>
                      <a:ext cx="1224136" cy="351656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constructor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84" name="矩形 83"/>
                  <p:cNvSpPr/>
                  <p:nvPr/>
                </p:nvSpPr>
                <p:spPr>
                  <a:xfrm>
                    <a:off x="4071741" y="2477422"/>
                    <a:ext cx="1296000" cy="318143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err="1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hasOwnProperty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5" name="矩形 84"/>
                  <p:cNvSpPr/>
                  <p:nvPr/>
                </p:nvSpPr>
                <p:spPr>
                  <a:xfrm>
                    <a:off x="4071741" y="2795828"/>
                    <a:ext cx="1296000" cy="31577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err="1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isPrototypeOf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6" name="矩形 85"/>
                  <p:cNvSpPr/>
                  <p:nvPr/>
                </p:nvSpPr>
                <p:spPr>
                  <a:xfrm>
                    <a:off x="4071741" y="3111863"/>
                    <a:ext cx="1296000" cy="31577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err="1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toString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80" name="矩形 79"/>
                <p:cNvSpPr/>
                <p:nvPr/>
              </p:nvSpPr>
              <p:spPr>
                <a:xfrm>
                  <a:off x="5367741" y="2480319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(function)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5367741" y="2796354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(function)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5367741" y="3112389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(function)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78" name="肘形连接符 77"/>
              <p:cNvCxnSpPr>
                <a:endCxn id="95" idx="0"/>
              </p:cNvCxnSpPr>
              <p:nvPr/>
            </p:nvCxnSpPr>
            <p:spPr>
              <a:xfrm rot="10800000">
                <a:off x="1907560" y="1844824"/>
                <a:ext cx="4563176" cy="474712"/>
              </a:xfrm>
              <a:prstGeom prst="bentConnector4">
                <a:avLst>
                  <a:gd name="adj1" fmla="val -26571"/>
                  <a:gd name="adj2" fmla="val 148156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组合 102"/>
              <p:cNvGrpSpPr/>
              <p:nvPr/>
            </p:nvGrpSpPr>
            <p:grpSpPr>
              <a:xfrm>
                <a:off x="4072287" y="3933056"/>
                <a:ext cx="2592000" cy="942722"/>
                <a:chOff x="4071741" y="4135760"/>
                <a:chExt cx="2592000" cy="942722"/>
              </a:xfrm>
            </p:grpSpPr>
            <p:sp>
              <p:nvSpPr>
                <p:cNvPr id="104" name="矩形 103"/>
                <p:cNvSpPr/>
                <p:nvPr/>
              </p:nvSpPr>
              <p:spPr>
                <a:xfrm>
                  <a:off x="4071741" y="4135760"/>
                  <a:ext cx="2592000" cy="94237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5" name="矩形 104"/>
                <p:cNvSpPr/>
                <p:nvPr/>
              </p:nvSpPr>
              <p:spPr>
                <a:xfrm>
                  <a:off x="4071741" y="4135760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默认的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Person Prototype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6" name="矩形 105"/>
                <p:cNvSpPr/>
                <p:nvPr/>
              </p:nvSpPr>
              <p:spPr>
                <a:xfrm>
                  <a:off x="4071741" y="4451531"/>
                  <a:ext cx="1296000" cy="31082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constructor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7" name="矩形 106"/>
                <p:cNvSpPr/>
                <p:nvPr/>
              </p:nvSpPr>
              <p:spPr>
                <a:xfrm>
                  <a:off x="4071741" y="4762710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[[prototype]]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5367741" y="4762359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62" name="肘形连接符 61"/>
              <p:cNvCxnSpPr>
                <a:endCxn id="99" idx="0"/>
              </p:cNvCxnSpPr>
              <p:nvPr/>
            </p:nvCxnSpPr>
            <p:spPr>
              <a:xfrm rot="10800000">
                <a:off x="1907562" y="5301208"/>
                <a:ext cx="4108727" cy="471184"/>
              </a:xfrm>
              <a:prstGeom prst="bentConnector4">
                <a:avLst>
                  <a:gd name="adj1" fmla="val -53378"/>
                  <a:gd name="adj2" fmla="val 153522"/>
                </a:avLst>
              </a:prstGeom>
              <a:ln w="19050">
                <a:solidFill>
                  <a:schemeClr val="tx1"/>
                </a:solidFill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肘形连接符 67"/>
              <p:cNvCxnSpPr/>
              <p:nvPr/>
            </p:nvCxnSpPr>
            <p:spPr>
              <a:xfrm flipV="1">
                <a:off x="6016289" y="3645024"/>
                <a:ext cx="1454934" cy="1072869"/>
              </a:xfrm>
              <a:prstGeom prst="bentConnector3">
                <a:avLst>
                  <a:gd name="adj1" fmla="val 99231"/>
                </a:avLst>
              </a:prstGeom>
              <a:ln w="28575">
                <a:solidFill>
                  <a:srgbClr val="FF0000"/>
                </a:solidFill>
                <a:prstDash val="solid"/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3555219" y="3645024"/>
                <a:ext cx="391600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肘形连接符 111"/>
              <p:cNvCxnSpPr>
                <a:endCxn id="99" idx="0"/>
              </p:cNvCxnSpPr>
              <p:nvPr/>
            </p:nvCxnSpPr>
            <p:spPr>
              <a:xfrm rot="10800000" flipV="1">
                <a:off x="1907561" y="3789040"/>
                <a:ext cx="5040704" cy="1512168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114"/>
              <p:cNvCxnSpPr/>
              <p:nvPr/>
            </p:nvCxnSpPr>
            <p:spPr>
              <a:xfrm flipV="1">
                <a:off x="6015740" y="4717892"/>
                <a:ext cx="1455483" cy="1367802"/>
              </a:xfrm>
              <a:prstGeom prst="bentConnector3">
                <a:avLst>
                  <a:gd name="adj1" fmla="val 100260"/>
                </a:avLst>
              </a:prstGeom>
              <a:ln w="28575">
                <a:solidFill>
                  <a:srgbClr val="FF0000"/>
                </a:solidFill>
                <a:prstDash val="solid"/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肘形连接符 127"/>
              <p:cNvCxnSpPr>
                <a:endCxn id="58" idx="1"/>
              </p:cNvCxnSpPr>
              <p:nvPr/>
            </p:nvCxnSpPr>
            <p:spPr>
              <a:xfrm flipV="1">
                <a:off x="2555560" y="5459094"/>
                <a:ext cx="1516180" cy="1494776"/>
              </a:xfrm>
              <a:prstGeom prst="bentConnector3">
                <a:avLst>
                  <a:gd name="adj1" fmla="val 67339"/>
                </a:avLst>
              </a:prstGeom>
              <a:ln w="28575">
                <a:solidFill>
                  <a:srgbClr val="FF0000"/>
                </a:solidFill>
                <a:prstDash val="solid"/>
                <a:headEnd type="oval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肘形连接符 108"/>
              <p:cNvCxnSpPr/>
              <p:nvPr/>
            </p:nvCxnSpPr>
            <p:spPr>
              <a:xfrm flipV="1">
                <a:off x="5993209" y="3789040"/>
                <a:ext cx="955056" cy="618846"/>
              </a:xfrm>
              <a:prstGeom prst="bentConnector3">
                <a:avLst>
                  <a:gd name="adj1" fmla="val 100265"/>
                </a:avLst>
              </a:prstGeom>
              <a:ln w="19050">
                <a:solidFill>
                  <a:schemeClr val="tx1"/>
                </a:solidFill>
                <a:prstDash val="solid"/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等腰三角形 2"/>
            <p:cNvSpPr/>
            <p:nvPr/>
          </p:nvSpPr>
          <p:spPr>
            <a:xfrm>
              <a:off x="8147894" y="5373216"/>
              <a:ext cx="138060" cy="14401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346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7956376" y="404664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</a:t>
            </a:r>
            <a:r>
              <a:rPr lang="en-US" altLang="zh-CN" dirty="0"/>
              <a:t>B</a:t>
            </a:r>
            <a:r>
              <a:rPr lang="zh-CN" altLang="en-US" dirty="0"/>
              <a:t>继承自</a:t>
            </a:r>
            <a:r>
              <a:rPr lang="en-US" altLang="zh-CN" dirty="0"/>
              <a:t>A</a:t>
            </a:r>
            <a:endParaRPr lang="zh-CN" altLang="en-US" dirty="0"/>
          </a:p>
        </p:txBody>
      </p:sp>
      <p:grpSp>
        <p:nvGrpSpPr>
          <p:cNvPr id="114" name="组合 113"/>
          <p:cNvGrpSpPr/>
          <p:nvPr/>
        </p:nvGrpSpPr>
        <p:grpSpPr>
          <a:xfrm>
            <a:off x="251520" y="476672"/>
            <a:ext cx="7376774" cy="7286364"/>
            <a:chOff x="251520" y="476672"/>
            <a:chExt cx="7376774" cy="7286364"/>
          </a:xfrm>
        </p:grpSpPr>
        <p:grpSp>
          <p:nvGrpSpPr>
            <p:cNvPr id="23" name="组合 22"/>
            <p:cNvGrpSpPr/>
            <p:nvPr/>
          </p:nvGrpSpPr>
          <p:grpSpPr>
            <a:xfrm>
              <a:off x="251521" y="2636912"/>
              <a:ext cx="2592000" cy="949660"/>
              <a:chOff x="476216" y="1385036"/>
              <a:chExt cx="2592000" cy="94966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76359" y="1700808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prototype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“i am a”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9" name="肘形连接符 28"/>
            <p:cNvCxnSpPr/>
            <p:nvPr/>
          </p:nvCxnSpPr>
          <p:spPr>
            <a:xfrm flipV="1">
              <a:off x="2285459" y="2790372"/>
              <a:ext cx="1336413" cy="328056"/>
            </a:xfrm>
            <a:prstGeom prst="bentConnector3">
              <a:avLst>
                <a:gd name="adj1" fmla="val 67343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/>
            <p:cNvGrpSpPr/>
            <p:nvPr/>
          </p:nvGrpSpPr>
          <p:grpSpPr>
            <a:xfrm>
              <a:off x="251520" y="850078"/>
              <a:ext cx="2592000" cy="633652"/>
              <a:chOff x="1115616" y="1484784"/>
              <a:chExt cx="2448272" cy="70566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115616" y="1484784"/>
                <a:ext cx="2448272" cy="7056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115616" y="1484784"/>
                <a:ext cx="2448272" cy="35165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Object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115616" y="1838788"/>
                <a:ext cx="1224136" cy="3516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prototype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50" name="肘形连接符 49"/>
            <p:cNvCxnSpPr/>
            <p:nvPr/>
          </p:nvCxnSpPr>
          <p:spPr>
            <a:xfrm flipV="1">
              <a:off x="2195522" y="634558"/>
              <a:ext cx="1426350" cy="690236"/>
            </a:xfrm>
            <a:prstGeom prst="bentConnector3">
              <a:avLst>
                <a:gd name="adj1" fmla="val 70034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195176" y="1668831"/>
              <a:ext cx="0" cy="605934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肘形连接符 74"/>
            <p:cNvCxnSpPr/>
            <p:nvPr/>
          </p:nvCxnSpPr>
          <p:spPr>
            <a:xfrm rot="5400000" flipH="1" flipV="1">
              <a:off x="2936302" y="893433"/>
              <a:ext cx="1034272" cy="516523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3711701" y="2636912"/>
              <a:ext cx="2592000" cy="1237456"/>
              <a:chOff x="3711701" y="2766554"/>
              <a:chExt cx="2592000" cy="1237456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711701" y="2766554"/>
                <a:ext cx="2592000" cy="12369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711701" y="2766554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 Prototype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711701" y="3082325"/>
                <a:ext cx="1296000" cy="31082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constructor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3711701" y="3393504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[[prototype]]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007701" y="3393153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3711701" y="3687762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sayA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5007701" y="3688238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(function)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3711700" y="476672"/>
              <a:ext cx="3164555" cy="1582283"/>
              <a:chOff x="4071741" y="1845878"/>
              <a:chExt cx="2592000" cy="1582283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4071741" y="1845878"/>
                <a:ext cx="2592000" cy="1581757"/>
                <a:chOff x="4071741" y="1845878"/>
                <a:chExt cx="2592000" cy="1581757"/>
              </a:xfrm>
            </p:grpSpPr>
            <p:grpSp>
              <p:nvGrpSpPr>
                <p:cNvPr id="40" name="组合 39"/>
                <p:cNvGrpSpPr/>
                <p:nvPr/>
              </p:nvGrpSpPr>
              <p:grpSpPr>
                <a:xfrm>
                  <a:off x="4071741" y="1845878"/>
                  <a:ext cx="2592000" cy="1581757"/>
                  <a:chOff x="1115616" y="1484784"/>
                  <a:chExt cx="2448272" cy="1761508"/>
                </a:xfrm>
              </p:grpSpPr>
              <p:sp>
                <p:nvSpPr>
                  <p:cNvPr id="41" name="矩形 40"/>
                  <p:cNvSpPr/>
                  <p:nvPr/>
                </p:nvSpPr>
                <p:spPr>
                  <a:xfrm>
                    <a:off x="1115616" y="1484784"/>
                    <a:ext cx="2448272" cy="176150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>
                  <a:xfrm>
                    <a:off x="1115616" y="1484784"/>
                    <a:ext cx="2448272" cy="35165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Object Prototype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>
                  <a:xfrm>
                    <a:off x="1115617" y="1836440"/>
                    <a:ext cx="1224136" cy="35165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constructor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39" name="矩形 38"/>
                <p:cNvSpPr/>
                <p:nvPr/>
              </p:nvSpPr>
              <p:spPr>
                <a:xfrm>
                  <a:off x="4071741" y="2477422"/>
                  <a:ext cx="1296000" cy="31814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hasOwnProperty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4071741" y="2795828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isPrototypeOf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4071741" y="3111863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toString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62" name="矩形 61"/>
              <p:cNvSpPr/>
              <p:nvPr/>
            </p:nvSpPr>
            <p:spPr>
              <a:xfrm>
                <a:off x="5367741" y="2480319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(function)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367741" y="2796354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(function)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367741" y="3112389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(function)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51" name="肘形连接符 50"/>
            <p:cNvCxnSpPr>
              <a:endCxn id="45" idx="0"/>
            </p:cNvCxnSpPr>
            <p:nvPr/>
          </p:nvCxnSpPr>
          <p:spPr>
            <a:xfrm rot="10800000">
              <a:off x="1547521" y="850078"/>
              <a:ext cx="4537597" cy="157886"/>
            </a:xfrm>
            <a:prstGeom prst="bentConnector4">
              <a:avLst>
                <a:gd name="adj1" fmla="val -23527"/>
                <a:gd name="adj2" fmla="val 516989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/>
            <p:cNvGrpSpPr/>
            <p:nvPr/>
          </p:nvGrpSpPr>
          <p:grpSpPr>
            <a:xfrm>
              <a:off x="251664" y="5418348"/>
              <a:ext cx="2592000" cy="949660"/>
              <a:chOff x="476216" y="1385036"/>
              <a:chExt cx="2592000" cy="94966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76359" y="1700808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prototype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“i am b”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51664" y="6813376"/>
              <a:ext cx="2592000" cy="949660"/>
              <a:chOff x="476216" y="1385036"/>
              <a:chExt cx="2592000" cy="949660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476216" y="1391312"/>
                <a:ext cx="2592000" cy="9429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76216" y="1385036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b1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476359" y="1700808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[[prototype]]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476216" y="2018448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772216" y="2018924"/>
                <a:ext cx="1296000" cy="31577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“i am b”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82" name="肘形连接符 81"/>
            <p:cNvCxnSpPr/>
            <p:nvPr/>
          </p:nvCxnSpPr>
          <p:spPr>
            <a:xfrm flipV="1">
              <a:off x="2221908" y="5568090"/>
              <a:ext cx="1399964" cy="317354"/>
            </a:xfrm>
            <a:prstGeom prst="bentConnector3">
              <a:avLst>
                <a:gd name="adj1" fmla="val 70200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肘形连接符 82"/>
            <p:cNvCxnSpPr/>
            <p:nvPr/>
          </p:nvCxnSpPr>
          <p:spPr>
            <a:xfrm flipV="1">
              <a:off x="3195176" y="5568090"/>
              <a:ext cx="512728" cy="323916"/>
            </a:xfrm>
            <a:prstGeom prst="bentConnector3">
              <a:avLst>
                <a:gd name="adj1" fmla="val 1081"/>
              </a:avLst>
            </a:prstGeom>
            <a:ln w="28575">
              <a:solidFill>
                <a:srgbClr val="FF00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肘形连接符 89"/>
            <p:cNvCxnSpPr/>
            <p:nvPr/>
          </p:nvCxnSpPr>
          <p:spPr>
            <a:xfrm rot="5400000" flipH="1" flipV="1">
              <a:off x="2003938" y="6099868"/>
              <a:ext cx="1409208" cy="973268"/>
            </a:xfrm>
            <a:prstGeom prst="bentConnector3">
              <a:avLst>
                <a:gd name="adj1" fmla="val -18"/>
              </a:avLst>
            </a:prstGeom>
            <a:ln w="28575">
              <a:solidFill>
                <a:srgbClr val="FF0000"/>
              </a:solidFill>
              <a:prstDash val="solid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/>
            <p:nvPr/>
          </p:nvCxnSpPr>
          <p:spPr>
            <a:xfrm rot="10800000">
              <a:off x="3195176" y="2261650"/>
              <a:ext cx="2460668" cy="1151814"/>
            </a:xfrm>
            <a:prstGeom prst="bentConnector3">
              <a:avLst>
                <a:gd name="adj1" fmla="val -52192"/>
              </a:avLst>
            </a:prstGeom>
            <a:ln w="28575">
              <a:solidFill>
                <a:srgbClr val="FF0000"/>
              </a:solidFill>
              <a:prstDash val="solid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肘形连接符 100"/>
            <p:cNvCxnSpPr>
              <a:endCxn id="21" idx="1"/>
            </p:cNvCxnSpPr>
            <p:nvPr/>
          </p:nvCxnSpPr>
          <p:spPr>
            <a:xfrm flipV="1">
              <a:off x="3195176" y="2794798"/>
              <a:ext cx="516525" cy="312928"/>
            </a:xfrm>
            <a:prstGeom prst="bentConnector3">
              <a:avLst>
                <a:gd name="adj1" fmla="val -1019"/>
              </a:avLst>
            </a:prstGeom>
            <a:ln w="28575">
              <a:solidFill>
                <a:srgbClr val="FF00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3182781" y="3107726"/>
              <a:ext cx="0" cy="969347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endCxn id="24" idx="0"/>
            </p:cNvCxnSpPr>
            <p:nvPr/>
          </p:nvCxnSpPr>
          <p:spPr>
            <a:xfrm rot="10800000">
              <a:off x="1547521" y="2643189"/>
              <a:ext cx="4095928" cy="493173"/>
            </a:xfrm>
            <a:prstGeom prst="bentConnector4">
              <a:avLst>
                <a:gd name="adj1" fmla="val -23803"/>
                <a:gd name="adj2" fmla="val 136052"/>
              </a:avLst>
            </a:prstGeom>
            <a:ln w="19050">
              <a:solidFill>
                <a:schemeClr val="tx1"/>
              </a:solidFill>
              <a:headEnd type="oval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任意多边形 166"/>
            <p:cNvSpPr/>
            <p:nvPr/>
          </p:nvSpPr>
          <p:spPr>
            <a:xfrm>
              <a:off x="6876256" y="666751"/>
              <a:ext cx="608022" cy="4148584"/>
            </a:xfrm>
            <a:custGeom>
              <a:avLst/>
              <a:gdLst>
                <a:gd name="connsiteX0" fmla="*/ 76200 w 588177"/>
                <a:gd name="connsiteY0" fmla="*/ 4467225 h 4467225"/>
                <a:gd name="connsiteX1" fmla="*/ 533400 w 588177"/>
                <a:gd name="connsiteY1" fmla="*/ 3105150 h 4467225"/>
                <a:gd name="connsiteX2" fmla="*/ 561975 w 588177"/>
                <a:gd name="connsiteY2" fmla="*/ 2000250 h 4467225"/>
                <a:gd name="connsiteX3" fmla="*/ 371475 w 588177"/>
                <a:gd name="connsiteY3" fmla="*/ 1000125 h 4467225"/>
                <a:gd name="connsiteX4" fmla="*/ 0 w 588177"/>
                <a:gd name="connsiteY4" fmla="*/ 0 h 446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177" h="4467225">
                  <a:moveTo>
                    <a:pt x="76200" y="4467225"/>
                  </a:moveTo>
                  <a:cubicBezTo>
                    <a:pt x="264319" y="3991768"/>
                    <a:pt x="452438" y="3516312"/>
                    <a:pt x="533400" y="3105150"/>
                  </a:cubicBezTo>
                  <a:cubicBezTo>
                    <a:pt x="614362" y="2693988"/>
                    <a:pt x="588962" y="2351087"/>
                    <a:pt x="561975" y="2000250"/>
                  </a:cubicBezTo>
                  <a:cubicBezTo>
                    <a:pt x="534988" y="1649413"/>
                    <a:pt x="465137" y="1333500"/>
                    <a:pt x="371475" y="1000125"/>
                  </a:cubicBezTo>
                  <a:cubicBezTo>
                    <a:pt x="277813" y="666750"/>
                    <a:pt x="79375" y="153987"/>
                    <a:pt x="0" y="0"/>
                  </a:cubicBezTo>
                </a:path>
              </a:pathLst>
            </a:custGeom>
            <a:ln w="28575"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9" name="直接连接符 168"/>
            <p:cNvCxnSpPr/>
            <p:nvPr/>
          </p:nvCxnSpPr>
          <p:spPr>
            <a:xfrm flipH="1">
              <a:off x="7340262" y="3131169"/>
              <a:ext cx="288032" cy="134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7412270" y="3102532"/>
              <a:ext cx="144016" cy="305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3711844" y="5418348"/>
              <a:ext cx="2592000" cy="1228660"/>
              <a:chOff x="3711844" y="4351784"/>
              <a:chExt cx="2592000" cy="1228660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3711844" y="4351784"/>
                <a:ext cx="2592000" cy="1228184"/>
                <a:chOff x="3711701" y="2766554"/>
                <a:chExt cx="2592000" cy="1228184"/>
              </a:xfrm>
            </p:grpSpPr>
            <p:sp>
              <p:nvSpPr>
                <p:cNvPr id="66" name="矩形 65"/>
                <p:cNvSpPr/>
                <p:nvPr/>
              </p:nvSpPr>
              <p:spPr>
                <a:xfrm>
                  <a:off x="3711701" y="2766554"/>
                  <a:ext cx="2592000" cy="122818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3711701" y="2766554"/>
                  <a:ext cx="2592000" cy="31577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新的</a:t>
                  </a:r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B Prototype</a:t>
                  </a:r>
                  <a:endParaRPr lang="zh-CN" alt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3711701" y="3082326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[[prototype]]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5007701" y="3081975"/>
                  <a:ext cx="1296000" cy="3157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3711701" y="3376584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sayB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5007701" y="3377060"/>
                  <a:ext cx="1296000" cy="3157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(function)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80" name="矩形 79"/>
              <p:cNvSpPr/>
              <p:nvPr/>
            </p:nvSpPr>
            <p:spPr>
              <a:xfrm>
                <a:off x="3711844" y="5264196"/>
                <a:ext cx="1296000" cy="315772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5007844" y="5264672"/>
                <a:ext cx="1296000" cy="315772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“i am a”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707904" y="4447988"/>
              <a:ext cx="2592000" cy="633652"/>
              <a:chOff x="-3132856" y="4352020"/>
              <a:chExt cx="2592000" cy="633652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-3132856" y="4352020"/>
                <a:ext cx="2592000" cy="6336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-3132856" y="4352020"/>
                <a:ext cx="2592000" cy="3157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默认的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Prototype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-3132856" y="4669900"/>
                <a:ext cx="1296000" cy="3157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constructor</a:t>
                </a:r>
                <a:endParaRPr lang="zh-CN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03" name="肘形连接符 102"/>
            <p:cNvCxnSpPr/>
            <p:nvPr/>
          </p:nvCxnSpPr>
          <p:spPr>
            <a:xfrm rot="10800000">
              <a:off x="3195177" y="4077074"/>
              <a:ext cx="2448273" cy="1891015"/>
            </a:xfrm>
            <a:prstGeom prst="bentConnector3">
              <a:avLst>
                <a:gd name="adj1" fmla="val -53747"/>
              </a:avLst>
            </a:prstGeom>
            <a:ln w="28575">
              <a:solidFill>
                <a:srgbClr val="FF0000"/>
              </a:solidFill>
              <a:prstDash val="solid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肘形连接符 87"/>
            <p:cNvCxnSpPr/>
            <p:nvPr/>
          </p:nvCxnSpPr>
          <p:spPr>
            <a:xfrm rot="10800000">
              <a:off x="1547808" y="4221088"/>
              <a:ext cx="4108041" cy="729484"/>
            </a:xfrm>
            <a:prstGeom prst="bentConnector3">
              <a:avLst>
                <a:gd name="adj1" fmla="val -24549"/>
              </a:avLst>
            </a:prstGeom>
            <a:ln w="19050">
              <a:solidFill>
                <a:schemeClr val="tx1"/>
              </a:solidFill>
              <a:headEnd type="oval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endCxn id="86" idx="1"/>
            </p:cNvCxnSpPr>
            <p:nvPr/>
          </p:nvCxnSpPr>
          <p:spPr>
            <a:xfrm rot="5400000" flipH="1" flipV="1">
              <a:off x="2740802" y="4924904"/>
              <a:ext cx="1286132" cy="648072"/>
            </a:xfrm>
            <a:prstGeom prst="bentConnector2">
              <a:avLst/>
            </a:prstGeom>
            <a:ln w="28575"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等腰三角形 138"/>
            <p:cNvSpPr/>
            <p:nvPr/>
          </p:nvSpPr>
          <p:spPr>
            <a:xfrm>
              <a:off x="6876255" y="5445224"/>
              <a:ext cx="138060" cy="14401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箭头连接符 93"/>
            <p:cNvCxnSpPr>
              <a:endCxn id="56" idx="0"/>
            </p:cNvCxnSpPr>
            <p:nvPr/>
          </p:nvCxnSpPr>
          <p:spPr>
            <a:xfrm>
              <a:off x="1547520" y="4221088"/>
              <a:ext cx="144" cy="120353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H="1">
              <a:off x="2941314" y="4854332"/>
              <a:ext cx="288032" cy="134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3013322" y="4825695"/>
              <a:ext cx="144016" cy="305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等腰三角形 112"/>
            <p:cNvSpPr/>
            <p:nvPr/>
          </p:nvSpPr>
          <p:spPr>
            <a:xfrm>
              <a:off x="4359844" y="4149080"/>
              <a:ext cx="138060" cy="14401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024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399</Words>
  <Application>Microsoft Office PowerPoint</Application>
  <PresentationFormat>全屏显示(4:3)</PresentationFormat>
  <Paragraphs>189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CXH</cp:lastModifiedBy>
  <cp:revision>49</cp:revision>
  <dcterms:created xsi:type="dcterms:W3CDTF">2017-12-19T02:55:04Z</dcterms:created>
  <dcterms:modified xsi:type="dcterms:W3CDTF">2018-03-04T05:53:44Z</dcterms:modified>
</cp:coreProperties>
</file>