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8" autoAdjust="0"/>
    <p:restoredTop sz="96327" autoAdjust="0"/>
  </p:normalViewPr>
  <p:slideViewPr>
    <p:cSldViewPr snapToGrid="0" showGuides="1">
      <p:cViewPr varScale="1">
        <p:scale>
          <a:sx n="128" d="100"/>
          <a:sy n="128" d="100"/>
        </p:scale>
        <p:origin x="4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17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EDB163B-345C-E842-79F6-50E5BD64ED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82184-B543-5C80-E66E-A7EA1CA6BD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D6AC6-1E26-4839-9C8A-D54FB443696E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3DCEC3-1328-0F77-68AB-37B64D5CBF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AF0AC0-35FC-52B8-77BF-053966B57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59CEC-9A58-4C1C-A763-BE62070D0B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8898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02D36-C76A-44DF-BFFF-D04980CD619C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B1F7-DD79-4F15-9E92-94136A42B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9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8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14" name="任意多边形: 形状 13"/>
            <p:cNvSpPr/>
            <p:nvPr/>
          </p:nvSpPr>
          <p:spPr>
            <a:xfrm flipH="1"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 flipH="1">
              <a:off x="0" y="0"/>
              <a:ext cx="901065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accent1">
                    <a:lumMod val="60000"/>
                    <a:lumOff val="40000"/>
                    <a:alpha val="0"/>
                  </a:schemeClr>
                </a:gs>
                <a:gs pos="80000">
                  <a:schemeClr val="accent1">
                    <a:lumMod val="75000"/>
                    <a:alpha val="67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>
              <a:spLocks/>
            </p:cNvSpPr>
            <p:nvPr/>
          </p:nvSpPr>
          <p:spPr bwMode="auto">
            <a:xfrm>
              <a:off x="0" y="4180770"/>
              <a:ext cx="12192000" cy="2677230"/>
            </a:xfrm>
            <a:custGeom>
              <a:avLst/>
              <a:gdLst>
                <a:gd name="connsiteX0" fmla="*/ 9503452 w 12192000"/>
                <a:gd name="connsiteY0" fmla="*/ 2 h 2677230"/>
                <a:gd name="connsiteX1" fmla="*/ 11973344 w 12192000"/>
                <a:gd name="connsiteY1" fmla="*/ 562788 h 2677230"/>
                <a:gd name="connsiteX2" fmla="*/ 12192000 w 12192000"/>
                <a:gd name="connsiteY2" fmla="*/ 667369 h 2677230"/>
                <a:gd name="connsiteX3" fmla="*/ 12192000 w 12192000"/>
                <a:gd name="connsiteY3" fmla="*/ 2677230 h 2677230"/>
                <a:gd name="connsiteX4" fmla="*/ 53190 w 12192000"/>
                <a:gd name="connsiteY4" fmla="*/ 2677230 h 2677230"/>
                <a:gd name="connsiteX5" fmla="*/ 49968 w 12192000"/>
                <a:gd name="connsiteY5" fmla="*/ 2589432 h 2677230"/>
                <a:gd name="connsiteX6" fmla="*/ 0 w 12192000"/>
                <a:gd name="connsiteY6" fmla="*/ 1227824 h 2677230"/>
                <a:gd name="connsiteX7" fmla="*/ 4493839 w 12192000"/>
                <a:gd name="connsiteY7" fmla="*/ 1498954 h 2677230"/>
                <a:gd name="connsiteX8" fmla="*/ 8709641 w 12192000"/>
                <a:gd name="connsiteY8" fmla="*/ 49697 h 2677230"/>
                <a:gd name="connsiteX9" fmla="*/ 9503452 w 12192000"/>
                <a:gd name="connsiteY9" fmla="*/ 2 h 267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677230">
                  <a:moveTo>
                    <a:pt x="9503452" y="2"/>
                  </a:moveTo>
                  <a:cubicBezTo>
                    <a:pt x="10429386" y="582"/>
                    <a:pt x="11205758" y="217896"/>
                    <a:pt x="11973344" y="562788"/>
                  </a:cubicBezTo>
                  <a:lnTo>
                    <a:pt x="12192000" y="667369"/>
                  </a:lnTo>
                  <a:lnTo>
                    <a:pt x="12192000" y="2677230"/>
                  </a:lnTo>
                  <a:lnTo>
                    <a:pt x="53190" y="2677230"/>
                  </a:lnTo>
                  <a:lnTo>
                    <a:pt x="49968" y="2589432"/>
                  </a:lnTo>
                  <a:cubicBezTo>
                    <a:pt x="0" y="1227824"/>
                    <a:pt x="0" y="1227824"/>
                    <a:pt x="0" y="1227824"/>
                  </a:cubicBezTo>
                  <a:cubicBezTo>
                    <a:pt x="1448374" y="1915333"/>
                    <a:pt x="3077795" y="2115453"/>
                    <a:pt x="4493839" y="1498954"/>
                  </a:cubicBezTo>
                  <a:cubicBezTo>
                    <a:pt x="5906650" y="882455"/>
                    <a:pt x="7303296" y="217540"/>
                    <a:pt x="8709641" y="49697"/>
                  </a:cubicBezTo>
                  <a:cubicBezTo>
                    <a:pt x="8987273" y="15805"/>
                    <a:pt x="9250925" y="-157"/>
                    <a:pt x="9503452" y="2"/>
                  </a:cubicBezTo>
                  <a:close/>
                </a:path>
              </a:pathLst>
            </a:custGeom>
            <a:gradFill>
              <a:gsLst>
                <a:gs pos="1000">
                  <a:schemeClr val="accent3">
                    <a:lumMod val="60000"/>
                    <a:lumOff val="40000"/>
                    <a:alpha val="87000"/>
                  </a:schemeClr>
                </a:gs>
                <a:gs pos="100000">
                  <a:schemeClr val="accent3">
                    <a:alpha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>
              <a:spLocks/>
            </p:cNvSpPr>
            <p:nvPr/>
          </p:nvSpPr>
          <p:spPr bwMode="auto">
            <a:xfrm>
              <a:off x="0" y="4514110"/>
              <a:ext cx="12192000" cy="2343891"/>
            </a:xfrm>
            <a:custGeom>
              <a:avLst/>
              <a:gdLst>
                <a:gd name="connsiteX0" fmla="*/ 9287328 w 12192000"/>
                <a:gd name="connsiteY0" fmla="*/ 18 h 2343891"/>
                <a:gd name="connsiteX1" fmla="*/ 11990910 w 12192000"/>
                <a:gd name="connsiteY1" fmla="*/ 660503 h 2343891"/>
                <a:gd name="connsiteX2" fmla="*/ 12192000 w 12192000"/>
                <a:gd name="connsiteY2" fmla="*/ 765751 h 2343891"/>
                <a:gd name="connsiteX3" fmla="*/ 12192000 w 12192000"/>
                <a:gd name="connsiteY3" fmla="*/ 2343891 h 2343891"/>
                <a:gd name="connsiteX4" fmla="*/ 0 w 12192000"/>
                <a:gd name="connsiteY4" fmla="*/ 2343891 h 2343891"/>
                <a:gd name="connsiteX5" fmla="*/ 0 w 12192000"/>
                <a:gd name="connsiteY5" fmla="*/ 2248657 h 2343891"/>
                <a:gd name="connsiteX6" fmla="*/ 0 w 12192000"/>
                <a:gd name="connsiteY6" fmla="*/ 875426 h 2343891"/>
                <a:gd name="connsiteX7" fmla="*/ 4480852 w 12192000"/>
                <a:gd name="connsiteY7" fmla="*/ 1314362 h 2343891"/>
                <a:gd name="connsiteX8" fmla="*/ 8748330 w 12192000"/>
                <a:gd name="connsiteY8" fmla="*/ 23373 h 2343891"/>
                <a:gd name="connsiteX9" fmla="*/ 9287328 w 12192000"/>
                <a:gd name="connsiteY9" fmla="*/ 18 h 23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343891">
                  <a:moveTo>
                    <a:pt x="9287328" y="18"/>
                  </a:moveTo>
                  <a:cubicBezTo>
                    <a:pt x="10329685" y="-2440"/>
                    <a:pt x="11168595" y="254484"/>
                    <a:pt x="11990910" y="660503"/>
                  </a:cubicBezTo>
                  <a:lnTo>
                    <a:pt x="12192000" y="765751"/>
                  </a:lnTo>
                  <a:lnTo>
                    <a:pt x="12192000" y="2343891"/>
                  </a:lnTo>
                  <a:lnTo>
                    <a:pt x="0" y="2343891"/>
                  </a:lnTo>
                  <a:lnTo>
                    <a:pt x="0" y="2248657"/>
                  </a:lnTo>
                  <a:cubicBezTo>
                    <a:pt x="0" y="875426"/>
                    <a:pt x="0" y="875426"/>
                    <a:pt x="0" y="875426"/>
                  </a:cubicBezTo>
                  <a:cubicBezTo>
                    <a:pt x="1422493" y="1617745"/>
                    <a:pt x="3042195" y="1875942"/>
                    <a:pt x="4480852" y="1314362"/>
                  </a:cubicBezTo>
                  <a:cubicBezTo>
                    <a:pt x="5916277" y="752782"/>
                    <a:pt x="7338769" y="139562"/>
                    <a:pt x="8748330" y="23373"/>
                  </a:cubicBezTo>
                  <a:cubicBezTo>
                    <a:pt x="8934224" y="8043"/>
                    <a:pt x="9113602" y="428"/>
                    <a:pt x="9287328" y="18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44000"/>
                  </a:schemeClr>
                </a:gs>
                <a:gs pos="100000">
                  <a:schemeClr val="accent1">
                    <a:alpha val="99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660401" y="1089025"/>
            <a:ext cx="6277428" cy="2554061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6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660399" y="4042193"/>
            <a:ext cx="3868057" cy="6459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 w="25400">
            <a:noFill/>
          </a:ln>
          <a:effectLst/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0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788582"/>
            <a:ext cx="5422900" cy="345518"/>
          </a:xfrm>
          <a:prstGeom prst="rect">
            <a:avLst/>
          </a:prstGeom>
        </p:spPr>
        <p:txBody>
          <a:bodyPr wrap="square" lIns="90000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5339996"/>
            <a:ext cx="5422900" cy="345518"/>
          </a:xfrm>
          <a:prstGeom prst="rect">
            <a:avLst/>
          </a:prstGeom>
        </p:spPr>
        <p:txBody>
          <a:bodyPr wrap="non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www.islide.cc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1070242" y="923161"/>
            <a:ext cx="448658" cy="108290"/>
            <a:chOff x="660399" y="964177"/>
            <a:chExt cx="278720" cy="67273"/>
          </a:xfrm>
          <a:solidFill>
            <a:schemeClr val="tx1"/>
          </a:solidFill>
        </p:grpSpPr>
        <p:sp>
          <p:nvSpPr>
            <p:cNvPr id="35" name="矩形: 圆角 34"/>
            <p:cNvSpPr>
              <a:spLocks noChangeAspect="1"/>
            </p:cNvSpPr>
            <p:nvPr/>
          </p:nvSpPr>
          <p:spPr>
            <a:xfrm flipH="1">
              <a:off x="871845" y="964177"/>
              <a:ext cx="67274" cy="672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6" name="矩形: 圆角 35"/>
            <p:cNvSpPr>
              <a:spLocks noChangeAspect="1"/>
            </p:cNvSpPr>
            <p:nvPr/>
          </p:nvSpPr>
          <p:spPr>
            <a:xfrm flipH="1">
              <a:off x="766122" y="964177"/>
              <a:ext cx="67274" cy="672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37" name="矩形: 圆角 36"/>
            <p:cNvSpPr>
              <a:spLocks noChangeAspect="1"/>
            </p:cNvSpPr>
            <p:nvPr/>
          </p:nvSpPr>
          <p:spPr>
            <a:xfrm flipH="1">
              <a:off x="660399" y="964177"/>
              <a:ext cx="67274" cy="6727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78B1-822A-48DD-9412-1B7D6807ED91}" type="datetime1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alpha val="9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 hasCustomPrompt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2023/12/20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0" name="直接连接符 9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任意多边形: 形状 11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12192000" cy="6858001"/>
            <a:chOff x="0" y="0"/>
            <a:chExt cx="12192000" cy="6858001"/>
          </a:xfrm>
        </p:grpSpPr>
        <p:sp>
          <p:nvSpPr>
            <p:cNvPr id="20" name="任意多边形: 形状 19"/>
            <p:cNvSpPr/>
            <p:nvPr/>
          </p:nvSpPr>
          <p:spPr>
            <a:xfrm flipH="1"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 flipH="1">
              <a:off x="0" y="0"/>
              <a:ext cx="901065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accent1">
                    <a:lumMod val="60000"/>
                    <a:lumOff val="40000"/>
                    <a:alpha val="0"/>
                  </a:schemeClr>
                </a:gs>
                <a:gs pos="80000">
                  <a:schemeClr val="accent1">
                    <a:lumMod val="75000"/>
                    <a:alpha val="67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0" y="4180770"/>
              <a:ext cx="12192000" cy="2677230"/>
            </a:xfrm>
            <a:custGeom>
              <a:avLst/>
              <a:gdLst>
                <a:gd name="connsiteX0" fmla="*/ 9503452 w 12192000"/>
                <a:gd name="connsiteY0" fmla="*/ 2 h 2677230"/>
                <a:gd name="connsiteX1" fmla="*/ 11973344 w 12192000"/>
                <a:gd name="connsiteY1" fmla="*/ 562788 h 2677230"/>
                <a:gd name="connsiteX2" fmla="*/ 12192000 w 12192000"/>
                <a:gd name="connsiteY2" fmla="*/ 667369 h 2677230"/>
                <a:gd name="connsiteX3" fmla="*/ 12192000 w 12192000"/>
                <a:gd name="connsiteY3" fmla="*/ 2677230 h 2677230"/>
                <a:gd name="connsiteX4" fmla="*/ 53190 w 12192000"/>
                <a:gd name="connsiteY4" fmla="*/ 2677230 h 2677230"/>
                <a:gd name="connsiteX5" fmla="*/ 49968 w 12192000"/>
                <a:gd name="connsiteY5" fmla="*/ 2589432 h 2677230"/>
                <a:gd name="connsiteX6" fmla="*/ 0 w 12192000"/>
                <a:gd name="connsiteY6" fmla="*/ 1227824 h 2677230"/>
                <a:gd name="connsiteX7" fmla="*/ 4493839 w 12192000"/>
                <a:gd name="connsiteY7" fmla="*/ 1498954 h 2677230"/>
                <a:gd name="connsiteX8" fmla="*/ 8709641 w 12192000"/>
                <a:gd name="connsiteY8" fmla="*/ 49697 h 2677230"/>
                <a:gd name="connsiteX9" fmla="*/ 9503452 w 12192000"/>
                <a:gd name="connsiteY9" fmla="*/ 2 h 267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677230">
                  <a:moveTo>
                    <a:pt x="9503452" y="2"/>
                  </a:moveTo>
                  <a:cubicBezTo>
                    <a:pt x="10429386" y="582"/>
                    <a:pt x="11205758" y="217896"/>
                    <a:pt x="11973344" y="562788"/>
                  </a:cubicBezTo>
                  <a:lnTo>
                    <a:pt x="12192000" y="667369"/>
                  </a:lnTo>
                  <a:lnTo>
                    <a:pt x="12192000" y="2677230"/>
                  </a:lnTo>
                  <a:lnTo>
                    <a:pt x="53190" y="2677230"/>
                  </a:lnTo>
                  <a:lnTo>
                    <a:pt x="49968" y="2589432"/>
                  </a:lnTo>
                  <a:cubicBezTo>
                    <a:pt x="0" y="1227824"/>
                    <a:pt x="0" y="1227824"/>
                    <a:pt x="0" y="1227824"/>
                  </a:cubicBezTo>
                  <a:cubicBezTo>
                    <a:pt x="1448374" y="1915333"/>
                    <a:pt x="3077795" y="2115453"/>
                    <a:pt x="4493839" y="1498954"/>
                  </a:cubicBezTo>
                  <a:cubicBezTo>
                    <a:pt x="5906650" y="882455"/>
                    <a:pt x="7303296" y="217540"/>
                    <a:pt x="8709641" y="49697"/>
                  </a:cubicBezTo>
                  <a:cubicBezTo>
                    <a:pt x="8987273" y="15805"/>
                    <a:pt x="9250925" y="-157"/>
                    <a:pt x="9503452" y="2"/>
                  </a:cubicBezTo>
                  <a:close/>
                </a:path>
              </a:pathLst>
            </a:custGeom>
            <a:gradFill>
              <a:gsLst>
                <a:gs pos="1000">
                  <a:schemeClr val="accent3">
                    <a:lumMod val="60000"/>
                    <a:lumOff val="40000"/>
                    <a:alpha val="87000"/>
                  </a:schemeClr>
                </a:gs>
                <a:gs pos="100000">
                  <a:schemeClr val="accent3">
                    <a:alpha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>
              <a:spLocks/>
            </p:cNvSpPr>
            <p:nvPr/>
          </p:nvSpPr>
          <p:spPr bwMode="auto">
            <a:xfrm>
              <a:off x="0" y="4514110"/>
              <a:ext cx="12192000" cy="2343891"/>
            </a:xfrm>
            <a:custGeom>
              <a:avLst/>
              <a:gdLst>
                <a:gd name="connsiteX0" fmla="*/ 9287328 w 12192000"/>
                <a:gd name="connsiteY0" fmla="*/ 18 h 2343891"/>
                <a:gd name="connsiteX1" fmla="*/ 11990910 w 12192000"/>
                <a:gd name="connsiteY1" fmla="*/ 660503 h 2343891"/>
                <a:gd name="connsiteX2" fmla="*/ 12192000 w 12192000"/>
                <a:gd name="connsiteY2" fmla="*/ 765751 h 2343891"/>
                <a:gd name="connsiteX3" fmla="*/ 12192000 w 12192000"/>
                <a:gd name="connsiteY3" fmla="*/ 2343891 h 2343891"/>
                <a:gd name="connsiteX4" fmla="*/ 0 w 12192000"/>
                <a:gd name="connsiteY4" fmla="*/ 2343891 h 2343891"/>
                <a:gd name="connsiteX5" fmla="*/ 0 w 12192000"/>
                <a:gd name="connsiteY5" fmla="*/ 2248657 h 2343891"/>
                <a:gd name="connsiteX6" fmla="*/ 0 w 12192000"/>
                <a:gd name="connsiteY6" fmla="*/ 875426 h 2343891"/>
                <a:gd name="connsiteX7" fmla="*/ 4480852 w 12192000"/>
                <a:gd name="connsiteY7" fmla="*/ 1314362 h 2343891"/>
                <a:gd name="connsiteX8" fmla="*/ 8748330 w 12192000"/>
                <a:gd name="connsiteY8" fmla="*/ 23373 h 2343891"/>
                <a:gd name="connsiteX9" fmla="*/ 9287328 w 12192000"/>
                <a:gd name="connsiteY9" fmla="*/ 18 h 23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343891">
                  <a:moveTo>
                    <a:pt x="9287328" y="18"/>
                  </a:moveTo>
                  <a:cubicBezTo>
                    <a:pt x="10329685" y="-2440"/>
                    <a:pt x="11168595" y="254484"/>
                    <a:pt x="11990910" y="660503"/>
                  </a:cubicBezTo>
                  <a:lnTo>
                    <a:pt x="12192000" y="765751"/>
                  </a:lnTo>
                  <a:lnTo>
                    <a:pt x="12192000" y="2343891"/>
                  </a:lnTo>
                  <a:lnTo>
                    <a:pt x="0" y="2343891"/>
                  </a:lnTo>
                  <a:lnTo>
                    <a:pt x="0" y="2248657"/>
                  </a:lnTo>
                  <a:cubicBezTo>
                    <a:pt x="0" y="875426"/>
                    <a:pt x="0" y="875426"/>
                    <a:pt x="0" y="875426"/>
                  </a:cubicBezTo>
                  <a:cubicBezTo>
                    <a:pt x="1422493" y="1617745"/>
                    <a:pt x="3042195" y="1875942"/>
                    <a:pt x="4480852" y="1314362"/>
                  </a:cubicBezTo>
                  <a:cubicBezTo>
                    <a:pt x="5916277" y="752782"/>
                    <a:pt x="7338769" y="139562"/>
                    <a:pt x="8748330" y="23373"/>
                  </a:cubicBezTo>
                  <a:cubicBezTo>
                    <a:pt x="8934224" y="8043"/>
                    <a:pt x="9113602" y="428"/>
                    <a:pt x="9287328" y="18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44000"/>
                  </a:schemeClr>
                </a:gs>
                <a:gs pos="100000">
                  <a:schemeClr val="accent1">
                    <a:alpha val="99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552951" y="1976093"/>
            <a:ext cx="6965950" cy="148146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defRPr sz="3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4552951" y="3469409"/>
            <a:ext cx="6965950" cy="110123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50000"/>
              </a:lnSpc>
              <a:buFont typeface="+mj-lt"/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2023/12/20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1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22249" y="0"/>
            <a:ext cx="11785602" cy="6546850"/>
            <a:chOff x="222249" y="0"/>
            <a:chExt cx="11785602" cy="6546850"/>
          </a:xfrm>
        </p:grpSpPr>
        <p:sp>
          <p:nvSpPr>
            <p:cNvPr id="10" name="任意多边形: 形状 9"/>
            <p:cNvSpPr/>
            <p:nvPr/>
          </p:nvSpPr>
          <p:spPr>
            <a:xfrm>
              <a:off x="9448800" y="0"/>
              <a:ext cx="1758949" cy="929059"/>
            </a:xfrm>
            <a:custGeom>
              <a:avLst/>
              <a:gdLst>
                <a:gd name="connsiteX0" fmla="*/ 6081 w 2139950"/>
                <a:gd name="connsiteY0" fmla="*/ 0 h 1130300"/>
                <a:gd name="connsiteX1" fmla="*/ 2133869 w 2139950"/>
                <a:gd name="connsiteY1" fmla="*/ 0 h 1130300"/>
                <a:gd name="connsiteX2" fmla="*/ 2139950 w 2139950"/>
                <a:gd name="connsiteY2" fmla="*/ 60325 h 1130300"/>
                <a:gd name="connsiteX3" fmla="*/ 1069975 w 2139950"/>
                <a:gd name="connsiteY3" fmla="*/ 1130300 h 1130300"/>
                <a:gd name="connsiteX4" fmla="*/ 0 w 2139950"/>
                <a:gd name="connsiteY4" fmla="*/ 60325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9950" h="1130300">
                  <a:moveTo>
                    <a:pt x="6081" y="0"/>
                  </a:moveTo>
                  <a:lnTo>
                    <a:pt x="2133869" y="0"/>
                  </a:lnTo>
                  <a:lnTo>
                    <a:pt x="2139950" y="60325"/>
                  </a:lnTo>
                  <a:cubicBezTo>
                    <a:pt x="2139950" y="651256"/>
                    <a:pt x="1660906" y="1130300"/>
                    <a:pt x="1069975" y="1130300"/>
                  </a:cubicBezTo>
                  <a:cubicBezTo>
                    <a:pt x="479044" y="1130300"/>
                    <a:pt x="0" y="651256"/>
                    <a:pt x="0" y="6032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alpha val="36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98499" y="5471158"/>
              <a:ext cx="274321" cy="274321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星形: 四角 10"/>
            <p:cNvSpPr/>
            <p:nvPr/>
          </p:nvSpPr>
          <p:spPr>
            <a:xfrm>
              <a:off x="11531601" y="2228850"/>
              <a:ext cx="476250" cy="476250"/>
            </a:xfrm>
            <a:prstGeom prst="star4">
              <a:avLst>
                <a:gd name="adj" fmla="val 1650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星形: 四角 11"/>
            <p:cNvSpPr/>
            <p:nvPr/>
          </p:nvSpPr>
          <p:spPr>
            <a:xfrm>
              <a:off x="222249" y="6070600"/>
              <a:ext cx="476250" cy="476250"/>
            </a:xfrm>
            <a:prstGeom prst="star4">
              <a:avLst>
                <a:gd name="adj" fmla="val 1650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0951844" y="377190"/>
              <a:ext cx="274320" cy="274320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660399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78B1-822A-48DD-9412-1B7D6807ED91}" type="datetime1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2023/12/20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iSlide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19" name="任意多边形: 形状 18"/>
            <p:cNvSpPr/>
            <p:nvPr/>
          </p:nvSpPr>
          <p:spPr>
            <a:xfrm flipH="1"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0"/>
              <a:ext cx="901065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3000">
                  <a:schemeClr val="accent1">
                    <a:lumMod val="60000"/>
                    <a:lumOff val="40000"/>
                    <a:alpha val="0"/>
                  </a:schemeClr>
                </a:gs>
                <a:gs pos="80000">
                  <a:schemeClr val="accent1">
                    <a:lumMod val="75000"/>
                    <a:alpha val="67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0" y="4180770"/>
              <a:ext cx="12192000" cy="2677230"/>
            </a:xfrm>
            <a:custGeom>
              <a:avLst/>
              <a:gdLst>
                <a:gd name="connsiteX0" fmla="*/ 9503452 w 12192000"/>
                <a:gd name="connsiteY0" fmla="*/ 2 h 2677230"/>
                <a:gd name="connsiteX1" fmla="*/ 11973344 w 12192000"/>
                <a:gd name="connsiteY1" fmla="*/ 562788 h 2677230"/>
                <a:gd name="connsiteX2" fmla="*/ 12192000 w 12192000"/>
                <a:gd name="connsiteY2" fmla="*/ 667369 h 2677230"/>
                <a:gd name="connsiteX3" fmla="*/ 12192000 w 12192000"/>
                <a:gd name="connsiteY3" fmla="*/ 2677230 h 2677230"/>
                <a:gd name="connsiteX4" fmla="*/ 53190 w 12192000"/>
                <a:gd name="connsiteY4" fmla="*/ 2677230 h 2677230"/>
                <a:gd name="connsiteX5" fmla="*/ 49968 w 12192000"/>
                <a:gd name="connsiteY5" fmla="*/ 2589432 h 2677230"/>
                <a:gd name="connsiteX6" fmla="*/ 0 w 12192000"/>
                <a:gd name="connsiteY6" fmla="*/ 1227824 h 2677230"/>
                <a:gd name="connsiteX7" fmla="*/ 4493839 w 12192000"/>
                <a:gd name="connsiteY7" fmla="*/ 1498954 h 2677230"/>
                <a:gd name="connsiteX8" fmla="*/ 8709641 w 12192000"/>
                <a:gd name="connsiteY8" fmla="*/ 49697 h 2677230"/>
                <a:gd name="connsiteX9" fmla="*/ 9503452 w 12192000"/>
                <a:gd name="connsiteY9" fmla="*/ 2 h 267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677230">
                  <a:moveTo>
                    <a:pt x="9503452" y="2"/>
                  </a:moveTo>
                  <a:cubicBezTo>
                    <a:pt x="10429386" y="582"/>
                    <a:pt x="11205758" y="217896"/>
                    <a:pt x="11973344" y="562788"/>
                  </a:cubicBezTo>
                  <a:lnTo>
                    <a:pt x="12192000" y="667369"/>
                  </a:lnTo>
                  <a:lnTo>
                    <a:pt x="12192000" y="2677230"/>
                  </a:lnTo>
                  <a:lnTo>
                    <a:pt x="53190" y="2677230"/>
                  </a:lnTo>
                  <a:lnTo>
                    <a:pt x="49968" y="2589432"/>
                  </a:lnTo>
                  <a:cubicBezTo>
                    <a:pt x="0" y="1227824"/>
                    <a:pt x="0" y="1227824"/>
                    <a:pt x="0" y="1227824"/>
                  </a:cubicBezTo>
                  <a:cubicBezTo>
                    <a:pt x="1448374" y="1915333"/>
                    <a:pt x="3077795" y="2115453"/>
                    <a:pt x="4493839" y="1498954"/>
                  </a:cubicBezTo>
                  <a:cubicBezTo>
                    <a:pt x="5906650" y="882455"/>
                    <a:pt x="7303296" y="217540"/>
                    <a:pt x="8709641" y="49697"/>
                  </a:cubicBezTo>
                  <a:cubicBezTo>
                    <a:pt x="8987273" y="15805"/>
                    <a:pt x="9250925" y="-157"/>
                    <a:pt x="9503452" y="2"/>
                  </a:cubicBezTo>
                  <a:close/>
                </a:path>
              </a:pathLst>
            </a:custGeom>
            <a:gradFill>
              <a:gsLst>
                <a:gs pos="1000">
                  <a:schemeClr val="accent3">
                    <a:lumMod val="60000"/>
                    <a:lumOff val="40000"/>
                    <a:alpha val="87000"/>
                  </a:schemeClr>
                </a:gs>
                <a:gs pos="100000">
                  <a:schemeClr val="accent3">
                    <a:alpha val="7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0" y="4514110"/>
              <a:ext cx="12192000" cy="2343891"/>
            </a:xfrm>
            <a:custGeom>
              <a:avLst/>
              <a:gdLst>
                <a:gd name="connsiteX0" fmla="*/ 9287328 w 12192000"/>
                <a:gd name="connsiteY0" fmla="*/ 18 h 2343891"/>
                <a:gd name="connsiteX1" fmla="*/ 11990910 w 12192000"/>
                <a:gd name="connsiteY1" fmla="*/ 660503 h 2343891"/>
                <a:gd name="connsiteX2" fmla="*/ 12192000 w 12192000"/>
                <a:gd name="connsiteY2" fmla="*/ 765751 h 2343891"/>
                <a:gd name="connsiteX3" fmla="*/ 12192000 w 12192000"/>
                <a:gd name="connsiteY3" fmla="*/ 2343891 h 2343891"/>
                <a:gd name="connsiteX4" fmla="*/ 0 w 12192000"/>
                <a:gd name="connsiteY4" fmla="*/ 2343891 h 2343891"/>
                <a:gd name="connsiteX5" fmla="*/ 0 w 12192000"/>
                <a:gd name="connsiteY5" fmla="*/ 2248657 h 2343891"/>
                <a:gd name="connsiteX6" fmla="*/ 0 w 12192000"/>
                <a:gd name="connsiteY6" fmla="*/ 875426 h 2343891"/>
                <a:gd name="connsiteX7" fmla="*/ 4480852 w 12192000"/>
                <a:gd name="connsiteY7" fmla="*/ 1314362 h 2343891"/>
                <a:gd name="connsiteX8" fmla="*/ 8748330 w 12192000"/>
                <a:gd name="connsiteY8" fmla="*/ 23373 h 2343891"/>
                <a:gd name="connsiteX9" fmla="*/ 9287328 w 12192000"/>
                <a:gd name="connsiteY9" fmla="*/ 18 h 23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343891">
                  <a:moveTo>
                    <a:pt x="9287328" y="18"/>
                  </a:moveTo>
                  <a:cubicBezTo>
                    <a:pt x="10329685" y="-2440"/>
                    <a:pt x="11168595" y="254484"/>
                    <a:pt x="11990910" y="660503"/>
                  </a:cubicBezTo>
                  <a:lnTo>
                    <a:pt x="12192000" y="765751"/>
                  </a:lnTo>
                  <a:lnTo>
                    <a:pt x="12192000" y="2343891"/>
                  </a:lnTo>
                  <a:lnTo>
                    <a:pt x="0" y="2343891"/>
                  </a:lnTo>
                  <a:lnTo>
                    <a:pt x="0" y="2248657"/>
                  </a:lnTo>
                  <a:cubicBezTo>
                    <a:pt x="0" y="875426"/>
                    <a:pt x="0" y="875426"/>
                    <a:pt x="0" y="875426"/>
                  </a:cubicBezTo>
                  <a:cubicBezTo>
                    <a:pt x="1422493" y="1617745"/>
                    <a:pt x="3042195" y="1875942"/>
                    <a:pt x="4480852" y="1314362"/>
                  </a:cubicBezTo>
                  <a:cubicBezTo>
                    <a:pt x="5916277" y="752782"/>
                    <a:pt x="7338769" y="139562"/>
                    <a:pt x="8748330" y="23373"/>
                  </a:cubicBezTo>
                  <a:cubicBezTo>
                    <a:pt x="8934224" y="8043"/>
                    <a:pt x="9113602" y="428"/>
                    <a:pt x="9287328" y="18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44000"/>
                  </a:schemeClr>
                </a:gs>
                <a:gs pos="100000">
                  <a:schemeClr val="accent1">
                    <a:alpha val="99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60401" y="1130300"/>
            <a:ext cx="5958114" cy="267723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72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7304567" y="5857101"/>
            <a:ext cx="4214333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7304567" y="5467246"/>
            <a:ext cx="4214333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www.islide.cc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2023/12/20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iSlide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60401" y="1089025"/>
            <a:ext cx="6277428" cy="2554061"/>
          </a:xfrm>
        </p:spPr>
        <p:txBody>
          <a:bodyPr wrap="square">
            <a:normAutofit/>
          </a:bodyPr>
          <a:lstStyle/>
          <a:p>
            <a:pPr lvl="0"/>
            <a:r>
              <a:rPr lang="en-US" dirty="0" err="1"/>
              <a:t>体育运动的</a:t>
            </a:r>
            <a:br>
              <a:rPr lang="en-US" dirty="0"/>
            </a:br>
            <a:r>
              <a:rPr lang="en-US" dirty="0" err="1"/>
              <a:t>益处与影响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/>
          </p:nvPr>
        </p:nvSpPr>
        <p:spPr>
          <a:xfrm>
            <a:off x="660399" y="4042193"/>
            <a:ext cx="3868057" cy="645921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运动教育科普画册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096000" y="5788582"/>
            <a:ext cx="5422900" cy="345518"/>
          </a:xfrm>
        </p:spPr>
        <p:txBody>
          <a:bodyPr wrap="square">
            <a:normAutofit/>
          </a:bodyPr>
          <a:lstStyle/>
          <a:p>
            <a:pPr lvl="0"/>
            <a:r>
              <a:rPr lang="en-US"/>
              <a:t>Presenter name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096000" y="5339996"/>
            <a:ext cx="5422900" cy="345518"/>
          </a:xfrm>
        </p:spPr>
        <p:txBody>
          <a:bodyPr wrap="none">
            <a:normAutofit/>
          </a:bodyPr>
          <a:lstStyle/>
          <a:p>
            <a:pPr lvl="0"/>
            <a:r>
              <a:rPr lang="en-US" dirty="0" err="1"/>
              <a:t>www.islide.cc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16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  <a:alpha val="73000"/>
              </a:schemeClr>
            </a:gs>
            <a:gs pos="100000">
              <a:schemeClr val="accent2">
                <a:lumMod val="20000"/>
                <a:lumOff val="80000"/>
                <a:alpha val="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CC303E5-F3FE-BE8D-C6D0-3D43A302B38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5DAC49C-8965-611F-9F6F-98B884EA9218}"/>
                </a:ext>
              </a:extLst>
            </p:cNvPr>
            <p:cNvSpPr/>
            <p:nvPr/>
          </p:nvSpPr>
          <p:spPr>
            <a:xfrm>
              <a:off x="7451445" y="675433"/>
              <a:ext cx="376989" cy="376989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  <a:alpha val="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63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5F297B1-F4E9-242E-5FB9-8D48E253BAA0}"/>
                </a:ext>
              </a:extLst>
            </p:cNvPr>
            <p:cNvSpPr/>
            <p:nvPr/>
          </p:nvSpPr>
          <p:spPr>
            <a:xfrm>
              <a:off x="301610" y="6113354"/>
              <a:ext cx="380639" cy="380639"/>
            </a:xfrm>
            <a:prstGeom prst="ellipse">
              <a:avLst/>
            </a:prstGeom>
            <a:noFill/>
            <a:ln w="63500"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7295D8C-B6E4-0965-4A4D-0B7D8B5BC006}"/>
                </a:ext>
              </a:extLst>
            </p:cNvPr>
            <p:cNvSpPr/>
            <p:nvPr/>
          </p:nvSpPr>
          <p:spPr>
            <a:xfrm>
              <a:off x="0" y="0"/>
              <a:ext cx="1380713" cy="1380713"/>
            </a:xfrm>
            <a:custGeom>
              <a:avLst/>
              <a:gdLst>
                <a:gd name="connsiteX0" fmla="*/ 0 w 3638550"/>
                <a:gd name="connsiteY0" fmla="*/ 1819275 h 3638550"/>
                <a:gd name="connsiteX1" fmla="*/ 1819275 w 3638550"/>
                <a:gd name="connsiteY1" fmla="*/ 0 h 3638550"/>
                <a:gd name="connsiteX2" fmla="*/ 3638550 w 3638550"/>
                <a:gd name="connsiteY2" fmla="*/ 1819275 h 3638550"/>
                <a:gd name="connsiteX3" fmla="*/ 1819275 w 3638550"/>
                <a:gd name="connsiteY3" fmla="*/ 3638550 h 3638550"/>
                <a:gd name="connsiteX4" fmla="*/ 0 w 3638550"/>
                <a:gd name="connsiteY4" fmla="*/ 1819275 h 3638550"/>
                <a:gd name="connsiteX0" fmla="*/ 1819275 w 3638550"/>
                <a:gd name="connsiteY0" fmla="*/ 0 h 3638550"/>
                <a:gd name="connsiteX1" fmla="*/ 3638550 w 3638550"/>
                <a:gd name="connsiteY1" fmla="*/ 1819275 h 3638550"/>
                <a:gd name="connsiteX2" fmla="*/ 1819275 w 3638550"/>
                <a:gd name="connsiteY2" fmla="*/ 3638550 h 3638550"/>
                <a:gd name="connsiteX3" fmla="*/ 0 w 3638550"/>
                <a:gd name="connsiteY3" fmla="*/ 1819275 h 3638550"/>
                <a:gd name="connsiteX4" fmla="*/ 1910715 w 3638550"/>
                <a:gd name="connsiteY4" fmla="*/ 91440 h 3638550"/>
                <a:gd name="connsiteX0" fmla="*/ 1819275 w 3638550"/>
                <a:gd name="connsiteY0" fmla="*/ 0 h 3638550"/>
                <a:gd name="connsiteX1" fmla="*/ 3638550 w 3638550"/>
                <a:gd name="connsiteY1" fmla="*/ 1819275 h 3638550"/>
                <a:gd name="connsiteX2" fmla="*/ 1819275 w 3638550"/>
                <a:gd name="connsiteY2" fmla="*/ 3638550 h 3638550"/>
                <a:gd name="connsiteX3" fmla="*/ 0 w 3638550"/>
                <a:gd name="connsiteY3" fmla="*/ 1819275 h 3638550"/>
                <a:gd name="connsiteX0" fmla="*/ 3638550 w 3638550"/>
                <a:gd name="connsiteY0" fmla="*/ 0 h 1819275"/>
                <a:gd name="connsiteX1" fmla="*/ 1819275 w 3638550"/>
                <a:gd name="connsiteY1" fmla="*/ 1819275 h 1819275"/>
                <a:gd name="connsiteX2" fmla="*/ 0 w 3638550"/>
                <a:gd name="connsiteY2" fmla="*/ 0 h 1819275"/>
                <a:gd name="connsiteX0" fmla="*/ 1819275 w 1819275"/>
                <a:gd name="connsiteY0" fmla="*/ 0 h 1819275"/>
                <a:gd name="connsiteX1" fmla="*/ 0 w 1819275"/>
                <a:gd name="connsiteY1" fmla="*/ 181927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19275" h="1819275">
                  <a:moveTo>
                    <a:pt x="1819275" y="0"/>
                  </a:moveTo>
                  <a:cubicBezTo>
                    <a:pt x="1819275" y="1004758"/>
                    <a:pt x="1004758" y="1819275"/>
                    <a:pt x="0" y="1819275"/>
                  </a:cubicBezTo>
                </a:path>
              </a:pathLst>
            </a:custGeom>
            <a:noFill/>
            <a:ln w="257175">
              <a:gradFill>
                <a:gsLst>
                  <a:gs pos="0">
                    <a:schemeClr val="accent1">
                      <a:lumMod val="60000"/>
                      <a:lumOff val="40000"/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17D847DF-6E99-297F-E8A9-A86F6B27FD33}"/>
                </a:ext>
              </a:extLst>
            </p:cNvPr>
            <p:cNvGrpSpPr/>
            <p:nvPr/>
          </p:nvGrpSpPr>
          <p:grpSpPr>
            <a:xfrm>
              <a:off x="1058703" y="1213178"/>
              <a:ext cx="6218450" cy="716782"/>
              <a:chOff x="1058703" y="1213178"/>
              <a:chExt cx="6218450" cy="716782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F14B2F5-9609-9F1B-78DA-F8CC7AFC2DAC}"/>
                  </a:ext>
                </a:extLst>
              </p:cNvPr>
              <p:cNvSpPr txBox="1"/>
              <p:nvPr/>
            </p:nvSpPr>
            <p:spPr>
              <a:xfrm>
                <a:off x="2102174" y="1327724"/>
                <a:ext cx="2417872" cy="48769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kumimoji="1" lang="en-US" altLang="zh-CN" sz="2000" b="1">
                    <a:solidFill>
                      <a:schemeClr val="tx1"/>
                    </a:solidFill>
                    <a:effectLst/>
                  </a:rPr>
                  <a:t>介绍</a:t>
                </a:r>
                <a:endParaRPr kumimoji="1" lang="en-US" altLang="zh-CN" sz="2000" b="1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93F7147-5CC3-3F87-61D3-642B579ADD95}"/>
                  </a:ext>
                </a:extLst>
              </p:cNvPr>
              <p:cNvSpPr txBox="1"/>
              <p:nvPr/>
            </p:nvSpPr>
            <p:spPr>
              <a:xfrm>
                <a:off x="4520046" y="1327724"/>
                <a:ext cx="2757107" cy="487690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400">
                    <a:solidFill>
                      <a:schemeClr val="tx1">
                        <a:alpha val="80000"/>
                      </a:schemeClr>
                    </a:solidFill>
                  </a:rPr>
                  <a:t>介绍体育运动的益处与影响</a:t>
                </a:r>
                <a:endParaRPr kumimoji="1" lang="en-US" altLang="zh-CN" sz="14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E2AFB46-9340-FB9E-0222-6A5E28AAF90D}"/>
                  </a:ext>
                </a:extLst>
              </p:cNvPr>
              <p:cNvSpPr/>
              <p:nvPr/>
            </p:nvSpPr>
            <p:spPr>
              <a:xfrm>
                <a:off x="1058703" y="1213178"/>
                <a:ext cx="716782" cy="71678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accent1">
                    <a:alpha val="4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</a:rPr>
                  <a:t>01</a:t>
                </a:r>
              </a:p>
            </p:txBody>
          </p:sp>
        </p:grpSp>
        <p:grpSp>
          <p:nvGrpSpPr>
            <p:cNvPr id="72" name="ïṥ1ïďe">
              <a:extLst>
                <a:ext uri="{FF2B5EF4-FFF2-40B4-BE49-F238E27FC236}">
                  <a16:creationId xmlns:a16="http://schemas.microsoft.com/office/drawing/2014/main" id="{E73EC16F-B9EE-76CA-2CF3-2BB375572D8A}"/>
                </a:ext>
              </a:extLst>
            </p:cNvPr>
            <p:cNvGrpSpPr/>
            <p:nvPr/>
          </p:nvGrpSpPr>
          <p:grpSpPr>
            <a:xfrm>
              <a:off x="7779658" y="0"/>
              <a:ext cx="4412342" cy="6858000"/>
              <a:chOff x="7779658" y="0"/>
              <a:chExt cx="4412342" cy="6858000"/>
            </a:xfrm>
          </p:grpSpPr>
          <p:grpSp>
            <p:nvGrpSpPr>
              <p:cNvPr id="89" name="íṣ1ïḋê">
                <a:extLst>
                  <a:ext uri="{FF2B5EF4-FFF2-40B4-BE49-F238E27FC236}">
                    <a16:creationId xmlns:a16="http://schemas.microsoft.com/office/drawing/2014/main" id="{9FD6E4CB-1E9D-2A00-C6A7-C1EB8C34C1CA}"/>
                  </a:ext>
                </a:extLst>
              </p:cNvPr>
              <p:cNvGrpSpPr/>
              <p:nvPr/>
            </p:nvGrpSpPr>
            <p:grpSpPr>
              <a:xfrm>
                <a:off x="7779658" y="0"/>
                <a:ext cx="4412342" cy="6858000"/>
                <a:chOff x="7779658" y="0"/>
                <a:chExt cx="4412342" cy="6858000"/>
              </a:xfrm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236320B9-FA83-E5DE-E34C-64FF4351EDB9}"/>
                    </a:ext>
                  </a:extLst>
                </p:cNvPr>
                <p:cNvSpPr/>
                <p:nvPr/>
              </p:nvSpPr>
              <p:spPr>
                <a:xfrm>
                  <a:off x="7779658" y="0"/>
                  <a:ext cx="4412342" cy="6858000"/>
                </a:xfrm>
                <a:custGeom>
                  <a:avLst/>
                  <a:gdLst>
                    <a:gd name="connsiteX0" fmla="*/ 1295690 w 4412342"/>
                    <a:gd name="connsiteY0" fmla="*/ 0 h 6858000"/>
                    <a:gd name="connsiteX1" fmla="*/ 4412342 w 4412342"/>
                    <a:gd name="connsiteY1" fmla="*/ 0 h 6858000"/>
                    <a:gd name="connsiteX2" fmla="*/ 4412342 w 4412342"/>
                    <a:gd name="connsiteY2" fmla="*/ 1636729 h 6858000"/>
                    <a:gd name="connsiteX3" fmla="*/ 4272563 w 4412342"/>
                    <a:gd name="connsiteY3" fmla="*/ 1672670 h 6858000"/>
                    <a:gd name="connsiteX4" fmla="*/ 3111228 w 4412342"/>
                    <a:gd name="connsiteY4" fmla="*/ 3251199 h 6858000"/>
                    <a:gd name="connsiteX5" fmla="*/ 4272563 w 4412342"/>
                    <a:gd name="connsiteY5" fmla="*/ 4829728 h 6858000"/>
                    <a:gd name="connsiteX6" fmla="*/ 4412342 w 4412342"/>
                    <a:gd name="connsiteY6" fmla="*/ 4865669 h 6858000"/>
                    <a:gd name="connsiteX7" fmla="*/ 4412342 w 4412342"/>
                    <a:gd name="connsiteY7" fmla="*/ 6858000 h 6858000"/>
                    <a:gd name="connsiteX8" fmla="*/ 1670654 w 4412342"/>
                    <a:gd name="connsiteY8" fmla="*/ 6858000 h 6858000"/>
                    <a:gd name="connsiteX9" fmla="*/ 1550198 w 4412342"/>
                    <a:gd name="connsiteY9" fmla="*/ 6753659 h 6858000"/>
                    <a:gd name="connsiteX10" fmla="*/ 0 w 4412342"/>
                    <a:gd name="connsiteY10" fmla="*/ 3251200 h 6858000"/>
                    <a:gd name="connsiteX11" fmla="*/ 1229199 w 4412342"/>
                    <a:gd name="connsiteY11" fmla="*/ 69741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412342" h="6858000">
                      <a:moveTo>
                        <a:pt x="1295690" y="0"/>
                      </a:moveTo>
                      <a:lnTo>
                        <a:pt x="4412342" y="0"/>
                      </a:lnTo>
                      <a:lnTo>
                        <a:pt x="4412342" y="1636729"/>
                      </a:lnTo>
                      <a:lnTo>
                        <a:pt x="4272563" y="1672670"/>
                      </a:lnTo>
                      <a:cubicBezTo>
                        <a:pt x="3599745" y="1881938"/>
                        <a:pt x="3111228" y="2509519"/>
                        <a:pt x="3111228" y="3251199"/>
                      </a:cubicBezTo>
                      <a:cubicBezTo>
                        <a:pt x="3111228" y="3992879"/>
                        <a:pt x="3599745" y="4620460"/>
                        <a:pt x="4272563" y="4829728"/>
                      </a:cubicBezTo>
                      <a:lnTo>
                        <a:pt x="4412342" y="4865669"/>
                      </a:lnTo>
                      <a:lnTo>
                        <a:pt x="4412342" y="6858000"/>
                      </a:lnTo>
                      <a:lnTo>
                        <a:pt x="1670654" y="6858000"/>
                      </a:lnTo>
                      <a:lnTo>
                        <a:pt x="1550198" y="6753659"/>
                      </a:lnTo>
                      <a:cubicBezTo>
                        <a:pt x="597879" y="5888107"/>
                        <a:pt x="0" y="4639475"/>
                        <a:pt x="0" y="3251200"/>
                      </a:cubicBezTo>
                      <a:cubicBezTo>
                        <a:pt x="0" y="2026252"/>
                        <a:pt x="465477" y="910022"/>
                        <a:pt x="1229199" y="69741"/>
                      </a:cubicBezTo>
                      <a:close/>
                    </a:path>
                  </a:pathLst>
                </a:custGeom>
                <a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79505069-F810-19C5-62F7-4DBDF9C983E7}"/>
                    </a:ext>
                  </a:extLst>
                </p:cNvPr>
                <p:cNvSpPr/>
                <p:nvPr/>
              </p:nvSpPr>
              <p:spPr>
                <a:xfrm>
                  <a:off x="7779658" y="0"/>
                  <a:ext cx="4412342" cy="6858000"/>
                </a:xfrm>
                <a:custGeom>
                  <a:avLst/>
                  <a:gdLst>
                    <a:gd name="connsiteX0" fmla="*/ 1295690 w 4412342"/>
                    <a:gd name="connsiteY0" fmla="*/ 0 h 6858000"/>
                    <a:gd name="connsiteX1" fmla="*/ 4412342 w 4412342"/>
                    <a:gd name="connsiteY1" fmla="*/ 0 h 6858000"/>
                    <a:gd name="connsiteX2" fmla="*/ 4412342 w 4412342"/>
                    <a:gd name="connsiteY2" fmla="*/ 1636729 h 6858000"/>
                    <a:gd name="connsiteX3" fmla="*/ 4272563 w 4412342"/>
                    <a:gd name="connsiteY3" fmla="*/ 1672670 h 6858000"/>
                    <a:gd name="connsiteX4" fmla="*/ 3111228 w 4412342"/>
                    <a:gd name="connsiteY4" fmla="*/ 3251199 h 6858000"/>
                    <a:gd name="connsiteX5" fmla="*/ 4272563 w 4412342"/>
                    <a:gd name="connsiteY5" fmla="*/ 4829728 h 6858000"/>
                    <a:gd name="connsiteX6" fmla="*/ 4412342 w 4412342"/>
                    <a:gd name="connsiteY6" fmla="*/ 4865669 h 6858000"/>
                    <a:gd name="connsiteX7" fmla="*/ 4412342 w 4412342"/>
                    <a:gd name="connsiteY7" fmla="*/ 6858000 h 6858000"/>
                    <a:gd name="connsiteX8" fmla="*/ 1670654 w 4412342"/>
                    <a:gd name="connsiteY8" fmla="*/ 6858000 h 6858000"/>
                    <a:gd name="connsiteX9" fmla="*/ 1550198 w 4412342"/>
                    <a:gd name="connsiteY9" fmla="*/ 6753659 h 6858000"/>
                    <a:gd name="connsiteX10" fmla="*/ 0 w 4412342"/>
                    <a:gd name="connsiteY10" fmla="*/ 3251200 h 6858000"/>
                    <a:gd name="connsiteX11" fmla="*/ 1229199 w 4412342"/>
                    <a:gd name="connsiteY11" fmla="*/ 69741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412342" h="6858000">
                      <a:moveTo>
                        <a:pt x="1295690" y="0"/>
                      </a:moveTo>
                      <a:lnTo>
                        <a:pt x="4412342" y="0"/>
                      </a:lnTo>
                      <a:lnTo>
                        <a:pt x="4412342" y="1636729"/>
                      </a:lnTo>
                      <a:lnTo>
                        <a:pt x="4272563" y="1672670"/>
                      </a:lnTo>
                      <a:cubicBezTo>
                        <a:pt x="3599745" y="1881938"/>
                        <a:pt x="3111228" y="2509519"/>
                        <a:pt x="3111228" y="3251199"/>
                      </a:cubicBezTo>
                      <a:cubicBezTo>
                        <a:pt x="3111228" y="3992879"/>
                        <a:pt x="3599745" y="4620460"/>
                        <a:pt x="4272563" y="4829728"/>
                      </a:cubicBezTo>
                      <a:lnTo>
                        <a:pt x="4412342" y="4865669"/>
                      </a:lnTo>
                      <a:lnTo>
                        <a:pt x="4412342" y="6858000"/>
                      </a:lnTo>
                      <a:lnTo>
                        <a:pt x="1670654" y="6858000"/>
                      </a:lnTo>
                      <a:lnTo>
                        <a:pt x="1550198" y="6753659"/>
                      </a:lnTo>
                      <a:cubicBezTo>
                        <a:pt x="597879" y="5888107"/>
                        <a:pt x="0" y="4639475"/>
                        <a:pt x="0" y="3251200"/>
                      </a:cubicBezTo>
                      <a:cubicBezTo>
                        <a:pt x="0" y="2026252"/>
                        <a:pt x="465477" y="910022"/>
                        <a:pt x="1229199" y="6974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85000">
                      <a:schemeClr val="accent1">
                        <a:alpha val="82000"/>
                      </a:schemeClr>
                    </a:gs>
                  </a:gsLst>
                  <a:lin ang="10800000" scaled="1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FE0B86E-161F-41C5-5AFD-070D8BA7405D}"/>
                  </a:ext>
                </a:extLst>
              </p:cNvPr>
              <p:cNvSpPr/>
              <p:nvPr/>
            </p:nvSpPr>
            <p:spPr>
              <a:xfrm>
                <a:off x="8724902" y="2045668"/>
                <a:ext cx="1446146" cy="25545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/>
                <a:r>
                  <a:rPr kumimoji="1" lang="zh-CN" altLang="en-US" sz="8000" b="1" dirty="0">
                    <a:solidFill>
                      <a:srgbClr val="FFFFFF"/>
                    </a:solidFill>
                  </a:rPr>
                  <a:t>目</a:t>
                </a:r>
                <a:endParaRPr kumimoji="1" lang="en-US" altLang="zh-CN" sz="8000" b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kumimoji="1" lang="zh-CN" altLang="en-US" sz="8000" b="1" dirty="0">
                    <a:solidFill>
                      <a:srgbClr val="FFFFFF"/>
                    </a:solidFill>
                  </a:rPr>
                  <a:t>录</a:t>
                </a:r>
                <a:endParaRPr kumimoji="1" lang="en-US" altLang="zh-CN" sz="80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717A3513-2CA4-BEF5-407D-60B1531F13D0}"/>
                </a:ext>
              </a:extLst>
            </p:cNvPr>
            <p:cNvGrpSpPr/>
            <p:nvPr/>
          </p:nvGrpSpPr>
          <p:grpSpPr>
            <a:xfrm>
              <a:off x="1058703" y="2233864"/>
              <a:ext cx="6218450" cy="716782"/>
              <a:chOff x="1058703" y="2233864"/>
              <a:chExt cx="6218450" cy="716782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E92E3CA1-6F04-EFBD-E591-FC0990B39841}"/>
                  </a:ext>
                </a:extLst>
              </p:cNvPr>
              <p:cNvSpPr txBox="1"/>
              <p:nvPr/>
            </p:nvSpPr>
            <p:spPr>
              <a:xfrm>
                <a:off x="2102174" y="2348410"/>
                <a:ext cx="2417872" cy="48769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kumimoji="1" lang="en-US" altLang="zh-CN" sz="2000" b="1" dirty="0" err="1">
                    <a:solidFill>
                      <a:schemeClr val="tx1"/>
                    </a:solidFill>
                    <a:effectLst/>
                  </a:rPr>
                  <a:t>体育运动与健康</a:t>
                </a:r>
                <a:endParaRPr kumimoji="1" lang="en-US" altLang="zh-CN" sz="2000" b="1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9EA2490-5CBC-CCE2-A52A-C793C9D68D97}"/>
                  </a:ext>
                </a:extLst>
              </p:cNvPr>
              <p:cNvSpPr txBox="1"/>
              <p:nvPr/>
            </p:nvSpPr>
            <p:spPr>
              <a:xfrm>
                <a:off x="4520046" y="2348410"/>
                <a:ext cx="2757107" cy="487690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400" dirty="0" err="1">
                    <a:solidFill>
                      <a:schemeClr val="tx1">
                        <a:alpha val="80000"/>
                      </a:schemeClr>
                    </a:solidFill>
                  </a:rPr>
                  <a:t>介绍体育运动对身体健康的影响</a:t>
                </a:r>
                <a:endParaRPr kumimoji="1" lang="en-US" altLang="zh-CN" sz="14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C444710-CE4A-30E2-0BF0-D9B71D8B651C}"/>
                  </a:ext>
                </a:extLst>
              </p:cNvPr>
              <p:cNvSpPr/>
              <p:nvPr/>
            </p:nvSpPr>
            <p:spPr>
              <a:xfrm>
                <a:off x="1058703" y="2233864"/>
                <a:ext cx="716782" cy="716782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accent2">
                    <a:alpha val="4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</a:rPr>
                  <a:t>02</a:t>
                </a:r>
              </a:p>
            </p:txBody>
          </p: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4D80AB57-B2C7-F9D6-F230-AD28FB37AF68}"/>
                </a:ext>
              </a:extLst>
            </p:cNvPr>
            <p:cNvGrpSpPr/>
            <p:nvPr/>
          </p:nvGrpSpPr>
          <p:grpSpPr>
            <a:xfrm>
              <a:off x="1058703" y="3254550"/>
              <a:ext cx="6218450" cy="716782"/>
              <a:chOff x="1058703" y="3254550"/>
              <a:chExt cx="6218450" cy="716782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2BEE4BD-86C1-A265-1883-8FCDC564916E}"/>
                  </a:ext>
                </a:extLst>
              </p:cNvPr>
              <p:cNvSpPr txBox="1"/>
              <p:nvPr/>
            </p:nvSpPr>
            <p:spPr>
              <a:xfrm>
                <a:off x="2102174" y="3369096"/>
                <a:ext cx="2417872" cy="48769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 fontScale="925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kumimoji="1" lang="en-US" altLang="zh-CN" sz="2000" b="1" dirty="0" err="1">
                    <a:solidFill>
                      <a:schemeClr val="tx1"/>
                    </a:solidFill>
                    <a:effectLst/>
                  </a:rPr>
                  <a:t>不同类型的体育运动</a:t>
                </a:r>
                <a:endParaRPr kumimoji="1" lang="en-US" altLang="zh-CN" sz="2000" b="1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DBCE2B-AC02-7F27-23EA-5F7CB4FB4CAE}"/>
                  </a:ext>
                </a:extLst>
              </p:cNvPr>
              <p:cNvSpPr txBox="1"/>
              <p:nvPr/>
            </p:nvSpPr>
            <p:spPr>
              <a:xfrm>
                <a:off x="4520046" y="3369096"/>
                <a:ext cx="2757107" cy="487690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400" dirty="0" err="1">
                    <a:solidFill>
                      <a:schemeClr val="tx1">
                        <a:alpha val="80000"/>
                      </a:schemeClr>
                    </a:solidFill>
                  </a:rPr>
                  <a:t>介绍不同类型的体育运动</a:t>
                </a:r>
                <a:endParaRPr kumimoji="1" lang="en-US" altLang="zh-CN" sz="14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C3C1418-302B-EC54-2C48-AC7BF009A0DF}"/>
                  </a:ext>
                </a:extLst>
              </p:cNvPr>
              <p:cNvSpPr/>
              <p:nvPr/>
            </p:nvSpPr>
            <p:spPr>
              <a:xfrm>
                <a:off x="1058703" y="3254550"/>
                <a:ext cx="716782" cy="716782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accent3">
                    <a:alpha val="4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</a:rPr>
                  <a:t>03</a:t>
                </a: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80235AC0-7AB1-3534-21F0-F4012C353994}"/>
                </a:ext>
              </a:extLst>
            </p:cNvPr>
            <p:cNvGrpSpPr/>
            <p:nvPr/>
          </p:nvGrpSpPr>
          <p:grpSpPr>
            <a:xfrm>
              <a:off x="1058703" y="4275236"/>
              <a:ext cx="6168442" cy="716782"/>
              <a:chOff x="1058703" y="4275236"/>
              <a:chExt cx="6168442" cy="716782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F09A216-296C-F8B4-1909-E1009922EAC2}"/>
                  </a:ext>
                </a:extLst>
              </p:cNvPr>
              <p:cNvSpPr txBox="1"/>
              <p:nvPr/>
            </p:nvSpPr>
            <p:spPr>
              <a:xfrm>
                <a:off x="2052166" y="4389782"/>
                <a:ext cx="2417872" cy="487691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 fontScale="85000" lnSpcReduction="1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kumimoji="1" lang="en-US" altLang="zh-CN" sz="2000" b="1" dirty="0" err="1">
                    <a:solidFill>
                      <a:schemeClr val="tx1"/>
                    </a:solidFill>
                    <a:effectLst/>
                  </a:rPr>
                  <a:t>体育运动心理健康影响</a:t>
                </a:r>
                <a:endParaRPr kumimoji="1" lang="en-US" altLang="zh-CN" sz="2000" b="1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F1EE01-5151-DE43-0FE5-24834384AA25}"/>
                  </a:ext>
                </a:extLst>
              </p:cNvPr>
              <p:cNvSpPr txBox="1"/>
              <p:nvPr/>
            </p:nvSpPr>
            <p:spPr>
              <a:xfrm>
                <a:off x="4470038" y="4389782"/>
                <a:ext cx="2757107" cy="487690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400" dirty="0" err="1">
                    <a:solidFill>
                      <a:schemeClr val="tx1">
                        <a:alpha val="80000"/>
                      </a:schemeClr>
                    </a:solidFill>
                  </a:rPr>
                  <a:t>介绍体育运动对心理健康的影响</a:t>
                </a:r>
                <a:endParaRPr kumimoji="1" lang="en-US" altLang="zh-CN" sz="14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475AC1C-5140-5209-3E90-C13F6D5DB1C4}"/>
                  </a:ext>
                </a:extLst>
              </p:cNvPr>
              <p:cNvSpPr/>
              <p:nvPr/>
            </p:nvSpPr>
            <p:spPr>
              <a:xfrm>
                <a:off x="1058703" y="4275236"/>
                <a:ext cx="716782" cy="716782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accent2">
                    <a:alpha val="4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</a:rPr>
                  <a:t>04</a:t>
                </a:r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ABBC8247-A8BB-FFF7-FFF8-0A35C2B09B33}"/>
                </a:ext>
              </a:extLst>
            </p:cNvPr>
            <p:cNvGrpSpPr/>
            <p:nvPr/>
          </p:nvGrpSpPr>
          <p:grpSpPr>
            <a:xfrm>
              <a:off x="1058703" y="5295922"/>
              <a:ext cx="6218450" cy="716782"/>
              <a:chOff x="1058703" y="5295922"/>
              <a:chExt cx="6218450" cy="716782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F382FBF-C14B-4518-64B3-C65EE03D2566}"/>
                  </a:ext>
                </a:extLst>
              </p:cNvPr>
              <p:cNvSpPr txBox="1"/>
              <p:nvPr/>
            </p:nvSpPr>
            <p:spPr>
              <a:xfrm>
                <a:off x="2102174" y="5410468"/>
                <a:ext cx="2417872" cy="48769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 fontScale="85000" lnSpcReduction="10000"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kumimoji="1" lang="en-US" altLang="zh-CN" sz="2000" b="1" dirty="0" err="1">
                    <a:solidFill>
                      <a:schemeClr val="tx1"/>
                    </a:solidFill>
                    <a:effectLst/>
                  </a:rPr>
                  <a:t>鼓励积极参与体育运动</a:t>
                </a:r>
                <a:endParaRPr kumimoji="1" lang="en-US" altLang="zh-CN" sz="2000" b="1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2DB44F2-117C-2131-59EE-265419B3DD14}"/>
                  </a:ext>
                </a:extLst>
              </p:cNvPr>
              <p:cNvSpPr txBox="1"/>
              <p:nvPr/>
            </p:nvSpPr>
            <p:spPr>
              <a:xfrm>
                <a:off x="4520046" y="5410468"/>
                <a:ext cx="2757107" cy="487690"/>
              </a:xfrm>
              <a:prstGeom prst="rect">
                <a:avLst/>
              </a:prstGeom>
              <a:noFill/>
            </p:spPr>
            <p:txBody>
              <a:bodyPr wrap="square" anchor="ctr" anchorCtr="0"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400" dirty="0" err="1">
                    <a:solidFill>
                      <a:schemeClr val="tx1">
                        <a:alpha val="80000"/>
                      </a:schemeClr>
                    </a:solidFill>
                  </a:rPr>
                  <a:t>介绍体育运动对心理健康的影响</a:t>
                </a:r>
                <a:endParaRPr kumimoji="1" lang="en-US" altLang="zh-CN" sz="14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FB146FF-98C7-FD2E-D0CD-C117C509B4EC}"/>
                  </a:ext>
                </a:extLst>
              </p:cNvPr>
              <p:cNvSpPr/>
              <p:nvPr/>
            </p:nvSpPr>
            <p:spPr>
              <a:xfrm>
                <a:off x="1058703" y="5295922"/>
                <a:ext cx="716782" cy="716782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accent3">
                    <a:alpha val="4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</a:rPr>
                  <a:t>05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11132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01.介绍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介绍体育运动的益处与影响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73485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3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 dirty="0"/>
              <a:t>健康生活方式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76B6773-E96D-AF0E-B14E-D02476149790}"/>
              </a:ext>
            </a:extLst>
          </p:cNvPr>
          <p:cNvGrpSpPr/>
          <p:nvPr/>
        </p:nvGrpSpPr>
        <p:grpSpPr>
          <a:xfrm>
            <a:off x="660401" y="1130300"/>
            <a:ext cx="11531599" cy="5727701"/>
            <a:chOff x="660401" y="1130300"/>
            <a:chExt cx="11531599" cy="572770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185AE3B-FAF6-9A49-29E2-0BF528CBA2DC}"/>
                </a:ext>
              </a:extLst>
            </p:cNvPr>
            <p:cNvSpPr txBox="1">
              <a:spLocks/>
            </p:cNvSpPr>
            <p:nvPr/>
          </p:nvSpPr>
          <p:spPr>
            <a:xfrm>
              <a:off x="660401" y="1130300"/>
              <a:ext cx="5396865" cy="771336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体育运动的益处</a:t>
              </a:r>
              <a:endParaRPr kumimoji="0" lang="en-US" altLang="zh-CN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E3A1930-F3C6-C380-331C-6715F226A5CD}"/>
                </a:ext>
              </a:extLst>
            </p:cNvPr>
            <p:cNvSpPr txBox="1">
              <a:spLocks/>
            </p:cNvSpPr>
            <p:nvPr/>
          </p:nvSpPr>
          <p:spPr>
            <a:xfrm>
              <a:off x="7089912" y="1130300"/>
              <a:ext cx="4428985" cy="5057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>
                <a:lnSpc>
                  <a:spcPct val="120000"/>
                </a:lnSpc>
              </a:pPr>
              <a:r>
                <a:rPr kumimoji="1" lang="en-US" altLang="zh-CN" sz="1400" dirty="0" err="1">
                  <a:solidFill>
                    <a:schemeClr val="tx1"/>
                  </a:solidFill>
                  <a:sym typeface="Arial" panose="020B0604020202020204" pitchFamily="34" charset="0"/>
                </a:rPr>
                <a:t>了解体育运动对身心健康的积极影响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3D7AD6A-293D-FED4-270D-F56BCECC8AFC}"/>
                </a:ext>
              </a:extLst>
            </p:cNvPr>
            <p:cNvGrpSpPr/>
            <p:nvPr/>
          </p:nvGrpSpPr>
          <p:grpSpPr>
            <a:xfrm>
              <a:off x="669925" y="2286190"/>
              <a:ext cx="5387341" cy="1065140"/>
              <a:chOff x="669925" y="2286190"/>
              <a:chExt cx="5387341" cy="106514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6D4092A-A6A1-A643-E1A8-76D6E701AF5A}"/>
                  </a:ext>
                </a:extLst>
              </p:cNvPr>
              <p:cNvSpPr txBox="1"/>
              <p:nvPr/>
            </p:nvSpPr>
            <p:spPr bwMode="auto">
              <a:xfrm>
                <a:off x="2423592" y="2286190"/>
                <a:ext cx="3633674" cy="507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000" b="1" dirty="0" err="1">
                    <a:solidFill>
                      <a:schemeClr val="tx1"/>
                    </a:solidFill>
                    <a:effectLst/>
                  </a:rPr>
                  <a:t>增强肌肉力量</a:t>
                </a:r>
                <a:endParaRPr kumimoji="1"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F42288-6CFB-B345-201C-A03A51CA8296}"/>
                  </a:ext>
                </a:extLst>
              </p:cNvPr>
              <p:cNvSpPr txBox="1"/>
              <p:nvPr/>
            </p:nvSpPr>
            <p:spPr bwMode="auto">
              <a:xfrm>
                <a:off x="2423592" y="2793243"/>
                <a:ext cx="3633674" cy="5580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 err="1">
                    <a:solidFill>
                      <a:schemeClr val="tx1">
                        <a:alpha val="80000"/>
                      </a:schemeClr>
                    </a:solidFill>
                  </a:rPr>
                  <a:t>通过锻炼增加肌肉力量和耐力</a:t>
                </a:r>
                <a:endParaRPr kumimoji="1" lang="en-US" altLang="zh-CN" sz="12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  <p:sp>
            <p:nvSpPr>
              <p:cNvPr id="54" name="平行四边形 53">
                <a:extLst>
                  <a:ext uri="{FF2B5EF4-FFF2-40B4-BE49-F238E27FC236}">
                    <a16:creationId xmlns:a16="http://schemas.microsoft.com/office/drawing/2014/main" id="{49F21B68-21A0-5756-F10F-1592645267A1}"/>
                  </a:ext>
                </a:extLst>
              </p:cNvPr>
              <p:cNvSpPr/>
              <p:nvPr/>
            </p:nvSpPr>
            <p:spPr>
              <a:xfrm rot="16200000" flipV="1">
                <a:off x="1698987" y="2646637"/>
                <a:ext cx="693137" cy="410011"/>
              </a:xfrm>
              <a:prstGeom prst="parallelogram">
                <a:avLst>
                  <a:gd name="adj" fmla="val 5101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BF3461C1-DBC8-3B47-028F-123E81480C3D}"/>
                  </a:ext>
                </a:extLst>
              </p:cNvPr>
              <p:cNvSpPr/>
              <p:nvPr/>
            </p:nvSpPr>
            <p:spPr>
              <a:xfrm>
                <a:off x="669925" y="2481932"/>
                <a:ext cx="1580637" cy="507054"/>
              </a:xfrm>
              <a:prstGeom prst="roundRect">
                <a:avLst>
                  <a:gd name="adj" fmla="val 4457"/>
                </a:avLst>
              </a:pr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accent1">
                    <a:alpha val="40000"/>
                  </a:scheme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latin typeface="+mj-lt"/>
                    <a:ea typeface="+mj-ea"/>
                  </a:rPr>
                  <a:t>01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556F619-501B-820A-CDD7-B42AF20107C0}"/>
                </a:ext>
              </a:extLst>
            </p:cNvPr>
            <p:cNvGrpSpPr/>
            <p:nvPr/>
          </p:nvGrpSpPr>
          <p:grpSpPr>
            <a:xfrm>
              <a:off x="669925" y="3474375"/>
              <a:ext cx="5387341" cy="1065140"/>
              <a:chOff x="669925" y="3474375"/>
              <a:chExt cx="5387341" cy="106514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122451-ECC7-3F11-B9E2-7DAFDB460E81}"/>
                  </a:ext>
                </a:extLst>
              </p:cNvPr>
              <p:cNvSpPr txBox="1"/>
              <p:nvPr/>
            </p:nvSpPr>
            <p:spPr bwMode="auto">
              <a:xfrm>
                <a:off x="2423592" y="3474375"/>
                <a:ext cx="3633674" cy="507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000" b="1" dirty="0" err="1">
                    <a:solidFill>
                      <a:schemeClr val="tx1"/>
                    </a:solidFill>
                    <a:effectLst/>
                  </a:rPr>
                  <a:t>改善心肺功能</a:t>
                </a:r>
                <a:endParaRPr kumimoji="1"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8C9EAE7-891E-49CF-630B-59F01391328F}"/>
                  </a:ext>
                </a:extLst>
              </p:cNvPr>
              <p:cNvSpPr txBox="1"/>
              <p:nvPr/>
            </p:nvSpPr>
            <p:spPr bwMode="auto">
              <a:xfrm>
                <a:off x="2423592" y="3981428"/>
                <a:ext cx="3633674" cy="5580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 err="1">
                    <a:solidFill>
                      <a:schemeClr val="tx1">
                        <a:alpha val="80000"/>
                      </a:schemeClr>
                    </a:solidFill>
                  </a:rPr>
                  <a:t>有氧运动可以提高心肺功能和耐力</a:t>
                </a:r>
                <a:endParaRPr kumimoji="1" lang="en-US" altLang="zh-CN" sz="12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  <p:sp>
            <p:nvSpPr>
              <p:cNvPr id="48" name="平行四边形 47">
                <a:extLst>
                  <a:ext uri="{FF2B5EF4-FFF2-40B4-BE49-F238E27FC236}">
                    <a16:creationId xmlns:a16="http://schemas.microsoft.com/office/drawing/2014/main" id="{3EF9E000-179E-F4B9-48D4-242250BDDC11}"/>
                  </a:ext>
                </a:extLst>
              </p:cNvPr>
              <p:cNvSpPr/>
              <p:nvPr/>
            </p:nvSpPr>
            <p:spPr>
              <a:xfrm rot="16200000" flipV="1">
                <a:off x="1709734" y="3845569"/>
                <a:ext cx="671644" cy="410011"/>
              </a:xfrm>
              <a:prstGeom prst="parallelogram">
                <a:avLst>
                  <a:gd name="adj" fmla="val 5101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60C82718-2277-6289-DFAD-E4DEC26863A9}"/>
                  </a:ext>
                </a:extLst>
              </p:cNvPr>
              <p:cNvSpPr/>
              <p:nvPr/>
            </p:nvSpPr>
            <p:spPr>
              <a:xfrm>
                <a:off x="669925" y="3670117"/>
                <a:ext cx="1580637" cy="507054"/>
              </a:xfrm>
              <a:prstGeom prst="roundRect">
                <a:avLst>
                  <a:gd name="adj" fmla="val 9153"/>
                </a:avLst>
              </a:prstGeom>
              <a:solidFill>
                <a:schemeClr val="accent2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accent2">
                    <a:alpha val="40000"/>
                  </a:scheme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>
                    <a:latin typeface="+mj-lt"/>
                    <a:ea typeface="+mj-ea"/>
                  </a:rPr>
                  <a:t>02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F70EA53-F0BE-1623-E074-54C9F9E05581}"/>
                </a:ext>
              </a:extLst>
            </p:cNvPr>
            <p:cNvGrpSpPr/>
            <p:nvPr/>
          </p:nvGrpSpPr>
          <p:grpSpPr>
            <a:xfrm>
              <a:off x="669925" y="4662560"/>
              <a:ext cx="5387341" cy="1065140"/>
              <a:chOff x="669925" y="4662560"/>
              <a:chExt cx="5387341" cy="1065140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8FFE017-EEDC-6C86-88F8-00BA9172CE03}"/>
                  </a:ext>
                </a:extLst>
              </p:cNvPr>
              <p:cNvSpPr txBox="1"/>
              <p:nvPr/>
            </p:nvSpPr>
            <p:spPr bwMode="auto">
              <a:xfrm>
                <a:off x="2423592" y="4662560"/>
                <a:ext cx="3633674" cy="5070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CN" sz="2000" b="1" dirty="0" err="1">
                    <a:solidFill>
                      <a:schemeClr val="tx1"/>
                    </a:solidFill>
                    <a:effectLst/>
                  </a:rPr>
                  <a:t>增强灵敏性</a:t>
                </a:r>
                <a:endParaRPr kumimoji="1" lang="en-US" altLang="zh-CN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05EEF4-3285-8A5A-116C-C3EB21A43020}"/>
                  </a:ext>
                </a:extLst>
              </p:cNvPr>
              <p:cNvSpPr txBox="1"/>
              <p:nvPr/>
            </p:nvSpPr>
            <p:spPr bwMode="auto">
              <a:xfrm>
                <a:off x="2423592" y="5169613"/>
                <a:ext cx="3633674" cy="55808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en-US" altLang="zh-CN" sz="1200" dirty="0" err="1">
                    <a:solidFill>
                      <a:schemeClr val="tx1">
                        <a:alpha val="80000"/>
                      </a:schemeClr>
                    </a:solidFill>
                  </a:rPr>
                  <a:t>体育运动可以增强身体的灵敏性和协调性</a:t>
                </a:r>
                <a:endParaRPr kumimoji="1" lang="en-US" altLang="zh-CN" sz="1200" dirty="0">
                  <a:solidFill>
                    <a:schemeClr val="tx1">
                      <a:alpha val="80000"/>
                    </a:schemeClr>
                  </a:solidFill>
                </a:endParaRPr>
              </a:p>
            </p:txBody>
          </p:sp>
          <p:sp>
            <p:nvSpPr>
              <p:cNvPr id="42" name="平行四边形 41">
                <a:extLst>
                  <a:ext uri="{FF2B5EF4-FFF2-40B4-BE49-F238E27FC236}">
                    <a16:creationId xmlns:a16="http://schemas.microsoft.com/office/drawing/2014/main" id="{D709B4B0-0533-8BF4-90E0-55F9DB333964}"/>
                  </a:ext>
                </a:extLst>
              </p:cNvPr>
              <p:cNvSpPr/>
              <p:nvPr/>
            </p:nvSpPr>
            <p:spPr>
              <a:xfrm rot="16200000" flipV="1">
                <a:off x="1713334" y="5037354"/>
                <a:ext cx="664444" cy="410011"/>
              </a:xfrm>
              <a:prstGeom prst="parallelogram">
                <a:avLst>
                  <a:gd name="adj" fmla="val 51017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F7A7985E-F84C-76AF-1E1B-30ACADC80401}"/>
                  </a:ext>
                </a:extLst>
              </p:cNvPr>
              <p:cNvSpPr/>
              <p:nvPr/>
            </p:nvSpPr>
            <p:spPr>
              <a:xfrm>
                <a:off x="669925" y="4858302"/>
                <a:ext cx="1580637" cy="507054"/>
              </a:xfrm>
              <a:prstGeom prst="roundRect">
                <a:avLst>
                  <a:gd name="adj" fmla="val 11032"/>
                </a:avLst>
              </a:prstGeom>
              <a:solidFill>
                <a:schemeClr val="accent3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accent3">
                    <a:alpha val="40000"/>
                  </a:scheme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>
                    <a:latin typeface="+mj-lt"/>
                    <a:ea typeface="+mj-ea"/>
                  </a:rPr>
                  <a:t>03</a:t>
                </a:r>
              </a:p>
            </p:txBody>
          </p:sp>
        </p:grp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4474DED6-812C-578F-BB1D-D29B64E35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1174" y="1915924"/>
              <a:ext cx="6450826" cy="4942077"/>
            </a:xfrm>
            <a:custGeom>
              <a:avLst/>
              <a:gdLst>
                <a:gd name="connsiteX0" fmla="*/ 3028968 w 6450826"/>
                <a:gd name="connsiteY0" fmla="*/ 0 h 4942077"/>
                <a:gd name="connsiteX1" fmla="*/ 6191584 w 6450826"/>
                <a:gd name="connsiteY1" fmla="*/ 0 h 4942077"/>
                <a:gd name="connsiteX2" fmla="*/ 6383668 w 6450826"/>
                <a:gd name="connsiteY2" fmla="*/ 12711 h 4942077"/>
                <a:gd name="connsiteX3" fmla="*/ 6450826 w 6450826"/>
                <a:gd name="connsiteY3" fmla="*/ 26180 h 4942077"/>
                <a:gd name="connsiteX4" fmla="*/ 6450826 w 6450826"/>
                <a:gd name="connsiteY4" fmla="*/ 4942077 h 4942077"/>
                <a:gd name="connsiteX5" fmla="*/ 211150 w 6450826"/>
                <a:gd name="connsiteY5" fmla="*/ 4942077 h 4942077"/>
                <a:gd name="connsiteX6" fmla="*/ 192817 w 6450826"/>
                <a:gd name="connsiteY6" fmla="*/ 4910379 h 4942077"/>
                <a:gd name="connsiteX7" fmla="*/ 192817 w 6450826"/>
                <a:gd name="connsiteY7" fmla="*/ 3461950 h 4942077"/>
                <a:gd name="connsiteX8" fmla="*/ 1776165 w 6450826"/>
                <a:gd name="connsiteY8" fmla="*/ 724215 h 4942077"/>
                <a:gd name="connsiteX9" fmla="*/ 3028968 w 6450826"/>
                <a:gd name="connsiteY9" fmla="*/ 0 h 494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50826" h="4942077">
                  <a:moveTo>
                    <a:pt x="3028968" y="0"/>
                  </a:moveTo>
                  <a:cubicBezTo>
                    <a:pt x="3028968" y="0"/>
                    <a:pt x="3028968" y="0"/>
                    <a:pt x="6191584" y="0"/>
                  </a:cubicBezTo>
                  <a:cubicBezTo>
                    <a:pt x="6256367" y="0"/>
                    <a:pt x="6320511" y="4303"/>
                    <a:pt x="6383668" y="12711"/>
                  </a:cubicBezTo>
                  <a:lnTo>
                    <a:pt x="6450826" y="26180"/>
                  </a:lnTo>
                  <a:lnTo>
                    <a:pt x="6450826" y="4942077"/>
                  </a:lnTo>
                  <a:lnTo>
                    <a:pt x="211150" y="4942077"/>
                  </a:lnTo>
                  <a:lnTo>
                    <a:pt x="192817" y="4910379"/>
                  </a:lnTo>
                  <a:cubicBezTo>
                    <a:pt x="-64272" y="4461570"/>
                    <a:pt x="-64272" y="3910759"/>
                    <a:pt x="192817" y="3461950"/>
                  </a:cubicBezTo>
                  <a:cubicBezTo>
                    <a:pt x="192817" y="3461950"/>
                    <a:pt x="192817" y="3461950"/>
                    <a:pt x="1776165" y="724215"/>
                  </a:cubicBezTo>
                  <a:cubicBezTo>
                    <a:pt x="2033255" y="275406"/>
                    <a:pt x="2510708" y="0"/>
                    <a:pt x="3028968" y="0"/>
                  </a:cubicBezTo>
                  <a:close/>
                </a:path>
              </a:pathLst>
            </a:cu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2709427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MAGE" val="91eb7dc2-557a-b142-7520-563af8dc5b8b.jpg"/>
  <p:tag name="ISLIDE.THEME" val="91eb7dc2-557a-b142-7520-563af8dc5b8b-24_133428737701507098.pptx"/>
  <p:tag name="ISLIDE.OUTLINE" val="2558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03a12446-4040-4dad-8d54-bb681f1089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28d67dd3-61fe-4c81-b9af-e895c260dca3.pptx"/>
  <p:tag name="ISLIDE.TAG" val="7bbc12ee-40ec-489f-ab8c-4fa55cf2bf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374487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87567d3f-b623-4eba-8152-64fed7a739ba.pptx"/>
  <p:tag name="ISLIDE.TAG" val="9e4641ec-8dc6-4050-900b-dadf5fdb9e4c"/>
  <p:tag name="ISLIDE.OUTLINECONTENT" val="12287398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9640F"/>
      </a:accent1>
      <a:accent2>
        <a:srgbClr val="F8751F"/>
      </a:accent2>
      <a:accent3>
        <a:srgbClr val="F5AD12"/>
      </a:accent3>
      <a:accent4>
        <a:srgbClr val="FFC74C"/>
      </a:accent4>
      <a:accent5>
        <a:srgbClr val="9F9F9F"/>
      </a:accent5>
      <a:accent6>
        <a:srgbClr val="C2C2C2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4b3b0e5-69c0-4f8b-9145-9a86decaad7a.source.default.zh-Hans" id="{57CC357A-F1D2-D141-9434-B9ADCAFE4F45}" vid="{FFDA45B3-139B-8A4D-8FE8-3B54CC64BFC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D9640F"/>
    </a:accent1>
    <a:accent2>
      <a:srgbClr val="F8751F"/>
    </a:accent2>
    <a:accent3>
      <a:srgbClr val="F5AD12"/>
    </a:accent3>
    <a:accent4>
      <a:srgbClr val="FFC74C"/>
    </a:accent4>
    <a:accent5>
      <a:srgbClr val="9F9F9F"/>
    </a:accent5>
    <a:accent6>
      <a:srgbClr val="C2C2C2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D9640F"/>
    </a:accent1>
    <a:accent2>
      <a:srgbClr val="F8751F"/>
    </a:accent2>
    <a:accent3>
      <a:srgbClr val="F5AD12"/>
    </a:accent3>
    <a:accent4>
      <a:srgbClr val="FFC74C"/>
    </a:accent4>
    <a:accent5>
      <a:srgbClr val="9F9F9F"/>
    </a:accent5>
    <a:accent6>
      <a:srgbClr val="C2C2C2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D9640F"/>
    </a:accent1>
    <a:accent2>
      <a:srgbClr val="F8751F"/>
    </a:accent2>
    <a:accent3>
      <a:srgbClr val="F5AD12"/>
    </a:accent3>
    <a:accent4>
      <a:srgbClr val="FFC74C"/>
    </a:accent4>
    <a:accent5>
      <a:srgbClr val="9F9F9F"/>
    </a:accent5>
    <a:accent6>
      <a:srgbClr val="C2C2C2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78495"/>
    </a:dk2>
    <a:lt2>
      <a:srgbClr val="F0F0F0"/>
    </a:lt2>
    <a:accent1>
      <a:srgbClr val="D9640F"/>
    </a:accent1>
    <a:accent2>
      <a:srgbClr val="F8751F"/>
    </a:accent2>
    <a:accent3>
      <a:srgbClr val="F5AD12"/>
    </a:accent3>
    <a:accent4>
      <a:srgbClr val="FFC74C"/>
    </a:accent4>
    <a:accent5>
      <a:srgbClr val="9F9F9F"/>
    </a:accent5>
    <a:accent6>
      <a:srgbClr val="C2C2C2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Designed by iSlide</Template>
  <TotalTime>0</TotalTime>
  <Words>51</Words>
  <Application>Microsoft Macintosh PowerPoint</Application>
  <PresentationFormat>宽屏</PresentationFormat>
  <Paragraphs>36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等线</vt:lpstr>
      <vt:lpstr>Arial</vt:lpstr>
      <vt:lpstr>Designed by iSlide</vt:lpstr>
      <vt:lpstr>体育运动的 益处与影响</vt:lpstr>
      <vt:lpstr>PowerPoint 演示文稿</vt:lpstr>
      <vt:lpstr>01.介绍</vt:lpstr>
      <vt:lpstr>健康生活方式</vt:lpstr>
    </vt:vector>
  </TitlesOfParts>
  <Manager>Nicky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体育运动的 益处与影响</dc:title>
  <dc:creator>e10097</dc:creator>
  <cp:lastModifiedBy>e10097</cp:lastModifiedBy>
  <cp:revision>2</cp:revision>
  <cp:lastPrinted>2023-11-14T16:00:00Z</cp:lastPrinted>
  <dcterms:created xsi:type="dcterms:W3CDTF">2023-12-20T07:20:01Z</dcterms:created>
  <dcterms:modified xsi:type="dcterms:W3CDTF">2023-12-20T07:40:31Z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573efc04-523c-476e-8886-e1c13383d75b</vt:lpwstr>
  </property>
</Properties>
</file>