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5" r:id="rId7"/>
    <p:sldId id="266" r:id="rId8"/>
    <p:sldId id="28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页首" id="{309B8CFD-ABD2-4DF3-ABF4-5656B1452251}">
          <p14:sldIdLst>
            <p14:sldId id="257"/>
            <p14:sldId id="258"/>
          </p14:sldIdLst>
        </p14:section>
        <p14:section name="01" id="{ABD0ACE7-67D2-40DB-B709-11A7FC755E92}">
          <p14:sldIdLst>
            <p14:sldId id="259"/>
            <p14:sldId id="260"/>
            <p14:sldId id="261"/>
          </p14:sldIdLst>
        </p14:section>
        <p14:section name="02" id="{E4FFF9DD-3E5A-4224-BD7D-6D0758956175}">
          <p14:sldIdLst>
            <p14:sldId id="265"/>
            <p14:sldId id="266"/>
          </p14:sldIdLst>
        </p14:section>
        <p14:section name="03" id="{DA0A2939-3DCF-46F2-81CA-FD69BE0412FF}">
          <p14:sldIdLst/>
        </p14:section>
        <p14:section name="05" id="{4FD5126C-A290-4E4A-83F6-2EEF26BC7677}">
          <p14:sldIdLst>
            <p14:sldId id="282"/>
          </p14:sldIdLst>
        </p14:section>
        <p14:section name="说明" id="{BAC34733-B2CB-440A-B5F3-5A6931B75C1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E6EA-1929-4AFF-A081-F60D41E55679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F370-5CB4-4082-BAB4-A3CA48E8E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98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E6EA-1929-4AFF-A081-F60D41E55679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F370-5CB4-4082-BAB4-A3CA48E8E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93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E6EA-1929-4AFF-A081-F60D41E55679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F370-5CB4-4082-BAB4-A3CA48E8E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07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E6EA-1929-4AFF-A081-F60D41E55679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F370-5CB4-4082-BAB4-A3CA48E8E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24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E6EA-1929-4AFF-A081-F60D41E55679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F370-5CB4-4082-BAB4-A3CA48E8E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62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E6EA-1929-4AFF-A081-F60D41E55679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F370-5CB4-4082-BAB4-A3CA48E8E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34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E6EA-1929-4AFF-A081-F60D41E55679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F370-5CB4-4082-BAB4-A3CA48E8E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E6EA-1929-4AFF-A081-F60D41E55679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F370-5CB4-4082-BAB4-A3CA48E8E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97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E6EA-1929-4AFF-A081-F60D41E55679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F370-5CB4-4082-BAB4-A3CA48E8E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24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E6EA-1929-4AFF-A081-F60D41E55679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F370-5CB4-4082-BAB4-A3CA48E8E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1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E6EA-1929-4AFF-A081-F60D41E55679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F370-5CB4-4082-BAB4-A3CA48E8E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832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3E6EA-1929-4AFF-A081-F60D41E55679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EF370-5CB4-4082-BAB4-A3CA48E8E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69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875"/>
            <a:ext cx="12192000" cy="6852249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188030"/>
            <a:ext cx="12192000" cy="2094604"/>
          </a:xfrm>
          <a:prstGeom prst="rect">
            <a:avLst/>
          </a:prstGeom>
          <a:solidFill>
            <a:srgbClr val="C0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平行四边形 3"/>
          <p:cNvSpPr/>
          <p:nvPr/>
        </p:nvSpPr>
        <p:spPr>
          <a:xfrm rot="3660000">
            <a:off x="-876470" y="2229261"/>
            <a:ext cx="9176982" cy="2401824"/>
          </a:xfrm>
          <a:prstGeom prst="parallelogram">
            <a:avLst>
              <a:gd name="adj" fmla="val 54847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0946" y="2253797"/>
            <a:ext cx="80463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6600" kern="0" dirty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校园电子书管理系统</a:t>
            </a:r>
            <a:endParaRPr kumimoji="0" lang="zh-CN" altLang="en-US" sz="6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331720" y="3427561"/>
            <a:ext cx="8316989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449751" y="3482232"/>
            <a:ext cx="7548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4000" kern="0" dirty="0">
                <a:solidFill>
                  <a:schemeClr val="bg1"/>
                </a:solidFill>
                <a:latin typeface="Agency FB" panose="020B0503020202020204" pitchFamily="34" charset="0"/>
              </a:rPr>
              <a:t>Campus electronic book management system</a:t>
            </a:r>
            <a:endParaRPr kumimoji="0" lang="zh-CN" altLang="en-US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348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875"/>
            <a:ext cx="12192000" cy="6852249"/>
          </a:xfrm>
          <a:prstGeom prst="rect">
            <a:avLst/>
          </a:prstGeom>
        </p:spPr>
      </p:pic>
      <p:sp>
        <p:nvSpPr>
          <p:cNvPr id="66" name="矩形 6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平行四边形 3"/>
          <p:cNvSpPr/>
          <p:nvPr/>
        </p:nvSpPr>
        <p:spPr>
          <a:xfrm rot="3660000">
            <a:off x="2942585" y="2228006"/>
            <a:ext cx="9166766" cy="2401824"/>
          </a:xfrm>
          <a:prstGeom prst="parallelogram">
            <a:avLst>
              <a:gd name="adj" fmla="val 54847"/>
            </a:avLst>
          </a:prstGeom>
          <a:solidFill>
            <a:srgbClr val="C0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4476" y="262424"/>
            <a:ext cx="1728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gency FB" panose="020B0503020202020204" pitchFamily="34" charset="0"/>
              </a:rPr>
              <a:t>Content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2022955" y="1437811"/>
            <a:ext cx="6101007" cy="745878"/>
            <a:chOff x="2022955" y="1437811"/>
            <a:chExt cx="6101007" cy="745878"/>
          </a:xfrm>
        </p:grpSpPr>
        <p:sp>
          <p:nvSpPr>
            <p:cNvPr id="6" name="文本框 5"/>
            <p:cNvSpPr txBox="1"/>
            <p:nvPr/>
          </p:nvSpPr>
          <p:spPr>
            <a:xfrm>
              <a:off x="5414039" y="1487584"/>
              <a:ext cx="27099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lvl="0">
                <a:defRPr sz="6600" kern="0">
                  <a:solidFill>
                    <a:schemeClr val="bg1"/>
                  </a:solidFill>
                  <a:latin typeface="Adobe 仿宋 Std R" panose="02020400000000000000" pitchFamily="18" charset="-122"/>
                  <a:ea typeface="Adobe 仿宋 Std R" panose="02020400000000000000" pitchFamily="18" charset="-122"/>
                </a:defRPr>
              </a:lvl1pPr>
            </a:lstStyle>
            <a:p>
              <a:r>
                <a:rPr lang="zh-CN" altLang="zh-CN" sz="3600" dirty="0"/>
                <a:t>需求分析</a:t>
              </a:r>
              <a:endParaRPr lang="zh-CN" altLang="en-US" sz="3600" dirty="0"/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2857629" y="1817227"/>
              <a:ext cx="2521232" cy="14125"/>
            </a:xfrm>
            <a:prstGeom prst="line">
              <a:avLst/>
            </a:prstGeom>
            <a:ln w="31750" cap="rnd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2022955" y="1437811"/>
              <a:ext cx="745878" cy="74587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3583209" y="2433196"/>
            <a:ext cx="5148131" cy="595745"/>
            <a:chOff x="3583209" y="2433196"/>
            <a:chExt cx="5148131" cy="595745"/>
          </a:xfrm>
        </p:grpSpPr>
        <p:sp>
          <p:nvSpPr>
            <p:cNvPr id="32" name="文本框 31"/>
            <p:cNvSpPr txBox="1"/>
            <p:nvPr/>
          </p:nvSpPr>
          <p:spPr>
            <a:xfrm>
              <a:off x="6021417" y="2476667"/>
              <a:ext cx="27099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lvl="0">
                <a:defRPr sz="4000" kern="0">
                  <a:solidFill>
                    <a:schemeClr val="bg1"/>
                  </a:solidFill>
                  <a:latin typeface="Adobe 仿宋 Std R" panose="02020400000000000000" pitchFamily="18" charset="-122"/>
                  <a:ea typeface="Adobe 仿宋 Std R" panose="02020400000000000000" pitchFamily="18" charset="-122"/>
                </a:defRPr>
              </a:lvl1pPr>
            </a:lstStyle>
            <a:p>
              <a:r>
                <a:rPr lang="zh-CN" altLang="en-US" sz="2800" dirty="0"/>
                <a:t>现状及需求</a:t>
              </a:r>
              <a:endParaRPr lang="zh-CN" altLang="en-US" sz="2800" dirty="0"/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4341695" y="2734602"/>
              <a:ext cx="1536099" cy="8606"/>
            </a:xfrm>
            <a:prstGeom prst="line">
              <a:avLst/>
            </a:prstGeom>
            <a:ln w="31750" cap="rnd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3583209" y="2433196"/>
              <a:ext cx="595745" cy="59574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338731" y="3371346"/>
            <a:ext cx="5063927" cy="595745"/>
            <a:chOff x="4338731" y="3371346"/>
            <a:chExt cx="5063927" cy="595745"/>
          </a:xfrm>
        </p:grpSpPr>
        <p:sp>
          <p:nvSpPr>
            <p:cNvPr id="36" name="文本框 35"/>
            <p:cNvSpPr txBox="1"/>
            <p:nvPr/>
          </p:nvSpPr>
          <p:spPr>
            <a:xfrm>
              <a:off x="6692735" y="3443417"/>
              <a:ext cx="27099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lvl="0">
                <a:defRPr sz="2800" kern="0">
                  <a:solidFill>
                    <a:schemeClr val="bg1"/>
                  </a:solidFill>
                  <a:latin typeface="Adobe 仿宋 Std R" panose="02020400000000000000" pitchFamily="18" charset="-122"/>
                  <a:ea typeface="Adobe 仿宋 Std R" panose="02020400000000000000" pitchFamily="18" charset="-122"/>
                </a:defRPr>
              </a:lvl1pPr>
            </a:lstStyle>
            <a:p>
              <a:r>
                <a:rPr lang="zh-CN" altLang="en-US" dirty="0"/>
                <a:t>目标计划</a:t>
              </a:r>
              <a:endParaRPr lang="zh-CN" altLang="en-US" dirty="0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4997003" y="3701974"/>
              <a:ext cx="1425109" cy="7984"/>
            </a:xfrm>
            <a:prstGeom prst="line">
              <a:avLst/>
            </a:prstGeom>
            <a:ln w="31750" cap="rnd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4338731" y="3371346"/>
              <a:ext cx="595745" cy="59574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2436036" y="4121745"/>
            <a:ext cx="7210960" cy="766437"/>
            <a:chOff x="2426309" y="4069830"/>
            <a:chExt cx="7210960" cy="766437"/>
          </a:xfrm>
        </p:grpSpPr>
        <p:sp>
          <p:nvSpPr>
            <p:cNvPr id="40" name="文本框 39"/>
            <p:cNvSpPr txBox="1"/>
            <p:nvPr/>
          </p:nvSpPr>
          <p:spPr>
            <a:xfrm>
              <a:off x="6927346" y="4143523"/>
              <a:ext cx="27099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lvl="0">
                <a:defRPr sz="3600" kern="0">
                  <a:solidFill>
                    <a:schemeClr val="bg1"/>
                  </a:solidFill>
                  <a:latin typeface="Adobe 仿宋 Std R" panose="02020400000000000000" pitchFamily="18" charset="-122"/>
                  <a:ea typeface="Adobe 仿宋 Std R" panose="02020400000000000000" pitchFamily="18" charset="-122"/>
                </a:defRPr>
              </a:lvl1pPr>
            </a:lstStyle>
            <a:p>
              <a:r>
                <a:rPr lang="zh-CN" altLang="en-US" dirty="0"/>
                <a:t>业务流程</a:t>
              </a: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3261507" y="4487246"/>
              <a:ext cx="3591693" cy="0"/>
            </a:xfrm>
            <a:prstGeom prst="line">
              <a:avLst/>
            </a:prstGeom>
            <a:ln w="31750" cap="rnd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>
              <a:off x="2426309" y="4069830"/>
              <a:ext cx="766437" cy="76643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4060242" y="5099430"/>
            <a:ext cx="6058158" cy="595745"/>
            <a:chOff x="4034095" y="5032998"/>
            <a:chExt cx="6058158" cy="595745"/>
          </a:xfrm>
        </p:grpSpPr>
        <p:sp>
          <p:nvSpPr>
            <p:cNvPr id="44" name="文本框 43"/>
            <p:cNvSpPr txBox="1"/>
            <p:nvPr/>
          </p:nvSpPr>
          <p:spPr>
            <a:xfrm>
              <a:off x="7382330" y="5103928"/>
              <a:ext cx="27099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lvl="0">
                <a:defRPr sz="2800" kern="0">
                  <a:solidFill>
                    <a:schemeClr val="bg1"/>
                  </a:solidFill>
                  <a:latin typeface="Adobe 仿宋 Std R" panose="02020400000000000000" pitchFamily="18" charset="-122"/>
                  <a:ea typeface="Adobe 仿宋 Std R" panose="02020400000000000000" pitchFamily="18" charset="-122"/>
                </a:defRPr>
              </a:lvl1pPr>
            </a:lstStyle>
            <a:p>
              <a:r>
                <a:rPr lang="zh-CN" altLang="zh-CN" dirty="0" smtClean="0"/>
                <a:t>客户</a:t>
              </a:r>
              <a:r>
                <a:rPr lang="zh-CN" altLang="en-US" dirty="0"/>
                <a:t>和</a:t>
              </a:r>
              <a:r>
                <a:rPr lang="zh-CN" altLang="zh-CN" dirty="0" smtClean="0"/>
                <a:t>管理员</a:t>
              </a:r>
              <a:endParaRPr lang="zh-CN" altLang="zh-CN" dirty="0"/>
            </a:p>
          </p:txBody>
        </p:sp>
        <p:sp>
          <p:nvSpPr>
            <p:cNvPr id="45" name="椭圆 44"/>
            <p:cNvSpPr/>
            <p:nvPr/>
          </p:nvSpPr>
          <p:spPr>
            <a:xfrm>
              <a:off x="4034095" y="5032998"/>
              <a:ext cx="595745" cy="59574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4844475" y="5356344"/>
              <a:ext cx="2521232" cy="14125"/>
            </a:xfrm>
            <a:prstGeom prst="line">
              <a:avLst/>
            </a:prstGeom>
            <a:ln w="31750" cap="rnd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2058595" y="1501123"/>
            <a:ext cx="674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gency FB" panose="020B0503020202020204" pitchFamily="34" charset="0"/>
              </a:rPr>
              <a:t>1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543782" y="2474535"/>
            <a:ext cx="674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gency FB" panose="020B0503020202020204" pitchFamily="34" charset="0"/>
              </a:rPr>
              <a:t>1.1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299304" y="3412685"/>
            <a:ext cx="674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gency FB" panose="020B0503020202020204" pitchFamily="34" charset="0"/>
              </a:rPr>
              <a:t>1.2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481956" y="4207175"/>
            <a:ext cx="674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gency FB" panose="020B0503020202020204" pitchFamily="34" charset="0"/>
              </a:defRPr>
            </a:lvl1pPr>
          </a:lstStyle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019685" y="5135692"/>
            <a:ext cx="674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gency FB" panose="020B0503020202020204" pitchFamily="34" charset="0"/>
              </a:rPr>
              <a:t>2.1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262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27" grpId="0"/>
      <p:bldP spid="29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875"/>
            <a:ext cx="12192000" cy="6852249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81301" y="1070647"/>
            <a:ext cx="6697699" cy="4750813"/>
            <a:chOff x="1481301" y="1070647"/>
            <a:chExt cx="6697699" cy="4750813"/>
          </a:xfrm>
        </p:grpSpPr>
        <p:cxnSp>
          <p:nvCxnSpPr>
            <p:cNvPr id="33" name="直接连接符 32"/>
            <p:cNvCxnSpPr/>
            <p:nvPr/>
          </p:nvCxnSpPr>
          <p:spPr>
            <a:xfrm flipV="1">
              <a:off x="1646094" y="4493702"/>
              <a:ext cx="2302270" cy="1327758"/>
            </a:xfrm>
            <a:prstGeom prst="line">
              <a:avLst/>
            </a:prstGeom>
            <a:ln w="50800" cap="rnd">
              <a:solidFill>
                <a:srgbClr val="88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 rot="10800000">
              <a:off x="1481301" y="3625137"/>
              <a:ext cx="3051799" cy="1728467"/>
              <a:chOff x="6520660" y="1483648"/>
              <a:chExt cx="3051799" cy="1728467"/>
            </a:xfrm>
          </p:grpSpPr>
          <p:cxnSp>
            <p:nvCxnSpPr>
              <p:cNvPr id="36" name="直接连接符 35"/>
              <p:cNvCxnSpPr/>
              <p:nvPr/>
            </p:nvCxnSpPr>
            <p:spPr>
              <a:xfrm flipV="1">
                <a:off x="6520660" y="1652868"/>
                <a:ext cx="2302270" cy="1327758"/>
              </a:xfrm>
              <a:prstGeom prst="line">
                <a:avLst/>
              </a:prstGeom>
              <a:ln w="50800" cap="rnd">
                <a:solidFill>
                  <a:srgbClr val="88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flipV="1">
                <a:off x="7270189" y="1483648"/>
                <a:ext cx="2302270" cy="1327758"/>
              </a:xfrm>
              <a:prstGeom prst="line">
                <a:avLst/>
              </a:prstGeom>
              <a:ln w="50800" cap="rnd">
                <a:solidFill>
                  <a:srgbClr val="88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rot="10800000" flipH="1">
                <a:off x="7105396" y="2339169"/>
                <a:ext cx="1425084" cy="872946"/>
              </a:xfrm>
              <a:prstGeom prst="line">
                <a:avLst/>
              </a:prstGeom>
              <a:ln w="50800" cap="flat">
                <a:solidFill>
                  <a:srgbClr val="88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任意多边形 16"/>
            <p:cNvSpPr/>
            <p:nvPr/>
          </p:nvSpPr>
          <p:spPr>
            <a:xfrm rot="19792404">
              <a:off x="2532205" y="1070647"/>
              <a:ext cx="5646795" cy="2433962"/>
            </a:xfrm>
            <a:custGeom>
              <a:avLst/>
              <a:gdLst>
                <a:gd name="connsiteX0" fmla="*/ 1275066 w 4784954"/>
                <a:gd name="connsiteY0" fmla="*/ 0 h 2062479"/>
                <a:gd name="connsiteX1" fmla="*/ 3509888 w 4784954"/>
                <a:gd name="connsiteY1" fmla="*/ 0 h 2062479"/>
                <a:gd name="connsiteX2" fmla="*/ 4784954 w 4784954"/>
                <a:gd name="connsiteY2" fmla="*/ 2062479 h 2062479"/>
                <a:gd name="connsiteX3" fmla="*/ 0 w 4784954"/>
                <a:gd name="connsiteY3" fmla="*/ 2062479 h 2062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84954" h="2062479">
                  <a:moveTo>
                    <a:pt x="1275066" y="0"/>
                  </a:moveTo>
                  <a:lnTo>
                    <a:pt x="3509888" y="0"/>
                  </a:lnTo>
                  <a:lnTo>
                    <a:pt x="4784954" y="2062479"/>
                  </a:lnTo>
                  <a:lnTo>
                    <a:pt x="0" y="2062479"/>
                  </a:lnTo>
                  <a:close/>
                </a:path>
              </a:pathLst>
            </a:custGeom>
            <a:solidFill>
              <a:srgbClr val="8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177793" y="658608"/>
            <a:ext cx="6532906" cy="4742552"/>
            <a:chOff x="4177793" y="658608"/>
            <a:chExt cx="6532906" cy="4742552"/>
          </a:xfrm>
        </p:grpSpPr>
        <p:cxnSp>
          <p:nvCxnSpPr>
            <p:cNvPr id="20" name="直接连接符 19"/>
            <p:cNvCxnSpPr/>
            <p:nvPr/>
          </p:nvCxnSpPr>
          <p:spPr>
            <a:xfrm flipV="1">
              <a:off x="8408429" y="658608"/>
              <a:ext cx="2302270" cy="1327758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组合 33"/>
            <p:cNvGrpSpPr/>
            <p:nvPr/>
          </p:nvGrpSpPr>
          <p:grpSpPr>
            <a:xfrm>
              <a:off x="6880509" y="1514128"/>
              <a:ext cx="3344249" cy="2183279"/>
              <a:chOff x="6228210" y="1483648"/>
              <a:chExt cx="3344249" cy="2183279"/>
            </a:xfrm>
          </p:grpSpPr>
          <p:cxnSp>
            <p:nvCxnSpPr>
              <p:cNvPr id="28" name="直接连接符 27"/>
              <p:cNvCxnSpPr/>
              <p:nvPr/>
            </p:nvCxnSpPr>
            <p:spPr>
              <a:xfrm flipV="1">
                <a:off x="6520660" y="1652868"/>
                <a:ext cx="2302270" cy="1327758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V="1">
                <a:off x="7270189" y="1483648"/>
                <a:ext cx="2302270" cy="1327758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V="1">
                <a:off x="6228210" y="2339169"/>
                <a:ext cx="2302270" cy="1327758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任意多边形 18"/>
            <p:cNvSpPr/>
            <p:nvPr/>
          </p:nvSpPr>
          <p:spPr>
            <a:xfrm rot="19792404" flipH="1" flipV="1">
              <a:off x="4177793" y="2967198"/>
              <a:ext cx="5646795" cy="2433962"/>
            </a:xfrm>
            <a:custGeom>
              <a:avLst/>
              <a:gdLst>
                <a:gd name="connsiteX0" fmla="*/ 1275066 w 4784954"/>
                <a:gd name="connsiteY0" fmla="*/ 0 h 2062479"/>
                <a:gd name="connsiteX1" fmla="*/ 3509888 w 4784954"/>
                <a:gd name="connsiteY1" fmla="*/ 0 h 2062479"/>
                <a:gd name="connsiteX2" fmla="*/ 4784954 w 4784954"/>
                <a:gd name="connsiteY2" fmla="*/ 2062479 h 2062479"/>
                <a:gd name="connsiteX3" fmla="*/ 0 w 4784954"/>
                <a:gd name="connsiteY3" fmla="*/ 2062479 h 2062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84954" h="2062479">
                  <a:moveTo>
                    <a:pt x="1275066" y="0"/>
                  </a:moveTo>
                  <a:lnTo>
                    <a:pt x="3509888" y="0"/>
                  </a:lnTo>
                  <a:lnTo>
                    <a:pt x="4784954" y="2062479"/>
                  </a:lnTo>
                  <a:lnTo>
                    <a:pt x="0" y="20624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 rot="19792301">
            <a:off x="4613420" y="1120509"/>
            <a:ext cx="174652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00" b="1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gency FB" panose="020B0503020202020204" pitchFamily="34" charset="0"/>
              </a:rPr>
              <a:t>01</a:t>
            </a:r>
            <a:endParaRPr kumimoji="0" lang="zh-CN" altLang="en-US" sz="13800" b="1" i="0" u="none" strike="noStrike" kern="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 rot="19792301">
            <a:off x="5178849" y="4159135"/>
            <a:ext cx="4004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800" b="1" kern="0" spc="300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Requirement </a:t>
            </a:r>
            <a:r>
              <a:rPr lang="en-US" altLang="zh-CN" sz="2800" b="1" kern="0" spc="300" dirty="0">
                <a:solidFill>
                  <a:srgbClr val="C00000"/>
                </a:solidFill>
                <a:latin typeface="Agency FB" panose="020B0503020202020204" pitchFamily="34" charset="0"/>
              </a:rPr>
              <a:t>analysis</a:t>
            </a:r>
            <a:endParaRPr kumimoji="0" lang="zh-CN" altLang="en-US" sz="2800" b="1" i="0" u="none" strike="noStrike" kern="0" cap="none" spc="30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 rot="19792301">
            <a:off x="4786791" y="3526726"/>
            <a:ext cx="4004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5400" b="1" kern="0" spc="300" noProof="0" dirty="0" smtClean="0">
                <a:solidFill>
                  <a:srgbClr val="C0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需求分析</a:t>
            </a:r>
            <a:endParaRPr kumimoji="0" lang="zh-CN" altLang="en-US" sz="5400" b="1" i="0" u="none" strike="noStrike" kern="0" cap="none" spc="30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8283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875"/>
            <a:ext cx="12192000" cy="685224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矩形 4"/>
          <p:cNvSpPr/>
          <p:nvPr/>
        </p:nvSpPr>
        <p:spPr>
          <a:xfrm rot="5400000">
            <a:off x="5172486" y="1241592"/>
            <a:ext cx="6858001" cy="4374817"/>
          </a:xfrm>
          <a:prstGeom prst="rect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39356" y="301738"/>
            <a:ext cx="3467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600" kern="0" dirty="0">
                <a:solidFill>
                  <a:schemeClr val="bg1"/>
                </a:solidFill>
                <a:latin typeface="Agency FB" panose="020B0503020202020204" pitchFamily="34" charset="0"/>
              </a:rPr>
              <a:t>Requirement analysis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39356" y="1434473"/>
            <a:ext cx="412426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现状及需求：</a:t>
            </a:r>
            <a:endParaRPr lang="zh-CN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中国石油大学（华东）经济管理学院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MBA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教育中心，希望通过网站形式，展示我校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MBA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风采。使用网页展示相关期刊《蓝黄杂志》以及其他资料。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同时需要一个后台图书管理系统，用于管理杂志期刊数据。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550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1182"/>
          <a:stretch/>
        </p:blipFill>
        <p:spPr>
          <a:xfrm>
            <a:off x="694755" y="1311042"/>
            <a:ext cx="10802491" cy="461323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94755" y="1311043"/>
            <a:ext cx="10802492" cy="3930658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矩形 7"/>
          <p:cNvSpPr/>
          <p:nvPr/>
        </p:nvSpPr>
        <p:spPr>
          <a:xfrm rot="5400000">
            <a:off x="3789377" y="1097695"/>
            <a:ext cx="4613239" cy="5039936"/>
          </a:xfrm>
          <a:prstGeom prst="rect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16004" y="2394850"/>
            <a:ext cx="2959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800" kern="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</a:t>
            </a:r>
            <a:r>
              <a:rPr kumimoji="0" lang="en-US" altLang="zh-CN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gency FB" panose="020B0503020202020204" pitchFamily="34" charset="0"/>
              </a:rPr>
              <a:t>argets</a:t>
            </a:r>
            <a:endParaRPr kumimoji="0" lang="zh-CN" altLang="en-US" sz="4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650370" y="1521441"/>
            <a:ext cx="891251" cy="8912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37150" y="3254022"/>
            <a:ext cx="3825026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400" dirty="0"/>
              <a:t>目标计划</a:t>
            </a:r>
          </a:p>
          <a:p>
            <a:r>
              <a:rPr lang="zh-CN" altLang="en-US" sz="1400" dirty="0" smtClean="0"/>
              <a:t>       建立</a:t>
            </a:r>
            <a:r>
              <a:rPr lang="zh-CN" altLang="en-US" sz="1400" dirty="0"/>
              <a:t>一个前端网络电子书浏览工具，能够实现图书翻页的相关特效以及功能。用户可以实现在线观看和文档下载等功能；</a:t>
            </a:r>
          </a:p>
          <a:p>
            <a:r>
              <a:rPr lang="zh-CN" altLang="en-US" sz="1400" dirty="0" smtClean="0"/>
              <a:t>       建立</a:t>
            </a:r>
            <a:r>
              <a:rPr lang="zh-CN" altLang="en-US" sz="1400" dirty="0"/>
              <a:t>一个后台电子书管理系统，管理员能够通过后台上传、修改电子书的相关资料卡以及电子书内容</a:t>
            </a:r>
            <a:r>
              <a:rPr lang="zh-CN" altLang="en-US" sz="1400" dirty="0" smtClean="0"/>
              <a:t>；</a:t>
            </a:r>
            <a:endParaRPr lang="zh-CN" altLang="en-US" sz="1400" dirty="0"/>
          </a:p>
        </p:txBody>
      </p:sp>
      <p:grpSp>
        <p:nvGrpSpPr>
          <p:cNvPr id="16" name="组合 15"/>
          <p:cNvGrpSpPr/>
          <p:nvPr/>
        </p:nvGrpSpPr>
        <p:grpSpPr>
          <a:xfrm>
            <a:off x="5906295" y="1755202"/>
            <a:ext cx="379400" cy="423728"/>
            <a:chOff x="6652957" y="2328821"/>
            <a:chExt cx="1385887" cy="1547812"/>
          </a:xfrm>
          <a:solidFill>
            <a:schemeClr val="tx1"/>
          </a:solidFill>
        </p:grpSpPr>
        <p:sp>
          <p:nvSpPr>
            <p:cNvPr id="17" name="Freeform 38"/>
            <p:cNvSpPr>
              <a:spLocks noEditPoints="1"/>
            </p:cNvSpPr>
            <p:nvPr/>
          </p:nvSpPr>
          <p:spPr bwMode="auto">
            <a:xfrm>
              <a:off x="6654544" y="2328821"/>
              <a:ext cx="1384300" cy="1139825"/>
            </a:xfrm>
            <a:custGeom>
              <a:avLst/>
              <a:gdLst>
                <a:gd name="T0" fmla="*/ 594 w 1187"/>
                <a:gd name="T1" fmla="*/ 1 h 978"/>
                <a:gd name="T2" fmla="*/ 1038 w 1187"/>
                <a:gd name="T3" fmla="*/ 1 h 978"/>
                <a:gd name="T4" fmla="*/ 1086 w 1187"/>
                <a:gd name="T5" fmla="*/ 7 h 978"/>
                <a:gd name="T6" fmla="*/ 1186 w 1187"/>
                <a:gd name="T7" fmla="*/ 133 h 978"/>
                <a:gd name="T8" fmla="*/ 1186 w 1187"/>
                <a:gd name="T9" fmla="*/ 252 h 978"/>
                <a:gd name="T10" fmla="*/ 1186 w 1187"/>
                <a:gd name="T11" fmla="*/ 832 h 978"/>
                <a:gd name="T12" fmla="*/ 1178 w 1187"/>
                <a:gd name="T13" fmla="*/ 888 h 978"/>
                <a:gd name="T14" fmla="*/ 1067 w 1187"/>
                <a:gd name="T15" fmla="*/ 976 h 978"/>
                <a:gd name="T16" fmla="*/ 1037 w 1187"/>
                <a:gd name="T17" fmla="*/ 978 h 978"/>
                <a:gd name="T18" fmla="*/ 151 w 1187"/>
                <a:gd name="T19" fmla="*/ 978 h 978"/>
                <a:gd name="T20" fmla="*/ 96 w 1187"/>
                <a:gd name="T21" fmla="*/ 970 h 978"/>
                <a:gd name="T22" fmla="*/ 1 w 1187"/>
                <a:gd name="T23" fmla="*/ 845 h 978"/>
                <a:gd name="T24" fmla="*/ 1 w 1187"/>
                <a:gd name="T25" fmla="*/ 689 h 978"/>
                <a:gd name="T26" fmla="*/ 1 w 1187"/>
                <a:gd name="T27" fmla="*/ 148 h 978"/>
                <a:gd name="T28" fmla="*/ 26 w 1187"/>
                <a:gd name="T29" fmla="*/ 56 h 978"/>
                <a:gd name="T30" fmla="*/ 144 w 1187"/>
                <a:gd name="T31" fmla="*/ 1 h 978"/>
                <a:gd name="T32" fmla="*/ 462 w 1187"/>
                <a:gd name="T33" fmla="*/ 1 h 978"/>
                <a:gd name="T34" fmla="*/ 594 w 1187"/>
                <a:gd name="T35" fmla="*/ 1 h 978"/>
                <a:gd name="T36" fmla="*/ 593 w 1187"/>
                <a:gd name="T37" fmla="*/ 908 h 978"/>
                <a:gd name="T38" fmla="*/ 1036 w 1187"/>
                <a:gd name="T39" fmla="*/ 908 h 978"/>
                <a:gd name="T40" fmla="*/ 1117 w 1187"/>
                <a:gd name="T41" fmla="*/ 826 h 978"/>
                <a:gd name="T42" fmla="*/ 1117 w 1187"/>
                <a:gd name="T43" fmla="*/ 168 h 978"/>
                <a:gd name="T44" fmla="*/ 1116 w 1187"/>
                <a:gd name="T45" fmla="*/ 138 h 978"/>
                <a:gd name="T46" fmla="*/ 1061 w 1187"/>
                <a:gd name="T47" fmla="*/ 72 h 978"/>
                <a:gd name="T48" fmla="*/ 1035 w 1187"/>
                <a:gd name="T49" fmla="*/ 70 h 978"/>
                <a:gd name="T50" fmla="*/ 154 w 1187"/>
                <a:gd name="T51" fmla="*/ 70 h 978"/>
                <a:gd name="T52" fmla="*/ 70 w 1187"/>
                <a:gd name="T53" fmla="*/ 153 h 978"/>
                <a:gd name="T54" fmla="*/ 70 w 1187"/>
                <a:gd name="T55" fmla="*/ 790 h 978"/>
                <a:gd name="T56" fmla="*/ 71 w 1187"/>
                <a:gd name="T57" fmla="*/ 841 h 978"/>
                <a:gd name="T58" fmla="*/ 125 w 1187"/>
                <a:gd name="T59" fmla="*/ 906 h 978"/>
                <a:gd name="T60" fmla="*/ 152 w 1187"/>
                <a:gd name="T61" fmla="*/ 908 h 978"/>
                <a:gd name="T62" fmla="*/ 593 w 1187"/>
                <a:gd name="T63" fmla="*/ 908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87" h="978">
                  <a:moveTo>
                    <a:pt x="594" y="1"/>
                  </a:moveTo>
                  <a:cubicBezTo>
                    <a:pt x="742" y="1"/>
                    <a:pt x="890" y="1"/>
                    <a:pt x="1038" y="1"/>
                  </a:cubicBezTo>
                  <a:cubicBezTo>
                    <a:pt x="1054" y="1"/>
                    <a:pt x="1071" y="3"/>
                    <a:pt x="1086" y="7"/>
                  </a:cubicBezTo>
                  <a:cubicBezTo>
                    <a:pt x="1149" y="23"/>
                    <a:pt x="1185" y="69"/>
                    <a:pt x="1186" y="133"/>
                  </a:cubicBezTo>
                  <a:cubicBezTo>
                    <a:pt x="1187" y="173"/>
                    <a:pt x="1186" y="212"/>
                    <a:pt x="1186" y="252"/>
                  </a:cubicBezTo>
                  <a:cubicBezTo>
                    <a:pt x="1186" y="445"/>
                    <a:pt x="1186" y="639"/>
                    <a:pt x="1186" y="832"/>
                  </a:cubicBezTo>
                  <a:cubicBezTo>
                    <a:pt x="1186" y="851"/>
                    <a:pt x="1184" y="870"/>
                    <a:pt x="1178" y="888"/>
                  </a:cubicBezTo>
                  <a:cubicBezTo>
                    <a:pt x="1161" y="942"/>
                    <a:pt x="1120" y="966"/>
                    <a:pt x="1067" y="976"/>
                  </a:cubicBezTo>
                  <a:cubicBezTo>
                    <a:pt x="1057" y="977"/>
                    <a:pt x="1047" y="978"/>
                    <a:pt x="1037" y="978"/>
                  </a:cubicBezTo>
                  <a:cubicBezTo>
                    <a:pt x="742" y="978"/>
                    <a:pt x="446" y="978"/>
                    <a:pt x="151" y="978"/>
                  </a:cubicBezTo>
                  <a:cubicBezTo>
                    <a:pt x="133" y="978"/>
                    <a:pt x="114" y="975"/>
                    <a:pt x="96" y="970"/>
                  </a:cubicBezTo>
                  <a:cubicBezTo>
                    <a:pt x="36" y="953"/>
                    <a:pt x="2" y="908"/>
                    <a:pt x="1" y="845"/>
                  </a:cubicBezTo>
                  <a:cubicBezTo>
                    <a:pt x="0" y="793"/>
                    <a:pt x="1" y="741"/>
                    <a:pt x="1" y="689"/>
                  </a:cubicBezTo>
                  <a:cubicBezTo>
                    <a:pt x="1" y="509"/>
                    <a:pt x="1" y="328"/>
                    <a:pt x="1" y="148"/>
                  </a:cubicBezTo>
                  <a:cubicBezTo>
                    <a:pt x="1" y="115"/>
                    <a:pt x="5" y="83"/>
                    <a:pt x="26" y="56"/>
                  </a:cubicBezTo>
                  <a:cubicBezTo>
                    <a:pt x="55" y="17"/>
                    <a:pt x="97" y="1"/>
                    <a:pt x="144" y="1"/>
                  </a:cubicBezTo>
                  <a:cubicBezTo>
                    <a:pt x="250" y="0"/>
                    <a:pt x="356" y="1"/>
                    <a:pt x="462" y="1"/>
                  </a:cubicBezTo>
                  <a:cubicBezTo>
                    <a:pt x="506" y="1"/>
                    <a:pt x="550" y="1"/>
                    <a:pt x="594" y="1"/>
                  </a:cubicBezTo>
                  <a:close/>
                  <a:moveTo>
                    <a:pt x="593" y="908"/>
                  </a:moveTo>
                  <a:cubicBezTo>
                    <a:pt x="741" y="908"/>
                    <a:pt x="888" y="908"/>
                    <a:pt x="1036" y="908"/>
                  </a:cubicBezTo>
                  <a:cubicBezTo>
                    <a:pt x="1092" y="908"/>
                    <a:pt x="1117" y="884"/>
                    <a:pt x="1117" y="826"/>
                  </a:cubicBezTo>
                  <a:cubicBezTo>
                    <a:pt x="1117" y="607"/>
                    <a:pt x="1117" y="388"/>
                    <a:pt x="1117" y="168"/>
                  </a:cubicBezTo>
                  <a:cubicBezTo>
                    <a:pt x="1117" y="158"/>
                    <a:pt x="1117" y="148"/>
                    <a:pt x="1116" y="138"/>
                  </a:cubicBezTo>
                  <a:cubicBezTo>
                    <a:pt x="1115" y="102"/>
                    <a:pt x="1096" y="80"/>
                    <a:pt x="1061" y="72"/>
                  </a:cubicBezTo>
                  <a:cubicBezTo>
                    <a:pt x="1052" y="71"/>
                    <a:pt x="1044" y="70"/>
                    <a:pt x="1035" y="70"/>
                  </a:cubicBezTo>
                  <a:cubicBezTo>
                    <a:pt x="741" y="70"/>
                    <a:pt x="448" y="70"/>
                    <a:pt x="154" y="70"/>
                  </a:cubicBezTo>
                  <a:cubicBezTo>
                    <a:pt x="95" y="70"/>
                    <a:pt x="70" y="94"/>
                    <a:pt x="70" y="153"/>
                  </a:cubicBezTo>
                  <a:cubicBezTo>
                    <a:pt x="70" y="365"/>
                    <a:pt x="70" y="577"/>
                    <a:pt x="70" y="790"/>
                  </a:cubicBezTo>
                  <a:cubicBezTo>
                    <a:pt x="70" y="807"/>
                    <a:pt x="70" y="824"/>
                    <a:pt x="71" y="841"/>
                  </a:cubicBezTo>
                  <a:cubicBezTo>
                    <a:pt x="72" y="876"/>
                    <a:pt x="92" y="900"/>
                    <a:pt x="125" y="906"/>
                  </a:cubicBezTo>
                  <a:cubicBezTo>
                    <a:pt x="134" y="908"/>
                    <a:pt x="143" y="908"/>
                    <a:pt x="152" y="908"/>
                  </a:cubicBezTo>
                  <a:cubicBezTo>
                    <a:pt x="299" y="908"/>
                    <a:pt x="446" y="908"/>
                    <a:pt x="593" y="90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8" name="Freeform 39"/>
            <p:cNvSpPr>
              <a:spLocks/>
            </p:cNvSpPr>
            <p:nvPr/>
          </p:nvSpPr>
          <p:spPr bwMode="auto">
            <a:xfrm>
              <a:off x="6652957" y="3551196"/>
              <a:ext cx="1384300" cy="325437"/>
            </a:xfrm>
            <a:custGeom>
              <a:avLst/>
              <a:gdLst>
                <a:gd name="T0" fmla="*/ 533 w 1187"/>
                <a:gd name="T1" fmla="*/ 69 h 279"/>
                <a:gd name="T2" fmla="*/ 442 w 1187"/>
                <a:gd name="T3" fmla="*/ 69 h 279"/>
                <a:gd name="T4" fmla="*/ 36 w 1187"/>
                <a:gd name="T5" fmla="*/ 69 h 279"/>
                <a:gd name="T6" fmla="*/ 2 w 1187"/>
                <a:gd name="T7" fmla="*/ 42 h 279"/>
                <a:gd name="T8" fmla="*/ 32 w 1187"/>
                <a:gd name="T9" fmla="*/ 0 h 279"/>
                <a:gd name="T10" fmla="*/ 44 w 1187"/>
                <a:gd name="T11" fmla="*/ 0 h 279"/>
                <a:gd name="T12" fmla="*/ 1146 w 1187"/>
                <a:gd name="T13" fmla="*/ 0 h 279"/>
                <a:gd name="T14" fmla="*/ 1187 w 1187"/>
                <a:gd name="T15" fmla="*/ 38 h 279"/>
                <a:gd name="T16" fmla="*/ 1155 w 1187"/>
                <a:gd name="T17" fmla="*/ 69 h 279"/>
                <a:gd name="T18" fmla="*/ 722 w 1187"/>
                <a:gd name="T19" fmla="*/ 69 h 279"/>
                <a:gd name="T20" fmla="*/ 702 w 1187"/>
                <a:gd name="T21" fmla="*/ 69 h 279"/>
                <a:gd name="T22" fmla="*/ 848 w 1187"/>
                <a:gd name="T23" fmla="*/ 279 h 279"/>
                <a:gd name="T24" fmla="*/ 781 w 1187"/>
                <a:gd name="T25" fmla="*/ 278 h 279"/>
                <a:gd name="T26" fmla="*/ 770 w 1187"/>
                <a:gd name="T27" fmla="*/ 267 h 279"/>
                <a:gd name="T28" fmla="*/ 639 w 1187"/>
                <a:gd name="T29" fmla="*/ 80 h 279"/>
                <a:gd name="T30" fmla="*/ 596 w 1187"/>
                <a:gd name="T31" fmla="*/ 81 h 279"/>
                <a:gd name="T32" fmla="*/ 464 w 1187"/>
                <a:gd name="T33" fmla="*/ 269 h 279"/>
                <a:gd name="T34" fmla="*/ 445 w 1187"/>
                <a:gd name="T35" fmla="*/ 279 h 279"/>
                <a:gd name="T36" fmla="*/ 387 w 1187"/>
                <a:gd name="T37" fmla="*/ 279 h 279"/>
                <a:gd name="T38" fmla="*/ 533 w 1187"/>
                <a:gd name="T39" fmla="*/ 6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7" h="279">
                  <a:moveTo>
                    <a:pt x="533" y="69"/>
                  </a:moveTo>
                  <a:cubicBezTo>
                    <a:pt x="500" y="69"/>
                    <a:pt x="471" y="69"/>
                    <a:pt x="442" y="69"/>
                  </a:cubicBezTo>
                  <a:cubicBezTo>
                    <a:pt x="307" y="69"/>
                    <a:pt x="172" y="69"/>
                    <a:pt x="36" y="69"/>
                  </a:cubicBezTo>
                  <a:cubicBezTo>
                    <a:pt x="14" y="69"/>
                    <a:pt x="4" y="61"/>
                    <a:pt x="2" y="42"/>
                  </a:cubicBezTo>
                  <a:cubicBezTo>
                    <a:pt x="0" y="20"/>
                    <a:pt x="12" y="3"/>
                    <a:pt x="32" y="0"/>
                  </a:cubicBezTo>
                  <a:cubicBezTo>
                    <a:pt x="35" y="0"/>
                    <a:pt x="40" y="0"/>
                    <a:pt x="44" y="0"/>
                  </a:cubicBezTo>
                  <a:cubicBezTo>
                    <a:pt x="411" y="0"/>
                    <a:pt x="779" y="0"/>
                    <a:pt x="1146" y="0"/>
                  </a:cubicBezTo>
                  <a:cubicBezTo>
                    <a:pt x="1173" y="0"/>
                    <a:pt x="1187" y="13"/>
                    <a:pt x="1187" y="38"/>
                  </a:cubicBezTo>
                  <a:cubicBezTo>
                    <a:pt x="1187" y="59"/>
                    <a:pt x="1176" y="69"/>
                    <a:pt x="1155" y="69"/>
                  </a:cubicBezTo>
                  <a:cubicBezTo>
                    <a:pt x="1011" y="69"/>
                    <a:pt x="866" y="69"/>
                    <a:pt x="722" y="69"/>
                  </a:cubicBezTo>
                  <a:cubicBezTo>
                    <a:pt x="716" y="69"/>
                    <a:pt x="711" y="69"/>
                    <a:pt x="702" y="69"/>
                  </a:cubicBezTo>
                  <a:cubicBezTo>
                    <a:pt x="751" y="140"/>
                    <a:pt x="799" y="208"/>
                    <a:pt x="848" y="279"/>
                  </a:cubicBezTo>
                  <a:cubicBezTo>
                    <a:pt x="824" y="279"/>
                    <a:pt x="803" y="279"/>
                    <a:pt x="781" y="278"/>
                  </a:cubicBezTo>
                  <a:cubicBezTo>
                    <a:pt x="777" y="278"/>
                    <a:pt x="773" y="271"/>
                    <a:pt x="770" y="267"/>
                  </a:cubicBezTo>
                  <a:cubicBezTo>
                    <a:pt x="726" y="205"/>
                    <a:pt x="683" y="143"/>
                    <a:pt x="639" y="80"/>
                  </a:cubicBezTo>
                  <a:cubicBezTo>
                    <a:pt x="628" y="64"/>
                    <a:pt x="608" y="64"/>
                    <a:pt x="596" y="81"/>
                  </a:cubicBezTo>
                  <a:cubicBezTo>
                    <a:pt x="552" y="143"/>
                    <a:pt x="508" y="206"/>
                    <a:pt x="464" y="269"/>
                  </a:cubicBezTo>
                  <a:cubicBezTo>
                    <a:pt x="459" y="276"/>
                    <a:pt x="454" y="279"/>
                    <a:pt x="445" y="279"/>
                  </a:cubicBezTo>
                  <a:cubicBezTo>
                    <a:pt x="427" y="278"/>
                    <a:pt x="408" y="279"/>
                    <a:pt x="387" y="279"/>
                  </a:cubicBezTo>
                  <a:cubicBezTo>
                    <a:pt x="436" y="208"/>
                    <a:pt x="484" y="140"/>
                    <a:pt x="533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9" name="Freeform 42"/>
            <p:cNvSpPr>
              <a:spLocks/>
            </p:cNvSpPr>
            <p:nvPr/>
          </p:nvSpPr>
          <p:spPr bwMode="auto">
            <a:xfrm>
              <a:off x="6819644" y="2493921"/>
              <a:ext cx="1054100" cy="160337"/>
            </a:xfrm>
            <a:custGeom>
              <a:avLst/>
              <a:gdLst>
                <a:gd name="T0" fmla="*/ 904 w 904"/>
                <a:gd name="T1" fmla="*/ 0 h 138"/>
                <a:gd name="T2" fmla="*/ 904 w 904"/>
                <a:gd name="T3" fmla="*/ 138 h 138"/>
                <a:gd name="T4" fmla="*/ 0 w 904"/>
                <a:gd name="T5" fmla="*/ 138 h 138"/>
                <a:gd name="T6" fmla="*/ 0 w 904"/>
                <a:gd name="T7" fmla="*/ 0 h 138"/>
                <a:gd name="T8" fmla="*/ 904 w 904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4" h="138">
                  <a:moveTo>
                    <a:pt x="904" y="0"/>
                  </a:moveTo>
                  <a:cubicBezTo>
                    <a:pt x="904" y="47"/>
                    <a:pt x="904" y="92"/>
                    <a:pt x="904" y="138"/>
                  </a:cubicBezTo>
                  <a:cubicBezTo>
                    <a:pt x="602" y="138"/>
                    <a:pt x="302" y="138"/>
                    <a:pt x="0" y="138"/>
                  </a:cubicBezTo>
                  <a:cubicBezTo>
                    <a:pt x="0" y="93"/>
                    <a:pt x="0" y="47"/>
                    <a:pt x="0" y="0"/>
                  </a:cubicBezTo>
                  <a:cubicBezTo>
                    <a:pt x="301" y="0"/>
                    <a:pt x="601" y="0"/>
                    <a:pt x="9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20" name="Freeform 43"/>
            <p:cNvSpPr>
              <a:spLocks/>
            </p:cNvSpPr>
            <p:nvPr/>
          </p:nvSpPr>
          <p:spPr bwMode="auto">
            <a:xfrm>
              <a:off x="6797419" y="2816184"/>
              <a:ext cx="520700" cy="508000"/>
            </a:xfrm>
            <a:custGeom>
              <a:avLst/>
              <a:gdLst>
                <a:gd name="T0" fmla="*/ 227 w 447"/>
                <a:gd name="T1" fmla="*/ 210 h 435"/>
                <a:gd name="T2" fmla="*/ 434 w 447"/>
                <a:gd name="T3" fmla="*/ 210 h 435"/>
                <a:gd name="T4" fmla="*/ 342 w 447"/>
                <a:gd name="T5" fmla="*/ 386 h 435"/>
                <a:gd name="T6" fmla="*/ 98 w 447"/>
                <a:gd name="T7" fmla="*/ 375 h 435"/>
                <a:gd name="T8" fmla="*/ 31 w 447"/>
                <a:gd name="T9" fmla="*/ 140 h 435"/>
                <a:gd name="T10" fmla="*/ 227 w 447"/>
                <a:gd name="T11" fmla="*/ 2 h 435"/>
                <a:gd name="T12" fmla="*/ 227 w 447"/>
                <a:gd name="T13" fmla="*/ 21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7" h="435">
                  <a:moveTo>
                    <a:pt x="227" y="210"/>
                  </a:moveTo>
                  <a:cubicBezTo>
                    <a:pt x="298" y="210"/>
                    <a:pt x="366" y="210"/>
                    <a:pt x="434" y="210"/>
                  </a:cubicBezTo>
                  <a:cubicBezTo>
                    <a:pt x="447" y="260"/>
                    <a:pt x="401" y="347"/>
                    <a:pt x="342" y="386"/>
                  </a:cubicBezTo>
                  <a:cubicBezTo>
                    <a:pt x="267" y="435"/>
                    <a:pt x="169" y="431"/>
                    <a:pt x="98" y="375"/>
                  </a:cubicBezTo>
                  <a:cubicBezTo>
                    <a:pt x="28" y="320"/>
                    <a:pt x="0" y="224"/>
                    <a:pt x="31" y="140"/>
                  </a:cubicBezTo>
                  <a:cubicBezTo>
                    <a:pt x="60" y="57"/>
                    <a:pt x="141" y="0"/>
                    <a:pt x="227" y="2"/>
                  </a:cubicBezTo>
                  <a:cubicBezTo>
                    <a:pt x="227" y="71"/>
                    <a:pt x="227" y="140"/>
                    <a:pt x="22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21" name="Freeform 44"/>
            <p:cNvSpPr>
              <a:spLocks/>
            </p:cNvSpPr>
            <p:nvPr/>
          </p:nvSpPr>
          <p:spPr bwMode="auto">
            <a:xfrm>
              <a:off x="7468932" y="2901909"/>
              <a:ext cx="404813" cy="77787"/>
            </a:xfrm>
            <a:custGeom>
              <a:avLst/>
              <a:gdLst>
                <a:gd name="T0" fmla="*/ 0 w 346"/>
                <a:gd name="T1" fmla="*/ 67 h 67"/>
                <a:gd name="T2" fmla="*/ 0 w 346"/>
                <a:gd name="T3" fmla="*/ 0 h 67"/>
                <a:gd name="T4" fmla="*/ 346 w 346"/>
                <a:gd name="T5" fmla="*/ 0 h 67"/>
                <a:gd name="T6" fmla="*/ 346 w 346"/>
                <a:gd name="T7" fmla="*/ 67 h 67"/>
                <a:gd name="T8" fmla="*/ 0 w 346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67">
                  <a:moveTo>
                    <a:pt x="0" y="67"/>
                  </a:moveTo>
                  <a:cubicBezTo>
                    <a:pt x="0" y="45"/>
                    <a:pt x="0" y="23"/>
                    <a:pt x="0" y="0"/>
                  </a:cubicBezTo>
                  <a:cubicBezTo>
                    <a:pt x="115" y="0"/>
                    <a:pt x="230" y="0"/>
                    <a:pt x="346" y="0"/>
                  </a:cubicBezTo>
                  <a:cubicBezTo>
                    <a:pt x="346" y="22"/>
                    <a:pt x="346" y="44"/>
                    <a:pt x="346" y="67"/>
                  </a:cubicBezTo>
                  <a:cubicBezTo>
                    <a:pt x="231" y="67"/>
                    <a:pt x="115" y="67"/>
                    <a:pt x="0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22" name="Freeform 45"/>
            <p:cNvSpPr>
              <a:spLocks/>
            </p:cNvSpPr>
            <p:nvPr/>
          </p:nvSpPr>
          <p:spPr bwMode="auto">
            <a:xfrm>
              <a:off x="7468932" y="3144796"/>
              <a:ext cx="404813" cy="79375"/>
            </a:xfrm>
            <a:custGeom>
              <a:avLst/>
              <a:gdLst>
                <a:gd name="T0" fmla="*/ 346 w 346"/>
                <a:gd name="T1" fmla="*/ 68 h 68"/>
                <a:gd name="T2" fmla="*/ 0 w 346"/>
                <a:gd name="T3" fmla="*/ 68 h 68"/>
                <a:gd name="T4" fmla="*/ 0 w 346"/>
                <a:gd name="T5" fmla="*/ 0 h 68"/>
                <a:gd name="T6" fmla="*/ 346 w 346"/>
                <a:gd name="T7" fmla="*/ 0 h 68"/>
                <a:gd name="T8" fmla="*/ 346 w 346"/>
                <a:gd name="T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68">
                  <a:moveTo>
                    <a:pt x="346" y="68"/>
                  </a:moveTo>
                  <a:cubicBezTo>
                    <a:pt x="230" y="68"/>
                    <a:pt x="116" y="68"/>
                    <a:pt x="0" y="68"/>
                  </a:cubicBezTo>
                  <a:cubicBezTo>
                    <a:pt x="0" y="45"/>
                    <a:pt x="0" y="23"/>
                    <a:pt x="0" y="0"/>
                  </a:cubicBezTo>
                  <a:cubicBezTo>
                    <a:pt x="115" y="0"/>
                    <a:pt x="230" y="0"/>
                    <a:pt x="346" y="0"/>
                  </a:cubicBezTo>
                  <a:cubicBezTo>
                    <a:pt x="346" y="22"/>
                    <a:pt x="346" y="45"/>
                    <a:pt x="346" y="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10518" y="307953"/>
            <a:ext cx="2751007" cy="732753"/>
            <a:chOff x="710518" y="307953"/>
            <a:chExt cx="2751007" cy="732753"/>
          </a:xfrm>
        </p:grpSpPr>
        <p:sp>
          <p:nvSpPr>
            <p:cNvPr id="7" name="矩形 6"/>
            <p:cNvSpPr/>
            <p:nvPr/>
          </p:nvSpPr>
          <p:spPr>
            <a:xfrm>
              <a:off x="710518" y="307953"/>
              <a:ext cx="119893" cy="6837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85192" y="308705"/>
              <a:ext cx="26468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lvl="0" algn="ctr">
                <a:defRPr sz="5400" b="1" kern="0" spc="300">
                  <a:solidFill>
                    <a:srgbClr val="C00000"/>
                  </a:solidFill>
                  <a:latin typeface="Adobe 仿宋 Std R" panose="02020400000000000000" pitchFamily="18" charset="-122"/>
                  <a:ea typeface="Adobe 仿宋 Std R" panose="02020400000000000000" pitchFamily="18" charset="-122"/>
                </a:defRPr>
              </a:lvl1pPr>
            </a:lstStyle>
            <a:p>
              <a:pPr algn="l"/>
              <a:r>
                <a:rPr lang="zh-CN" alt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需 求 分 析</a:t>
              </a:r>
              <a:endParaRPr lang="zh-CN" alt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814647" y="671374"/>
              <a:ext cx="26468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zh-CN" b="1" kern="0" spc="300" dirty="0">
                  <a:solidFill>
                    <a:schemeClr val="bg1">
                      <a:lumMod val="50000"/>
                    </a:schemeClr>
                  </a:solidFill>
                  <a:latin typeface="Agency FB" panose="020B0503020202020204" pitchFamily="34" charset="0"/>
                </a:rPr>
                <a:t>Requirement analysis</a:t>
              </a:r>
              <a:endParaRPr lang="zh-CN" altLang="en-US" b="1" kern="0" spc="3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095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875"/>
            <a:ext cx="12192000" cy="6852249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81301" y="1070647"/>
            <a:ext cx="6697699" cy="4750813"/>
            <a:chOff x="1481301" y="1070647"/>
            <a:chExt cx="6697699" cy="4750813"/>
          </a:xfrm>
        </p:grpSpPr>
        <p:cxnSp>
          <p:nvCxnSpPr>
            <p:cNvPr id="33" name="直接连接符 32"/>
            <p:cNvCxnSpPr/>
            <p:nvPr/>
          </p:nvCxnSpPr>
          <p:spPr>
            <a:xfrm flipV="1">
              <a:off x="1646094" y="4493702"/>
              <a:ext cx="2302270" cy="1327758"/>
            </a:xfrm>
            <a:prstGeom prst="line">
              <a:avLst/>
            </a:prstGeom>
            <a:ln w="50800" cap="rnd">
              <a:solidFill>
                <a:srgbClr val="88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 rot="10800000">
              <a:off x="1481301" y="3625137"/>
              <a:ext cx="3051799" cy="1728467"/>
              <a:chOff x="6520660" y="1483648"/>
              <a:chExt cx="3051799" cy="1728467"/>
            </a:xfrm>
          </p:grpSpPr>
          <p:cxnSp>
            <p:nvCxnSpPr>
              <p:cNvPr id="36" name="直接连接符 35"/>
              <p:cNvCxnSpPr/>
              <p:nvPr/>
            </p:nvCxnSpPr>
            <p:spPr>
              <a:xfrm flipV="1">
                <a:off x="6520660" y="1652868"/>
                <a:ext cx="2302270" cy="1327758"/>
              </a:xfrm>
              <a:prstGeom prst="line">
                <a:avLst/>
              </a:prstGeom>
              <a:ln w="50800" cap="rnd">
                <a:solidFill>
                  <a:srgbClr val="88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flipV="1">
                <a:off x="7270189" y="1483648"/>
                <a:ext cx="2302270" cy="1327758"/>
              </a:xfrm>
              <a:prstGeom prst="line">
                <a:avLst/>
              </a:prstGeom>
              <a:ln w="50800" cap="rnd">
                <a:solidFill>
                  <a:srgbClr val="88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rot="10800000" flipH="1">
                <a:off x="7105396" y="2339169"/>
                <a:ext cx="1425084" cy="872946"/>
              </a:xfrm>
              <a:prstGeom prst="line">
                <a:avLst/>
              </a:prstGeom>
              <a:ln w="50800" cap="flat">
                <a:solidFill>
                  <a:srgbClr val="88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任意多边形 16"/>
            <p:cNvSpPr/>
            <p:nvPr/>
          </p:nvSpPr>
          <p:spPr>
            <a:xfrm rot="19792404">
              <a:off x="2532205" y="1070647"/>
              <a:ext cx="5646795" cy="2433962"/>
            </a:xfrm>
            <a:custGeom>
              <a:avLst/>
              <a:gdLst>
                <a:gd name="connsiteX0" fmla="*/ 1275066 w 4784954"/>
                <a:gd name="connsiteY0" fmla="*/ 0 h 2062479"/>
                <a:gd name="connsiteX1" fmla="*/ 3509888 w 4784954"/>
                <a:gd name="connsiteY1" fmla="*/ 0 h 2062479"/>
                <a:gd name="connsiteX2" fmla="*/ 4784954 w 4784954"/>
                <a:gd name="connsiteY2" fmla="*/ 2062479 h 2062479"/>
                <a:gd name="connsiteX3" fmla="*/ 0 w 4784954"/>
                <a:gd name="connsiteY3" fmla="*/ 2062479 h 2062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84954" h="2062479">
                  <a:moveTo>
                    <a:pt x="1275066" y="0"/>
                  </a:moveTo>
                  <a:lnTo>
                    <a:pt x="3509888" y="0"/>
                  </a:lnTo>
                  <a:lnTo>
                    <a:pt x="4784954" y="2062479"/>
                  </a:lnTo>
                  <a:lnTo>
                    <a:pt x="0" y="2062479"/>
                  </a:lnTo>
                  <a:close/>
                </a:path>
              </a:pathLst>
            </a:custGeom>
            <a:solidFill>
              <a:srgbClr val="8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177793" y="658608"/>
            <a:ext cx="6532906" cy="4742552"/>
            <a:chOff x="4177793" y="658608"/>
            <a:chExt cx="6532906" cy="4742552"/>
          </a:xfrm>
        </p:grpSpPr>
        <p:cxnSp>
          <p:nvCxnSpPr>
            <p:cNvPr id="20" name="直接连接符 19"/>
            <p:cNvCxnSpPr/>
            <p:nvPr/>
          </p:nvCxnSpPr>
          <p:spPr>
            <a:xfrm flipV="1">
              <a:off x="8408429" y="658608"/>
              <a:ext cx="2302270" cy="1327758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组合 33"/>
            <p:cNvGrpSpPr/>
            <p:nvPr/>
          </p:nvGrpSpPr>
          <p:grpSpPr>
            <a:xfrm>
              <a:off x="6880509" y="1514128"/>
              <a:ext cx="3344249" cy="2183279"/>
              <a:chOff x="6228210" y="1483648"/>
              <a:chExt cx="3344249" cy="2183279"/>
            </a:xfrm>
          </p:grpSpPr>
          <p:cxnSp>
            <p:nvCxnSpPr>
              <p:cNvPr id="28" name="直接连接符 27"/>
              <p:cNvCxnSpPr/>
              <p:nvPr/>
            </p:nvCxnSpPr>
            <p:spPr>
              <a:xfrm flipV="1">
                <a:off x="6520660" y="1652868"/>
                <a:ext cx="2302270" cy="1327758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V="1">
                <a:off x="7270189" y="1483648"/>
                <a:ext cx="2302270" cy="1327758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V="1">
                <a:off x="6228210" y="2339169"/>
                <a:ext cx="2302270" cy="1327758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任意多边形 18"/>
            <p:cNvSpPr/>
            <p:nvPr/>
          </p:nvSpPr>
          <p:spPr>
            <a:xfrm rot="19792404" flipH="1" flipV="1">
              <a:off x="4177793" y="2967198"/>
              <a:ext cx="5646795" cy="2433962"/>
            </a:xfrm>
            <a:custGeom>
              <a:avLst/>
              <a:gdLst>
                <a:gd name="connsiteX0" fmla="*/ 1275066 w 4784954"/>
                <a:gd name="connsiteY0" fmla="*/ 0 h 2062479"/>
                <a:gd name="connsiteX1" fmla="*/ 3509888 w 4784954"/>
                <a:gd name="connsiteY1" fmla="*/ 0 h 2062479"/>
                <a:gd name="connsiteX2" fmla="*/ 4784954 w 4784954"/>
                <a:gd name="connsiteY2" fmla="*/ 2062479 h 2062479"/>
                <a:gd name="connsiteX3" fmla="*/ 0 w 4784954"/>
                <a:gd name="connsiteY3" fmla="*/ 2062479 h 2062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84954" h="2062479">
                  <a:moveTo>
                    <a:pt x="1275066" y="0"/>
                  </a:moveTo>
                  <a:lnTo>
                    <a:pt x="3509888" y="0"/>
                  </a:lnTo>
                  <a:lnTo>
                    <a:pt x="4784954" y="2062479"/>
                  </a:lnTo>
                  <a:lnTo>
                    <a:pt x="0" y="20624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 rot="19792301">
            <a:off x="4599601" y="1069166"/>
            <a:ext cx="19511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00" b="1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gency FB" panose="020B0503020202020204" pitchFamily="34" charset="0"/>
              </a:rPr>
              <a:t>02</a:t>
            </a:r>
            <a:endParaRPr kumimoji="0" lang="zh-CN" altLang="en-US" sz="13800" b="1" i="0" u="none" strike="noStrike" kern="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 rot="19792301">
            <a:off x="5115848" y="4181089"/>
            <a:ext cx="4004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800" b="1" kern="0" spc="300" dirty="0">
                <a:solidFill>
                  <a:srgbClr val="C00000"/>
                </a:solidFill>
                <a:latin typeface="Agency FB" panose="020B0503020202020204" pitchFamily="34" charset="0"/>
              </a:rPr>
              <a:t>Operation flow</a:t>
            </a:r>
          </a:p>
        </p:txBody>
      </p:sp>
      <p:sp>
        <p:nvSpPr>
          <p:cNvPr id="22" name="文本框 21"/>
          <p:cNvSpPr txBox="1"/>
          <p:nvPr/>
        </p:nvSpPr>
        <p:spPr>
          <a:xfrm rot="19792301">
            <a:off x="4786791" y="3526726"/>
            <a:ext cx="4004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zh-CN" altLang="en-US" sz="5400" b="1" i="0" u="none" strike="noStrike" kern="0" cap="none" spc="30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业务流程</a:t>
            </a:r>
            <a:endParaRPr kumimoji="0" lang="zh-CN" altLang="en-US" sz="5400" b="1" i="0" u="none" strike="noStrike" kern="0" cap="none" spc="30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9126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710518" y="307953"/>
            <a:ext cx="2721552" cy="711188"/>
            <a:chOff x="710518" y="307953"/>
            <a:chExt cx="2721552" cy="711188"/>
          </a:xfrm>
        </p:grpSpPr>
        <p:sp>
          <p:nvSpPr>
            <p:cNvPr id="26" name="矩形 25"/>
            <p:cNvSpPr/>
            <p:nvPr/>
          </p:nvSpPr>
          <p:spPr>
            <a:xfrm>
              <a:off x="710518" y="307953"/>
              <a:ext cx="119893" cy="6837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85192" y="308705"/>
              <a:ext cx="26468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lvl="0" algn="ctr">
                <a:defRPr sz="5400" b="1" kern="0" spc="300">
                  <a:solidFill>
                    <a:srgbClr val="C00000"/>
                  </a:solidFill>
                  <a:latin typeface="Adobe 仿宋 Std R" panose="02020400000000000000" pitchFamily="18" charset="-122"/>
                  <a:ea typeface="Adobe 仿宋 Std R" panose="02020400000000000000" pitchFamily="18" charset="-122"/>
                </a:defRPr>
              </a:lvl1pPr>
            </a:lstStyle>
            <a:p>
              <a:pPr algn="l"/>
              <a:r>
                <a:rPr lang="zh-CN" alt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业 务 流 程</a:t>
              </a:r>
              <a:endParaRPr lang="zh-CN" alt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30411" y="649809"/>
              <a:ext cx="19256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b="1" kern="0" spc="300" dirty="0">
                  <a:solidFill>
                    <a:schemeClr val="bg1">
                      <a:lumMod val="50000"/>
                    </a:schemeClr>
                  </a:solidFill>
                  <a:latin typeface="Agency FB" panose="020B0503020202020204" pitchFamily="34" charset="0"/>
                </a:rPr>
                <a:t>Operation flow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749259" y="1455313"/>
            <a:ext cx="7660942" cy="5277789"/>
            <a:chOff x="770464" y="1299172"/>
            <a:chExt cx="7990720" cy="5504980"/>
          </a:xfrm>
        </p:grpSpPr>
        <p:sp>
          <p:nvSpPr>
            <p:cNvPr id="16" name="任意多边形 15"/>
            <p:cNvSpPr/>
            <p:nvPr/>
          </p:nvSpPr>
          <p:spPr>
            <a:xfrm>
              <a:off x="5380740" y="3413876"/>
              <a:ext cx="1282291" cy="1282291"/>
            </a:xfrm>
            <a:custGeom>
              <a:avLst/>
              <a:gdLst>
                <a:gd name="connsiteX0" fmla="*/ 0 w 1282291"/>
                <a:gd name="connsiteY0" fmla="*/ 641146 h 1282291"/>
                <a:gd name="connsiteX1" fmla="*/ 641146 w 1282291"/>
                <a:gd name="connsiteY1" fmla="*/ 0 h 1282291"/>
                <a:gd name="connsiteX2" fmla="*/ 1282292 w 1282291"/>
                <a:gd name="connsiteY2" fmla="*/ 641146 h 1282291"/>
                <a:gd name="connsiteX3" fmla="*/ 641146 w 1282291"/>
                <a:gd name="connsiteY3" fmla="*/ 1282292 h 1282291"/>
                <a:gd name="connsiteX4" fmla="*/ 0 w 1282291"/>
                <a:gd name="connsiteY4" fmla="*/ 641146 h 128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291" h="1282291">
                  <a:moveTo>
                    <a:pt x="0" y="641146"/>
                  </a:moveTo>
                  <a:cubicBezTo>
                    <a:pt x="0" y="287051"/>
                    <a:pt x="287051" y="0"/>
                    <a:pt x="641146" y="0"/>
                  </a:cubicBezTo>
                  <a:cubicBezTo>
                    <a:pt x="995241" y="0"/>
                    <a:pt x="1282292" y="287051"/>
                    <a:pt x="1282292" y="641146"/>
                  </a:cubicBezTo>
                  <a:cubicBezTo>
                    <a:pt x="1282292" y="995241"/>
                    <a:pt x="995241" y="1282292"/>
                    <a:pt x="641146" y="1282292"/>
                  </a:cubicBezTo>
                  <a:cubicBezTo>
                    <a:pt x="287051" y="1282292"/>
                    <a:pt x="0" y="995241"/>
                    <a:pt x="0" y="641146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1917" tIns="211917" rIns="211917" bIns="211917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</a:rPr>
                <a:t>对电子书进行维护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5351120" y="1299172"/>
              <a:ext cx="1282291" cy="1282291"/>
            </a:xfrm>
            <a:custGeom>
              <a:avLst/>
              <a:gdLst>
                <a:gd name="connsiteX0" fmla="*/ 0 w 1282291"/>
                <a:gd name="connsiteY0" fmla="*/ 641146 h 1282291"/>
                <a:gd name="connsiteX1" fmla="*/ 641146 w 1282291"/>
                <a:gd name="connsiteY1" fmla="*/ 0 h 1282291"/>
                <a:gd name="connsiteX2" fmla="*/ 1282292 w 1282291"/>
                <a:gd name="connsiteY2" fmla="*/ 641146 h 1282291"/>
                <a:gd name="connsiteX3" fmla="*/ 641146 w 1282291"/>
                <a:gd name="connsiteY3" fmla="*/ 1282292 h 1282291"/>
                <a:gd name="connsiteX4" fmla="*/ 0 w 1282291"/>
                <a:gd name="connsiteY4" fmla="*/ 641146 h 128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291" h="1282291">
                  <a:moveTo>
                    <a:pt x="0" y="641146"/>
                  </a:moveTo>
                  <a:cubicBezTo>
                    <a:pt x="0" y="287051"/>
                    <a:pt x="287051" y="0"/>
                    <a:pt x="641146" y="0"/>
                  </a:cubicBezTo>
                  <a:cubicBezTo>
                    <a:pt x="995241" y="0"/>
                    <a:pt x="1282292" y="287051"/>
                    <a:pt x="1282292" y="641146"/>
                  </a:cubicBezTo>
                  <a:cubicBezTo>
                    <a:pt x="1282292" y="995241"/>
                    <a:pt x="995241" y="1282292"/>
                    <a:pt x="641146" y="1282292"/>
                  </a:cubicBezTo>
                  <a:cubicBezTo>
                    <a:pt x="287051" y="1282292"/>
                    <a:pt x="0" y="995241"/>
                    <a:pt x="0" y="641146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5567" tIns="205567" rIns="205567" bIns="205567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zh-CN" altLang="zh-CN" sz="1600" dirty="0"/>
                <a:t>增加新书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7478893" y="3379032"/>
              <a:ext cx="1282291" cy="1282291"/>
            </a:xfrm>
            <a:custGeom>
              <a:avLst/>
              <a:gdLst>
                <a:gd name="connsiteX0" fmla="*/ 0 w 1282291"/>
                <a:gd name="connsiteY0" fmla="*/ 641146 h 1282291"/>
                <a:gd name="connsiteX1" fmla="*/ 641146 w 1282291"/>
                <a:gd name="connsiteY1" fmla="*/ 0 h 1282291"/>
                <a:gd name="connsiteX2" fmla="*/ 1282292 w 1282291"/>
                <a:gd name="connsiteY2" fmla="*/ 641146 h 1282291"/>
                <a:gd name="connsiteX3" fmla="*/ 641146 w 1282291"/>
                <a:gd name="connsiteY3" fmla="*/ 1282292 h 1282291"/>
                <a:gd name="connsiteX4" fmla="*/ 0 w 1282291"/>
                <a:gd name="connsiteY4" fmla="*/ 641146 h 128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291" h="1282291">
                  <a:moveTo>
                    <a:pt x="0" y="641146"/>
                  </a:moveTo>
                  <a:cubicBezTo>
                    <a:pt x="0" y="287051"/>
                    <a:pt x="287051" y="0"/>
                    <a:pt x="641146" y="0"/>
                  </a:cubicBezTo>
                  <a:cubicBezTo>
                    <a:pt x="995241" y="0"/>
                    <a:pt x="1282292" y="287051"/>
                    <a:pt x="1282292" y="641146"/>
                  </a:cubicBezTo>
                  <a:cubicBezTo>
                    <a:pt x="1282292" y="995241"/>
                    <a:pt x="995241" y="1282292"/>
                    <a:pt x="641146" y="1282292"/>
                  </a:cubicBezTo>
                  <a:cubicBezTo>
                    <a:pt x="287051" y="1282292"/>
                    <a:pt x="0" y="995241"/>
                    <a:pt x="0" y="641146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5567" tIns="205567" rIns="205567" bIns="205567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zh-CN" altLang="zh-CN" sz="1600" dirty="0"/>
                <a:t>查询书的章节和内容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5907035" y="2683976"/>
              <a:ext cx="225533" cy="2735371"/>
              <a:chOff x="5907035" y="2683976"/>
              <a:chExt cx="225533" cy="2735371"/>
            </a:xfrm>
          </p:grpSpPr>
          <p:sp>
            <p:nvSpPr>
              <p:cNvPr id="17" name="任意多边形 16"/>
              <p:cNvSpPr/>
              <p:nvPr/>
            </p:nvSpPr>
            <p:spPr>
              <a:xfrm rot="16200000" flipH="1">
                <a:off x="5817543" y="2773468"/>
                <a:ext cx="404515" cy="225531"/>
              </a:xfrm>
              <a:custGeom>
                <a:avLst/>
                <a:gdLst>
                  <a:gd name="connsiteX0" fmla="*/ 0 w 140442"/>
                  <a:gd name="connsiteY0" fmla="*/ 56383 h 225531"/>
                  <a:gd name="connsiteX1" fmla="*/ 4389 w 140442"/>
                  <a:gd name="connsiteY1" fmla="*/ 56383 h 225531"/>
                  <a:gd name="connsiteX2" fmla="*/ 4389 w 140442"/>
                  <a:gd name="connsiteY2" fmla="*/ 169148 h 225531"/>
                  <a:gd name="connsiteX3" fmla="*/ 0 w 140442"/>
                  <a:gd name="connsiteY3" fmla="*/ 169148 h 225531"/>
                  <a:gd name="connsiteX4" fmla="*/ 0 w 140442"/>
                  <a:gd name="connsiteY4" fmla="*/ 56383 h 225531"/>
                  <a:gd name="connsiteX5" fmla="*/ 8778 w 140442"/>
                  <a:gd name="connsiteY5" fmla="*/ 56383 h 225531"/>
                  <a:gd name="connsiteX6" fmla="*/ 17555 w 140442"/>
                  <a:gd name="connsiteY6" fmla="*/ 56383 h 225531"/>
                  <a:gd name="connsiteX7" fmla="*/ 17555 w 140442"/>
                  <a:gd name="connsiteY7" fmla="*/ 169148 h 225531"/>
                  <a:gd name="connsiteX8" fmla="*/ 8778 w 140442"/>
                  <a:gd name="connsiteY8" fmla="*/ 169148 h 225531"/>
                  <a:gd name="connsiteX9" fmla="*/ 8778 w 140442"/>
                  <a:gd name="connsiteY9" fmla="*/ 56383 h 225531"/>
                  <a:gd name="connsiteX10" fmla="*/ 21944 w 140442"/>
                  <a:gd name="connsiteY10" fmla="*/ 56383 h 225531"/>
                  <a:gd name="connsiteX11" fmla="*/ 70221 w 140442"/>
                  <a:gd name="connsiteY11" fmla="*/ 56383 h 225531"/>
                  <a:gd name="connsiteX12" fmla="*/ 70221 w 140442"/>
                  <a:gd name="connsiteY12" fmla="*/ 0 h 225531"/>
                  <a:gd name="connsiteX13" fmla="*/ 140442 w 140442"/>
                  <a:gd name="connsiteY13" fmla="*/ 112766 h 225531"/>
                  <a:gd name="connsiteX14" fmla="*/ 70221 w 140442"/>
                  <a:gd name="connsiteY14" fmla="*/ 225531 h 225531"/>
                  <a:gd name="connsiteX15" fmla="*/ 70221 w 140442"/>
                  <a:gd name="connsiteY15" fmla="*/ 169148 h 225531"/>
                  <a:gd name="connsiteX16" fmla="*/ 21944 w 140442"/>
                  <a:gd name="connsiteY16" fmla="*/ 169148 h 225531"/>
                  <a:gd name="connsiteX17" fmla="*/ 21944 w 140442"/>
                  <a:gd name="connsiteY17" fmla="*/ 56383 h 225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0442" h="225531">
                    <a:moveTo>
                      <a:pt x="140442" y="56383"/>
                    </a:moveTo>
                    <a:lnTo>
                      <a:pt x="136053" y="56383"/>
                    </a:lnTo>
                    <a:lnTo>
                      <a:pt x="136053" y="169148"/>
                    </a:lnTo>
                    <a:lnTo>
                      <a:pt x="140442" y="169148"/>
                    </a:lnTo>
                    <a:lnTo>
                      <a:pt x="140442" y="56383"/>
                    </a:lnTo>
                    <a:close/>
                    <a:moveTo>
                      <a:pt x="131664" y="56383"/>
                    </a:moveTo>
                    <a:lnTo>
                      <a:pt x="122887" y="56383"/>
                    </a:lnTo>
                    <a:lnTo>
                      <a:pt x="122887" y="169148"/>
                    </a:lnTo>
                    <a:lnTo>
                      <a:pt x="131664" y="169148"/>
                    </a:lnTo>
                    <a:lnTo>
                      <a:pt x="131664" y="56383"/>
                    </a:lnTo>
                    <a:close/>
                    <a:moveTo>
                      <a:pt x="118498" y="56383"/>
                    </a:moveTo>
                    <a:lnTo>
                      <a:pt x="70221" y="56383"/>
                    </a:lnTo>
                    <a:lnTo>
                      <a:pt x="70221" y="0"/>
                    </a:lnTo>
                    <a:lnTo>
                      <a:pt x="0" y="112766"/>
                    </a:lnTo>
                    <a:lnTo>
                      <a:pt x="70221" y="225531"/>
                    </a:lnTo>
                    <a:lnTo>
                      <a:pt x="70221" y="169148"/>
                    </a:lnTo>
                    <a:lnTo>
                      <a:pt x="118498" y="169148"/>
                    </a:lnTo>
                    <a:lnTo>
                      <a:pt x="118498" y="56383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" tIns="45105" rIns="42132" bIns="45107" numCol="1" spcCol="1270" anchor="ctr" anchorCtr="0">
                <a:noAutofit/>
              </a:bodyPr>
              <a:lstStyle/>
              <a:p>
                <a:pPr marL="0" marR="0" lvl="0" indent="0" algn="ctr" defTabSz="3556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 rot="5400000" flipH="1">
                <a:off x="5817542" y="5104322"/>
                <a:ext cx="404519" cy="225532"/>
              </a:xfrm>
              <a:custGeom>
                <a:avLst/>
                <a:gdLst>
                  <a:gd name="connsiteX0" fmla="*/ 0 w 140442"/>
                  <a:gd name="connsiteY0" fmla="*/ 56383 h 225531"/>
                  <a:gd name="connsiteX1" fmla="*/ 4389 w 140442"/>
                  <a:gd name="connsiteY1" fmla="*/ 56383 h 225531"/>
                  <a:gd name="connsiteX2" fmla="*/ 4389 w 140442"/>
                  <a:gd name="connsiteY2" fmla="*/ 169148 h 225531"/>
                  <a:gd name="connsiteX3" fmla="*/ 0 w 140442"/>
                  <a:gd name="connsiteY3" fmla="*/ 169148 h 225531"/>
                  <a:gd name="connsiteX4" fmla="*/ 0 w 140442"/>
                  <a:gd name="connsiteY4" fmla="*/ 56383 h 225531"/>
                  <a:gd name="connsiteX5" fmla="*/ 8778 w 140442"/>
                  <a:gd name="connsiteY5" fmla="*/ 56383 h 225531"/>
                  <a:gd name="connsiteX6" fmla="*/ 17555 w 140442"/>
                  <a:gd name="connsiteY6" fmla="*/ 56383 h 225531"/>
                  <a:gd name="connsiteX7" fmla="*/ 17555 w 140442"/>
                  <a:gd name="connsiteY7" fmla="*/ 169148 h 225531"/>
                  <a:gd name="connsiteX8" fmla="*/ 8778 w 140442"/>
                  <a:gd name="connsiteY8" fmla="*/ 169148 h 225531"/>
                  <a:gd name="connsiteX9" fmla="*/ 8778 w 140442"/>
                  <a:gd name="connsiteY9" fmla="*/ 56383 h 225531"/>
                  <a:gd name="connsiteX10" fmla="*/ 21944 w 140442"/>
                  <a:gd name="connsiteY10" fmla="*/ 56383 h 225531"/>
                  <a:gd name="connsiteX11" fmla="*/ 70221 w 140442"/>
                  <a:gd name="connsiteY11" fmla="*/ 56383 h 225531"/>
                  <a:gd name="connsiteX12" fmla="*/ 70221 w 140442"/>
                  <a:gd name="connsiteY12" fmla="*/ 0 h 225531"/>
                  <a:gd name="connsiteX13" fmla="*/ 140442 w 140442"/>
                  <a:gd name="connsiteY13" fmla="*/ 112766 h 225531"/>
                  <a:gd name="connsiteX14" fmla="*/ 70221 w 140442"/>
                  <a:gd name="connsiteY14" fmla="*/ 225531 h 225531"/>
                  <a:gd name="connsiteX15" fmla="*/ 70221 w 140442"/>
                  <a:gd name="connsiteY15" fmla="*/ 169148 h 225531"/>
                  <a:gd name="connsiteX16" fmla="*/ 21944 w 140442"/>
                  <a:gd name="connsiteY16" fmla="*/ 169148 h 225531"/>
                  <a:gd name="connsiteX17" fmla="*/ 21944 w 140442"/>
                  <a:gd name="connsiteY17" fmla="*/ 56383 h 225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0442" h="225531">
                    <a:moveTo>
                      <a:pt x="140442" y="56383"/>
                    </a:moveTo>
                    <a:lnTo>
                      <a:pt x="136053" y="56383"/>
                    </a:lnTo>
                    <a:lnTo>
                      <a:pt x="136053" y="169148"/>
                    </a:lnTo>
                    <a:lnTo>
                      <a:pt x="140442" y="169148"/>
                    </a:lnTo>
                    <a:lnTo>
                      <a:pt x="140442" y="56383"/>
                    </a:lnTo>
                    <a:close/>
                    <a:moveTo>
                      <a:pt x="131664" y="56383"/>
                    </a:moveTo>
                    <a:lnTo>
                      <a:pt x="122887" y="56383"/>
                    </a:lnTo>
                    <a:lnTo>
                      <a:pt x="122887" y="169148"/>
                    </a:lnTo>
                    <a:lnTo>
                      <a:pt x="131664" y="169148"/>
                    </a:lnTo>
                    <a:lnTo>
                      <a:pt x="131664" y="56383"/>
                    </a:lnTo>
                    <a:close/>
                    <a:moveTo>
                      <a:pt x="118498" y="56383"/>
                    </a:moveTo>
                    <a:lnTo>
                      <a:pt x="70221" y="56383"/>
                    </a:lnTo>
                    <a:lnTo>
                      <a:pt x="70221" y="0"/>
                    </a:lnTo>
                    <a:lnTo>
                      <a:pt x="0" y="112766"/>
                    </a:lnTo>
                    <a:lnTo>
                      <a:pt x="70221" y="225531"/>
                    </a:lnTo>
                    <a:lnTo>
                      <a:pt x="70221" y="169148"/>
                    </a:lnTo>
                    <a:lnTo>
                      <a:pt x="118498" y="169148"/>
                    </a:lnTo>
                    <a:lnTo>
                      <a:pt x="118498" y="56383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-1" tIns="45107" rIns="42135" bIns="45106" numCol="1" spcCol="1270" anchor="ctr" anchorCtr="0">
                <a:noAutofit/>
              </a:bodyPr>
              <a:lstStyle/>
              <a:p>
                <a:pPr marL="0" marR="0" lvl="0" indent="0" algn="ctr" defTabSz="3556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2" name="任意多边形 21"/>
            <p:cNvSpPr/>
            <p:nvPr/>
          </p:nvSpPr>
          <p:spPr>
            <a:xfrm>
              <a:off x="5389951" y="5521861"/>
              <a:ext cx="1282291" cy="1282291"/>
            </a:xfrm>
            <a:custGeom>
              <a:avLst/>
              <a:gdLst>
                <a:gd name="connsiteX0" fmla="*/ 0 w 1282291"/>
                <a:gd name="connsiteY0" fmla="*/ 641146 h 1282291"/>
                <a:gd name="connsiteX1" fmla="*/ 641146 w 1282291"/>
                <a:gd name="connsiteY1" fmla="*/ 0 h 1282291"/>
                <a:gd name="connsiteX2" fmla="*/ 1282292 w 1282291"/>
                <a:gd name="connsiteY2" fmla="*/ 641146 h 1282291"/>
                <a:gd name="connsiteX3" fmla="*/ 641146 w 1282291"/>
                <a:gd name="connsiteY3" fmla="*/ 1282292 h 1282291"/>
                <a:gd name="connsiteX4" fmla="*/ 0 w 1282291"/>
                <a:gd name="connsiteY4" fmla="*/ 641146 h 128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291" h="1282291">
                  <a:moveTo>
                    <a:pt x="0" y="641146"/>
                  </a:moveTo>
                  <a:cubicBezTo>
                    <a:pt x="0" y="287051"/>
                    <a:pt x="287051" y="0"/>
                    <a:pt x="641146" y="0"/>
                  </a:cubicBezTo>
                  <a:cubicBezTo>
                    <a:pt x="995241" y="0"/>
                    <a:pt x="1282292" y="287051"/>
                    <a:pt x="1282292" y="641146"/>
                  </a:cubicBezTo>
                  <a:cubicBezTo>
                    <a:pt x="1282292" y="995241"/>
                    <a:pt x="995241" y="1282292"/>
                    <a:pt x="641146" y="1282292"/>
                  </a:cubicBezTo>
                  <a:cubicBezTo>
                    <a:pt x="287051" y="1282292"/>
                    <a:pt x="0" y="995241"/>
                    <a:pt x="0" y="641146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5567" tIns="205567" rIns="205567" bIns="205567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zh-CN" altLang="zh-CN" sz="1600" dirty="0"/>
                <a:t>修改书的内容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3272320" y="3397369"/>
              <a:ext cx="1282291" cy="1282291"/>
            </a:xfrm>
            <a:custGeom>
              <a:avLst/>
              <a:gdLst>
                <a:gd name="connsiteX0" fmla="*/ 0 w 1282291"/>
                <a:gd name="connsiteY0" fmla="*/ 641146 h 1282291"/>
                <a:gd name="connsiteX1" fmla="*/ 641146 w 1282291"/>
                <a:gd name="connsiteY1" fmla="*/ 0 h 1282291"/>
                <a:gd name="connsiteX2" fmla="*/ 1282292 w 1282291"/>
                <a:gd name="connsiteY2" fmla="*/ 641146 h 1282291"/>
                <a:gd name="connsiteX3" fmla="*/ 641146 w 1282291"/>
                <a:gd name="connsiteY3" fmla="*/ 1282292 h 1282291"/>
                <a:gd name="connsiteX4" fmla="*/ 0 w 1282291"/>
                <a:gd name="connsiteY4" fmla="*/ 641146 h 128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291" h="1282291">
                  <a:moveTo>
                    <a:pt x="0" y="641146"/>
                  </a:moveTo>
                  <a:cubicBezTo>
                    <a:pt x="0" y="287051"/>
                    <a:pt x="287051" y="0"/>
                    <a:pt x="641146" y="0"/>
                  </a:cubicBezTo>
                  <a:cubicBezTo>
                    <a:pt x="995241" y="0"/>
                    <a:pt x="1282292" y="287051"/>
                    <a:pt x="1282292" y="641146"/>
                  </a:cubicBezTo>
                  <a:cubicBezTo>
                    <a:pt x="1282292" y="995241"/>
                    <a:pt x="995241" y="1282292"/>
                    <a:pt x="641146" y="1282292"/>
                  </a:cubicBezTo>
                  <a:cubicBezTo>
                    <a:pt x="287051" y="1282292"/>
                    <a:pt x="0" y="995241"/>
                    <a:pt x="0" y="641146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5567" tIns="205567" rIns="205567" bIns="205567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浏览电子书目录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5138928" y="3173838"/>
              <a:ext cx="1755648" cy="1755648"/>
              <a:chOff x="5138928" y="3104388"/>
              <a:chExt cx="1755648" cy="1755648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5138928" y="3104388"/>
                <a:ext cx="1755648" cy="1755648"/>
              </a:xfrm>
              <a:prstGeom prst="ellipse">
                <a:avLst/>
              </a:prstGeom>
              <a:noFill/>
              <a:ln w="222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rot="2832878">
                <a:off x="5315712" y="3297936"/>
                <a:ext cx="148499" cy="128016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 rot="8540575">
                <a:off x="6573012" y="3305205"/>
                <a:ext cx="148499" cy="128016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13282126">
                <a:off x="6572875" y="4527865"/>
                <a:ext cx="148499" cy="128016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18764236">
                <a:off x="5315702" y="4527865"/>
                <a:ext cx="148499" cy="128016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 rot="5400000">
              <a:off x="5918329" y="2676436"/>
              <a:ext cx="225533" cy="2735371"/>
              <a:chOff x="5907035" y="2683976"/>
              <a:chExt cx="225533" cy="2735371"/>
            </a:xfrm>
          </p:grpSpPr>
          <p:sp>
            <p:nvSpPr>
              <p:cNvPr id="39" name="任意多边形 38"/>
              <p:cNvSpPr/>
              <p:nvPr/>
            </p:nvSpPr>
            <p:spPr>
              <a:xfrm rot="16200000" flipH="1">
                <a:off x="5817543" y="2773468"/>
                <a:ext cx="404515" cy="225531"/>
              </a:xfrm>
              <a:custGeom>
                <a:avLst/>
                <a:gdLst>
                  <a:gd name="connsiteX0" fmla="*/ 0 w 140442"/>
                  <a:gd name="connsiteY0" fmla="*/ 56383 h 225531"/>
                  <a:gd name="connsiteX1" fmla="*/ 4389 w 140442"/>
                  <a:gd name="connsiteY1" fmla="*/ 56383 h 225531"/>
                  <a:gd name="connsiteX2" fmla="*/ 4389 w 140442"/>
                  <a:gd name="connsiteY2" fmla="*/ 169148 h 225531"/>
                  <a:gd name="connsiteX3" fmla="*/ 0 w 140442"/>
                  <a:gd name="connsiteY3" fmla="*/ 169148 h 225531"/>
                  <a:gd name="connsiteX4" fmla="*/ 0 w 140442"/>
                  <a:gd name="connsiteY4" fmla="*/ 56383 h 225531"/>
                  <a:gd name="connsiteX5" fmla="*/ 8778 w 140442"/>
                  <a:gd name="connsiteY5" fmla="*/ 56383 h 225531"/>
                  <a:gd name="connsiteX6" fmla="*/ 17555 w 140442"/>
                  <a:gd name="connsiteY6" fmla="*/ 56383 h 225531"/>
                  <a:gd name="connsiteX7" fmla="*/ 17555 w 140442"/>
                  <a:gd name="connsiteY7" fmla="*/ 169148 h 225531"/>
                  <a:gd name="connsiteX8" fmla="*/ 8778 w 140442"/>
                  <a:gd name="connsiteY8" fmla="*/ 169148 h 225531"/>
                  <a:gd name="connsiteX9" fmla="*/ 8778 w 140442"/>
                  <a:gd name="connsiteY9" fmla="*/ 56383 h 225531"/>
                  <a:gd name="connsiteX10" fmla="*/ 21944 w 140442"/>
                  <a:gd name="connsiteY10" fmla="*/ 56383 h 225531"/>
                  <a:gd name="connsiteX11" fmla="*/ 70221 w 140442"/>
                  <a:gd name="connsiteY11" fmla="*/ 56383 h 225531"/>
                  <a:gd name="connsiteX12" fmla="*/ 70221 w 140442"/>
                  <a:gd name="connsiteY12" fmla="*/ 0 h 225531"/>
                  <a:gd name="connsiteX13" fmla="*/ 140442 w 140442"/>
                  <a:gd name="connsiteY13" fmla="*/ 112766 h 225531"/>
                  <a:gd name="connsiteX14" fmla="*/ 70221 w 140442"/>
                  <a:gd name="connsiteY14" fmla="*/ 225531 h 225531"/>
                  <a:gd name="connsiteX15" fmla="*/ 70221 w 140442"/>
                  <a:gd name="connsiteY15" fmla="*/ 169148 h 225531"/>
                  <a:gd name="connsiteX16" fmla="*/ 21944 w 140442"/>
                  <a:gd name="connsiteY16" fmla="*/ 169148 h 225531"/>
                  <a:gd name="connsiteX17" fmla="*/ 21944 w 140442"/>
                  <a:gd name="connsiteY17" fmla="*/ 56383 h 225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0442" h="225531">
                    <a:moveTo>
                      <a:pt x="140442" y="56383"/>
                    </a:moveTo>
                    <a:lnTo>
                      <a:pt x="136053" y="56383"/>
                    </a:lnTo>
                    <a:lnTo>
                      <a:pt x="136053" y="169148"/>
                    </a:lnTo>
                    <a:lnTo>
                      <a:pt x="140442" y="169148"/>
                    </a:lnTo>
                    <a:lnTo>
                      <a:pt x="140442" y="56383"/>
                    </a:lnTo>
                    <a:close/>
                    <a:moveTo>
                      <a:pt x="131664" y="56383"/>
                    </a:moveTo>
                    <a:lnTo>
                      <a:pt x="122887" y="56383"/>
                    </a:lnTo>
                    <a:lnTo>
                      <a:pt x="122887" y="169148"/>
                    </a:lnTo>
                    <a:lnTo>
                      <a:pt x="131664" y="169148"/>
                    </a:lnTo>
                    <a:lnTo>
                      <a:pt x="131664" y="56383"/>
                    </a:lnTo>
                    <a:close/>
                    <a:moveTo>
                      <a:pt x="118498" y="56383"/>
                    </a:moveTo>
                    <a:lnTo>
                      <a:pt x="70221" y="56383"/>
                    </a:lnTo>
                    <a:lnTo>
                      <a:pt x="70221" y="0"/>
                    </a:lnTo>
                    <a:lnTo>
                      <a:pt x="0" y="112766"/>
                    </a:lnTo>
                    <a:lnTo>
                      <a:pt x="70221" y="225531"/>
                    </a:lnTo>
                    <a:lnTo>
                      <a:pt x="70221" y="169148"/>
                    </a:lnTo>
                    <a:lnTo>
                      <a:pt x="118498" y="169148"/>
                    </a:lnTo>
                    <a:lnTo>
                      <a:pt x="118498" y="56383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" tIns="45105" rIns="42132" bIns="45107" numCol="1" spcCol="1270" anchor="ctr" anchorCtr="0">
                <a:noAutofit/>
              </a:bodyPr>
              <a:lstStyle/>
              <a:p>
                <a:pPr marL="0" marR="0" lvl="0" indent="0" algn="ctr" defTabSz="3556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 rot="16200000" flipH="1">
                <a:off x="5817542" y="5104322"/>
                <a:ext cx="404519" cy="225532"/>
              </a:xfrm>
              <a:custGeom>
                <a:avLst/>
                <a:gdLst>
                  <a:gd name="connsiteX0" fmla="*/ 0 w 140442"/>
                  <a:gd name="connsiteY0" fmla="*/ 56383 h 225531"/>
                  <a:gd name="connsiteX1" fmla="*/ 4389 w 140442"/>
                  <a:gd name="connsiteY1" fmla="*/ 56383 h 225531"/>
                  <a:gd name="connsiteX2" fmla="*/ 4389 w 140442"/>
                  <a:gd name="connsiteY2" fmla="*/ 169148 h 225531"/>
                  <a:gd name="connsiteX3" fmla="*/ 0 w 140442"/>
                  <a:gd name="connsiteY3" fmla="*/ 169148 h 225531"/>
                  <a:gd name="connsiteX4" fmla="*/ 0 w 140442"/>
                  <a:gd name="connsiteY4" fmla="*/ 56383 h 225531"/>
                  <a:gd name="connsiteX5" fmla="*/ 8778 w 140442"/>
                  <a:gd name="connsiteY5" fmla="*/ 56383 h 225531"/>
                  <a:gd name="connsiteX6" fmla="*/ 17555 w 140442"/>
                  <a:gd name="connsiteY6" fmla="*/ 56383 h 225531"/>
                  <a:gd name="connsiteX7" fmla="*/ 17555 w 140442"/>
                  <a:gd name="connsiteY7" fmla="*/ 169148 h 225531"/>
                  <a:gd name="connsiteX8" fmla="*/ 8778 w 140442"/>
                  <a:gd name="connsiteY8" fmla="*/ 169148 h 225531"/>
                  <a:gd name="connsiteX9" fmla="*/ 8778 w 140442"/>
                  <a:gd name="connsiteY9" fmla="*/ 56383 h 225531"/>
                  <a:gd name="connsiteX10" fmla="*/ 21944 w 140442"/>
                  <a:gd name="connsiteY10" fmla="*/ 56383 h 225531"/>
                  <a:gd name="connsiteX11" fmla="*/ 70221 w 140442"/>
                  <a:gd name="connsiteY11" fmla="*/ 56383 h 225531"/>
                  <a:gd name="connsiteX12" fmla="*/ 70221 w 140442"/>
                  <a:gd name="connsiteY12" fmla="*/ 0 h 225531"/>
                  <a:gd name="connsiteX13" fmla="*/ 140442 w 140442"/>
                  <a:gd name="connsiteY13" fmla="*/ 112766 h 225531"/>
                  <a:gd name="connsiteX14" fmla="*/ 70221 w 140442"/>
                  <a:gd name="connsiteY14" fmla="*/ 225531 h 225531"/>
                  <a:gd name="connsiteX15" fmla="*/ 70221 w 140442"/>
                  <a:gd name="connsiteY15" fmla="*/ 169148 h 225531"/>
                  <a:gd name="connsiteX16" fmla="*/ 21944 w 140442"/>
                  <a:gd name="connsiteY16" fmla="*/ 169148 h 225531"/>
                  <a:gd name="connsiteX17" fmla="*/ 21944 w 140442"/>
                  <a:gd name="connsiteY17" fmla="*/ 56383 h 225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0442" h="225531">
                    <a:moveTo>
                      <a:pt x="140442" y="56383"/>
                    </a:moveTo>
                    <a:lnTo>
                      <a:pt x="136053" y="56383"/>
                    </a:lnTo>
                    <a:lnTo>
                      <a:pt x="136053" y="169148"/>
                    </a:lnTo>
                    <a:lnTo>
                      <a:pt x="140442" y="169148"/>
                    </a:lnTo>
                    <a:lnTo>
                      <a:pt x="140442" y="56383"/>
                    </a:lnTo>
                    <a:close/>
                    <a:moveTo>
                      <a:pt x="131664" y="56383"/>
                    </a:moveTo>
                    <a:lnTo>
                      <a:pt x="122887" y="56383"/>
                    </a:lnTo>
                    <a:lnTo>
                      <a:pt x="122887" y="169148"/>
                    </a:lnTo>
                    <a:lnTo>
                      <a:pt x="131664" y="169148"/>
                    </a:lnTo>
                    <a:lnTo>
                      <a:pt x="131664" y="56383"/>
                    </a:lnTo>
                    <a:close/>
                    <a:moveTo>
                      <a:pt x="118498" y="56383"/>
                    </a:moveTo>
                    <a:lnTo>
                      <a:pt x="70221" y="56383"/>
                    </a:lnTo>
                    <a:lnTo>
                      <a:pt x="70221" y="0"/>
                    </a:lnTo>
                    <a:lnTo>
                      <a:pt x="0" y="112766"/>
                    </a:lnTo>
                    <a:lnTo>
                      <a:pt x="70221" y="225531"/>
                    </a:lnTo>
                    <a:lnTo>
                      <a:pt x="70221" y="169148"/>
                    </a:lnTo>
                    <a:lnTo>
                      <a:pt x="118498" y="169148"/>
                    </a:lnTo>
                    <a:lnTo>
                      <a:pt x="118498" y="56383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-1" tIns="45107" rIns="42135" bIns="45106" numCol="1" spcCol="1270" anchor="ctr" anchorCtr="0">
                <a:noAutofit/>
              </a:bodyPr>
              <a:lstStyle/>
              <a:p>
                <a:pPr marL="0" marR="0" lvl="0" indent="0" algn="ctr" defTabSz="3556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" name="圆角矩形 6"/>
            <p:cNvSpPr/>
            <p:nvPr/>
          </p:nvSpPr>
          <p:spPr>
            <a:xfrm>
              <a:off x="770464" y="3704644"/>
              <a:ext cx="1691966" cy="631065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5567" tIns="205567" rIns="205567" bIns="205567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管理员</a:t>
              </a:r>
              <a:endPara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 flipH="1">
              <a:off x="2688003" y="3907411"/>
              <a:ext cx="404519" cy="225532"/>
            </a:xfrm>
            <a:custGeom>
              <a:avLst/>
              <a:gdLst>
                <a:gd name="connsiteX0" fmla="*/ 0 w 140442"/>
                <a:gd name="connsiteY0" fmla="*/ 56383 h 225531"/>
                <a:gd name="connsiteX1" fmla="*/ 4389 w 140442"/>
                <a:gd name="connsiteY1" fmla="*/ 56383 h 225531"/>
                <a:gd name="connsiteX2" fmla="*/ 4389 w 140442"/>
                <a:gd name="connsiteY2" fmla="*/ 169148 h 225531"/>
                <a:gd name="connsiteX3" fmla="*/ 0 w 140442"/>
                <a:gd name="connsiteY3" fmla="*/ 169148 h 225531"/>
                <a:gd name="connsiteX4" fmla="*/ 0 w 140442"/>
                <a:gd name="connsiteY4" fmla="*/ 56383 h 225531"/>
                <a:gd name="connsiteX5" fmla="*/ 8778 w 140442"/>
                <a:gd name="connsiteY5" fmla="*/ 56383 h 225531"/>
                <a:gd name="connsiteX6" fmla="*/ 17555 w 140442"/>
                <a:gd name="connsiteY6" fmla="*/ 56383 h 225531"/>
                <a:gd name="connsiteX7" fmla="*/ 17555 w 140442"/>
                <a:gd name="connsiteY7" fmla="*/ 169148 h 225531"/>
                <a:gd name="connsiteX8" fmla="*/ 8778 w 140442"/>
                <a:gd name="connsiteY8" fmla="*/ 169148 h 225531"/>
                <a:gd name="connsiteX9" fmla="*/ 8778 w 140442"/>
                <a:gd name="connsiteY9" fmla="*/ 56383 h 225531"/>
                <a:gd name="connsiteX10" fmla="*/ 21944 w 140442"/>
                <a:gd name="connsiteY10" fmla="*/ 56383 h 225531"/>
                <a:gd name="connsiteX11" fmla="*/ 70221 w 140442"/>
                <a:gd name="connsiteY11" fmla="*/ 56383 h 225531"/>
                <a:gd name="connsiteX12" fmla="*/ 70221 w 140442"/>
                <a:gd name="connsiteY12" fmla="*/ 0 h 225531"/>
                <a:gd name="connsiteX13" fmla="*/ 140442 w 140442"/>
                <a:gd name="connsiteY13" fmla="*/ 112766 h 225531"/>
                <a:gd name="connsiteX14" fmla="*/ 70221 w 140442"/>
                <a:gd name="connsiteY14" fmla="*/ 225531 h 225531"/>
                <a:gd name="connsiteX15" fmla="*/ 70221 w 140442"/>
                <a:gd name="connsiteY15" fmla="*/ 169148 h 225531"/>
                <a:gd name="connsiteX16" fmla="*/ 21944 w 140442"/>
                <a:gd name="connsiteY16" fmla="*/ 169148 h 225531"/>
                <a:gd name="connsiteX17" fmla="*/ 21944 w 140442"/>
                <a:gd name="connsiteY17" fmla="*/ 56383 h 22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0442" h="225531">
                  <a:moveTo>
                    <a:pt x="140442" y="56383"/>
                  </a:moveTo>
                  <a:lnTo>
                    <a:pt x="136053" y="56383"/>
                  </a:lnTo>
                  <a:lnTo>
                    <a:pt x="136053" y="169148"/>
                  </a:lnTo>
                  <a:lnTo>
                    <a:pt x="140442" y="169148"/>
                  </a:lnTo>
                  <a:lnTo>
                    <a:pt x="140442" y="56383"/>
                  </a:lnTo>
                  <a:close/>
                  <a:moveTo>
                    <a:pt x="131664" y="56383"/>
                  </a:moveTo>
                  <a:lnTo>
                    <a:pt x="122887" y="56383"/>
                  </a:lnTo>
                  <a:lnTo>
                    <a:pt x="122887" y="169148"/>
                  </a:lnTo>
                  <a:lnTo>
                    <a:pt x="131664" y="169148"/>
                  </a:lnTo>
                  <a:lnTo>
                    <a:pt x="131664" y="56383"/>
                  </a:lnTo>
                  <a:close/>
                  <a:moveTo>
                    <a:pt x="118498" y="56383"/>
                  </a:moveTo>
                  <a:lnTo>
                    <a:pt x="70221" y="56383"/>
                  </a:lnTo>
                  <a:lnTo>
                    <a:pt x="70221" y="0"/>
                  </a:lnTo>
                  <a:lnTo>
                    <a:pt x="0" y="112766"/>
                  </a:lnTo>
                  <a:lnTo>
                    <a:pt x="70221" y="225531"/>
                  </a:lnTo>
                  <a:lnTo>
                    <a:pt x="70221" y="169148"/>
                  </a:lnTo>
                  <a:lnTo>
                    <a:pt x="118498" y="169148"/>
                  </a:lnTo>
                  <a:lnTo>
                    <a:pt x="118498" y="56383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45107" rIns="42135" bIns="45106" numCol="1" spcCol="1270" anchor="ctr" anchorCtr="0">
              <a:noAutofit/>
            </a:bodyPr>
            <a:lstStyle/>
            <a:p>
              <a:pPr marL="0" marR="0" lvl="0" indent="0" algn="ctr" defTabSz="3556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862343" y="1553595"/>
            <a:ext cx="3450636" cy="1229371"/>
            <a:chOff x="356194" y="2877053"/>
            <a:chExt cx="3450636" cy="1229371"/>
          </a:xfrm>
        </p:grpSpPr>
        <p:sp>
          <p:nvSpPr>
            <p:cNvPr id="31" name="圆角矩形 30"/>
            <p:cNvSpPr/>
            <p:nvPr/>
          </p:nvSpPr>
          <p:spPr>
            <a:xfrm>
              <a:off x="356194" y="3177433"/>
              <a:ext cx="1622138" cy="605021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5567" tIns="205567" rIns="205567" bIns="205567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zh-CN" sz="1600" b="1" dirty="0"/>
                <a:t>客户</a:t>
              </a:r>
              <a:endPara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2577459" y="2877053"/>
              <a:ext cx="1229371" cy="1229371"/>
            </a:xfrm>
            <a:custGeom>
              <a:avLst/>
              <a:gdLst>
                <a:gd name="connsiteX0" fmla="*/ 0 w 1282291"/>
                <a:gd name="connsiteY0" fmla="*/ 641146 h 1282291"/>
                <a:gd name="connsiteX1" fmla="*/ 641146 w 1282291"/>
                <a:gd name="connsiteY1" fmla="*/ 0 h 1282291"/>
                <a:gd name="connsiteX2" fmla="*/ 1282292 w 1282291"/>
                <a:gd name="connsiteY2" fmla="*/ 641146 h 1282291"/>
                <a:gd name="connsiteX3" fmla="*/ 641146 w 1282291"/>
                <a:gd name="connsiteY3" fmla="*/ 1282292 h 1282291"/>
                <a:gd name="connsiteX4" fmla="*/ 0 w 1282291"/>
                <a:gd name="connsiteY4" fmla="*/ 641146 h 128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291" h="1282291">
                  <a:moveTo>
                    <a:pt x="0" y="641146"/>
                  </a:moveTo>
                  <a:cubicBezTo>
                    <a:pt x="0" y="287051"/>
                    <a:pt x="287051" y="0"/>
                    <a:pt x="641146" y="0"/>
                  </a:cubicBezTo>
                  <a:cubicBezTo>
                    <a:pt x="995241" y="0"/>
                    <a:pt x="1282292" y="287051"/>
                    <a:pt x="1282292" y="641146"/>
                  </a:cubicBezTo>
                  <a:cubicBezTo>
                    <a:pt x="1282292" y="995241"/>
                    <a:pt x="995241" y="1282292"/>
                    <a:pt x="641146" y="1282292"/>
                  </a:cubicBezTo>
                  <a:cubicBezTo>
                    <a:pt x="287051" y="1282292"/>
                    <a:pt x="0" y="995241"/>
                    <a:pt x="0" y="641146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5567" tIns="205567" rIns="205567" bIns="205567" numCol="1" spcCol="1270" anchor="ctr" anchorCtr="0">
              <a:noAutofit/>
            </a:bodyPr>
            <a:lstStyle/>
            <a:p>
              <a:pPr algn="ctr"/>
              <a:r>
                <a:rPr lang="zh-CN" altLang="zh-CN" sz="1600" dirty="0"/>
                <a:t>浏览电子书</a:t>
              </a:r>
              <a:endParaRPr lang="zh-CN" altLang="zh-CN" sz="1600" dirty="0"/>
            </a:p>
          </p:txBody>
        </p:sp>
        <p:sp>
          <p:nvSpPr>
            <p:cNvPr id="34" name="任意多边形 33"/>
            <p:cNvSpPr/>
            <p:nvPr/>
          </p:nvSpPr>
          <p:spPr>
            <a:xfrm flipH="1">
              <a:off x="2108435" y="3383627"/>
              <a:ext cx="387824" cy="216224"/>
            </a:xfrm>
            <a:custGeom>
              <a:avLst/>
              <a:gdLst>
                <a:gd name="connsiteX0" fmla="*/ 0 w 140442"/>
                <a:gd name="connsiteY0" fmla="*/ 56383 h 225531"/>
                <a:gd name="connsiteX1" fmla="*/ 4389 w 140442"/>
                <a:gd name="connsiteY1" fmla="*/ 56383 h 225531"/>
                <a:gd name="connsiteX2" fmla="*/ 4389 w 140442"/>
                <a:gd name="connsiteY2" fmla="*/ 169148 h 225531"/>
                <a:gd name="connsiteX3" fmla="*/ 0 w 140442"/>
                <a:gd name="connsiteY3" fmla="*/ 169148 h 225531"/>
                <a:gd name="connsiteX4" fmla="*/ 0 w 140442"/>
                <a:gd name="connsiteY4" fmla="*/ 56383 h 225531"/>
                <a:gd name="connsiteX5" fmla="*/ 8778 w 140442"/>
                <a:gd name="connsiteY5" fmla="*/ 56383 h 225531"/>
                <a:gd name="connsiteX6" fmla="*/ 17555 w 140442"/>
                <a:gd name="connsiteY6" fmla="*/ 56383 h 225531"/>
                <a:gd name="connsiteX7" fmla="*/ 17555 w 140442"/>
                <a:gd name="connsiteY7" fmla="*/ 169148 h 225531"/>
                <a:gd name="connsiteX8" fmla="*/ 8778 w 140442"/>
                <a:gd name="connsiteY8" fmla="*/ 169148 h 225531"/>
                <a:gd name="connsiteX9" fmla="*/ 8778 w 140442"/>
                <a:gd name="connsiteY9" fmla="*/ 56383 h 225531"/>
                <a:gd name="connsiteX10" fmla="*/ 21944 w 140442"/>
                <a:gd name="connsiteY10" fmla="*/ 56383 h 225531"/>
                <a:gd name="connsiteX11" fmla="*/ 70221 w 140442"/>
                <a:gd name="connsiteY11" fmla="*/ 56383 h 225531"/>
                <a:gd name="connsiteX12" fmla="*/ 70221 w 140442"/>
                <a:gd name="connsiteY12" fmla="*/ 0 h 225531"/>
                <a:gd name="connsiteX13" fmla="*/ 140442 w 140442"/>
                <a:gd name="connsiteY13" fmla="*/ 112766 h 225531"/>
                <a:gd name="connsiteX14" fmla="*/ 70221 w 140442"/>
                <a:gd name="connsiteY14" fmla="*/ 225531 h 225531"/>
                <a:gd name="connsiteX15" fmla="*/ 70221 w 140442"/>
                <a:gd name="connsiteY15" fmla="*/ 169148 h 225531"/>
                <a:gd name="connsiteX16" fmla="*/ 21944 w 140442"/>
                <a:gd name="connsiteY16" fmla="*/ 169148 h 225531"/>
                <a:gd name="connsiteX17" fmla="*/ 21944 w 140442"/>
                <a:gd name="connsiteY17" fmla="*/ 56383 h 22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0442" h="225531">
                  <a:moveTo>
                    <a:pt x="140442" y="56383"/>
                  </a:moveTo>
                  <a:lnTo>
                    <a:pt x="136053" y="56383"/>
                  </a:lnTo>
                  <a:lnTo>
                    <a:pt x="136053" y="169148"/>
                  </a:lnTo>
                  <a:lnTo>
                    <a:pt x="140442" y="169148"/>
                  </a:lnTo>
                  <a:lnTo>
                    <a:pt x="140442" y="56383"/>
                  </a:lnTo>
                  <a:close/>
                  <a:moveTo>
                    <a:pt x="131664" y="56383"/>
                  </a:moveTo>
                  <a:lnTo>
                    <a:pt x="122887" y="56383"/>
                  </a:lnTo>
                  <a:lnTo>
                    <a:pt x="122887" y="169148"/>
                  </a:lnTo>
                  <a:lnTo>
                    <a:pt x="131664" y="169148"/>
                  </a:lnTo>
                  <a:lnTo>
                    <a:pt x="131664" y="56383"/>
                  </a:lnTo>
                  <a:close/>
                  <a:moveTo>
                    <a:pt x="118498" y="56383"/>
                  </a:moveTo>
                  <a:lnTo>
                    <a:pt x="70221" y="56383"/>
                  </a:lnTo>
                  <a:lnTo>
                    <a:pt x="70221" y="0"/>
                  </a:lnTo>
                  <a:lnTo>
                    <a:pt x="0" y="112766"/>
                  </a:lnTo>
                  <a:lnTo>
                    <a:pt x="70221" y="225531"/>
                  </a:lnTo>
                  <a:lnTo>
                    <a:pt x="70221" y="169148"/>
                  </a:lnTo>
                  <a:lnTo>
                    <a:pt x="118498" y="169148"/>
                  </a:lnTo>
                  <a:lnTo>
                    <a:pt x="118498" y="56383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45107" rIns="42135" bIns="45106" numCol="1" spcCol="1270" anchor="ctr" anchorCtr="0">
              <a:noAutofit/>
            </a:bodyPr>
            <a:lstStyle/>
            <a:p>
              <a:pPr marL="0" marR="0" lvl="0" indent="0" algn="ctr" defTabSz="3556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99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70"/>
          <a:stretch/>
        </p:blipFill>
        <p:spPr>
          <a:xfrm>
            <a:off x="0" y="-67056"/>
            <a:ext cx="12191999" cy="6943056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188030"/>
            <a:ext cx="12192000" cy="2094604"/>
          </a:xfrm>
          <a:prstGeom prst="rect">
            <a:avLst/>
          </a:prstGeom>
          <a:solidFill>
            <a:srgbClr val="C0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平行四边形 3"/>
          <p:cNvSpPr/>
          <p:nvPr/>
        </p:nvSpPr>
        <p:spPr>
          <a:xfrm rot="17940000" flipH="1">
            <a:off x="3543130" y="2229261"/>
            <a:ext cx="9176982" cy="2401824"/>
          </a:xfrm>
          <a:prstGeom prst="parallelogram">
            <a:avLst>
              <a:gd name="adj" fmla="val 54847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43429" y="2022965"/>
            <a:ext cx="44310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gency FB" panose="020B0503020202020204" pitchFamily="34" charset="0"/>
              </a:rPr>
              <a:t>Thank</a:t>
            </a:r>
            <a:r>
              <a:rPr kumimoji="0" lang="en-US" altLang="zh-CN" sz="9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gency FB" panose="020B0503020202020204" pitchFamily="34" charset="0"/>
              </a:rPr>
              <a:t>  You</a:t>
            </a:r>
            <a:endParaRPr kumimoji="0" lang="zh-CN" altLang="en-US" sz="9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331720" y="3427561"/>
            <a:ext cx="8316989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281774" y="3494618"/>
            <a:ext cx="5072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gency FB" panose="020B0503020202020204" pitchFamily="34" charset="0"/>
              </a:rPr>
              <a:t>The End</a:t>
            </a:r>
            <a:endParaRPr kumimoji="0" lang="zh-CN" altLang="en-US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991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10" grpId="0"/>
    </p:bld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195</Words>
  <Application>Microsoft Office PowerPoint</Application>
  <PresentationFormat>宽屏</PresentationFormat>
  <Paragraphs>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Adobe 仿宋 Std R</vt:lpstr>
      <vt:lpstr>新細明體</vt:lpstr>
      <vt:lpstr>等线</vt:lpstr>
      <vt:lpstr>等线 Light</vt:lpstr>
      <vt:lpstr>微软雅黑</vt:lpstr>
      <vt:lpstr>Agency FB</vt:lpstr>
      <vt:lpstr>Arial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海鸦矣</dc:creator>
  <cp:lastModifiedBy>admin</cp:lastModifiedBy>
  <cp:revision>19</cp:revision>
  <dcterms:created xsi:type="dcterms:W3CDTF">2016-03-06T08:23:01Z</dcterms:created>
  <dcterms:modified xsi:type="dcterms:W3CDTF">2016-06-28T08:48:08Z</dcterms:modified>
</cp:coreProperties>
</file>