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2" r:id="rId2"/>
    <p:sldId id="341" r:id="rId3"/>
    <p:sldId id="320" r:id="rId4"/>
    <p:sldId id="345" r:id="rId5"/>
    <p:sldId id="344" r:id="rId6"/>
  </p:sldIdLst>
  <p:sldSz cx="12198350" cy="6859588"/>
  <p:notesSz cx="6858000" cy="9144000"/>
  <p:custDataLst>
    <p:tags r:id="rId8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304">
          <p15:clr>
            <a:srgbClr val="A4A3A4"/>
          </p15:clr>
        </p15:guide>
        <p15:guide id="4" pos="1892">
          <p15:clr>
            <a:srgbClr val="A4A3A4"/>
          </p15:clr>
        </p15:guide>
        <p15:guide id="5" pos="1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4660"/>
  </p:normalViewPr>
  <p:slideViewPr>
    <p:cSldViewPr>
      <p:cViewPr>
        <p:scale>
          <a:sx n="76" d="100"/>
          <a:sy n="76" d="100"/>
        </p:scale>
        <p:origin x="-420" y="72"/>
      </p:cViewPr>
      <p:guideLst>
        <p:guide orient="horz" pos="2160"/>
        <p:guide pos="3842"/>
        <p:guide pos="304"/>
        <p:guide pos="1892"/>
        <p:guide pos="1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 smtClean="0">
                <a:solidFill>
                  <a:schemeClr val="accent1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slow" advTm="0">
    <p:wipe/>
  </p:transition>
  <p:timing>
    <p:tnLst>
      <p:par>
        <p:cTn id="1" dur="indefinite" restart="never" nodeType="tmRoot"/>
      </p:par>
    </p:tnLst>
  </p:timing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" y="793"/>
            <a:ext cx="12193647" cy="68606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42237" y="3123762"/>
            <a:ext cx="6478691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会议室使用管理系统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67127" y="4077866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2676" y="4437906"/>
            <a:ext cx="2708428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4330" y="5596004"/>
            <a:ext cx="275170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组：刘雪 王宇 杜颖颖</a:t>
            </a:r>
            <a:endParaRPr lang="zh-CN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103302" y="1113743"/>
            <a:ext cx="10019814" cy="5003801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defTabSz="816122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007373" y="727133"/>
            <a:ext cx="2167871" cy="773220"/>
            <a:chOff x="2332469" y="809238"/>
            <a:chExt cx="1859969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816" tIns="54408" rIns="108816" bIns="544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88135"/>
              <a:endParaRPr lang="zh-CN" altLang="en-US" sz="3700" dirty="0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05177" y="923027"/>
              <a:ext cx="1276709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700" b="1" dirty="0">
                  <a:latin typeface="微软雅黑" pitchFamily="34" charset="-122"/>
                  <a:ea typeface="微软雅黑" pitchFamily="34" charset="-122"/>
                </a:rPr>
                <a:t>前 言</a:t>
              </a: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7926647" y="1869870"/>
            <a:ext cx="2613464" cy="1657090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926647" y="3720767"/>
            <a:ext cx="2613464" cy="1657090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46647" y="1886427"/>
            <a:ext cx="640871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会议室使用常见问题：</a:t>
            </a:r>
            <a:endParaRPr lang="en-US" altLang="zh-CN" sz="2800" b="1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使用会议室</a:t>
            </a:r>
            <a:r>
              <a:rPr lang="zh-CN" altLang="en-US" dirty="0">
                <a:latin typeface="+mn-ea"/>
              </a:rPr>
              <a:t>不能提前</a:t>
            </a:r>
            <a:r>
              <a:rPr lang="zh-CN" altLang="en-US" dirty="0" smtClean="0">
                <a:latin typeface="+mn-ea"/>
              </a:rPr>
              <a:t>预约，只能去找管理员进行手工登记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不知道哪间会议室空闲，只能一间间寻找；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正在</a:t>
            </a:r>
            <a:r>
              <a:rPr lang="zh-CN" altLang="en-US" dirty="0">
                <a:latin typeface="+mn-ea"/>
              </a:rPr>
              <a:t>开会，总有冒失鬼闯进来，看看是不是空闲；</a:t>
            </a:r>
          </a:p>
        </p:txBody>
      </p:sp>
    </p:spTree>
    <p:extLst>
      <p:ext uri="{BB962C8B-B14F-4D97-AF65-F5344CB8AC3E}">
        <p14:creationId xmlns:p14="http://schemas.microsoft.com/office/powerpoint/2010/main" val="21995459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2312" y="1805220"/>
            <a:ext cx="7805415" cy="12255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4704" y="1341562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会议室预定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774978" y="3142178"/>
            <a:ext cx="1588089" cy="136846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功能需求</a:t>
            </a:r>
          </a:p>
        </p:txBody>
      </p:sp>
      <p:cxnSp>
        <p:nvCxnSpPr>
          <p:cNvPr id="6" name="直接箭头连接符 5"/>
          <p:cNvCxnSpPr>
            <a:stCxn id="5" idx="5"/>
            <a:endCxn id="3" idx="1"/>
          </p:cNvCxnSpPr>
          <p:nvPr/>
        </p:nvCxnSpPr>
        <p:spPr>
          <a:xfrm flipV="1">
            <a:off x="2020950" y="2417994"/>
            <a:ext cx="1241362" cy="72418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>
            <a:off x="2020950" y="4510647"/>
            <a:ext cx="1241362" cy="96983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62310" y="4511125"/>
            <a:ext cx="7805415" cy="12255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00276" y="4046989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会议室设备管理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06687" y="138687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2911" y="2002495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用户可以注册登录，自己完成会议室的预定，也可以通过管理员完成预定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6871" y="4708400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管理员完成对设备资源数目与运行状况的管理，并监督维修人员完成定期维护。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351004"/>
      </p:ext>
    </p:extLst>
  </p:cSld>
  <p:clrMapOvr>
    <a:masterClrMapping/>
  </p:clrMapOvr>
  <p:transition spd="slow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2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1" grpId="0" animBg="1"/>
          <p:bldP spid="12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2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1" grpId="0" animBg="1"/>
          <p:bldP spid="12" grpId="0" animBg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743" y="10912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业务流程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754" y="795115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活动图：</a:t>
            </a:r>
            <a:endParaRPr lang="en-US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4" y="1314897"/>
            <a:ext cx="5487429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71" y="981522"/>
            <a:ext cx="456695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116784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" y="793"/>
            <a:ext cx="12193647" cy="68606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62988" y="3123763"/>
            <a:ext cx="3636567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67127" y="4077866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24824" y="4437906"/>
            <a:ext cx="246280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4330" y="5596004"/>
            <a:ext cx="24628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zh-CN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9414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  <p:tag name="ISPRING_RESOURCE_PATHS_HASH_PRESENTER" val="af3f2d575d923f6e4ff64f325e7b41567660d7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113</Words>
  <Application>Microsoft Office PowerPoint</Application>
  <PresentationFormat>自定义</PresentationFormat>
  <Paragraphs>21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dmt</cp:lastModifiedBy>
  <cp:revision>113</cp:revision>
  <dcterms:created xsi:type="dcterms:W3CDTF">2014-08-23T07:50:08Z</dcterms:created>
  <dcterms:modified xsi:type="dcterms:W3CDTF">2016-06-29T01:14:07Z</dcterms:modified>
</cp:coreProperties>
</file>