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2021年4月21日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11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33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5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0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28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6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90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​​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D11CD66-A5DC-4DA4-9F16-86D76EE3D28C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1956E-1F06-4164-BE4D-6DAEAD41794D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6F4438-3803-4880-BD4A-05A7E0A21AC6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5D8D3-C53C-4365-92C7-E8127B1A303F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F76AF-62D1-44AB-97DC-928467407F16}" type="datetime2">
              <a:rPr lang="zh-CN" altLang="en-US" smtClean="0"/>
              <a:t>2021年4月21日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DD1BF-0CA4-45C0-B145-3B71A9C91F32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6F57-75CB-45F9-B36A-87034102BC28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078EEB-FFCC-4107-9E10-33B7696F266B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45204D-C376-4E95-AA80-BE101B54CAA7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B7A0D-F62E-4A31-8FE1-9C12BAFEE7E0}" type="datetime2">
              <a:rPr lang="zh-CN" altLang="en-US" smtClean="0"/>
              <a:t>2021年4月21日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剪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112245-B2EB-463D-A54F-27C0EBF0BB6B}" type="datetime2">
              <a:rPr lang="zh-CN" altLang="en-US" smtClean="0"/>
              <a:pPr/>
              <a:t>2021年4月21日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任意多边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任意多边形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任意多边形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US" sz="1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1BF8D8E-2417-46C9-A78C-AA0D8A744E10}" type="datetime2">
              <a:rPr lang="zh-CN" altLang="en-US" smtClean="0"/>
              <a:pPr/>
              <a:t>2021年4月21日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</a:t>
            </a:r>
            <a:r>
              <a:rPr lang="en-US" altLang="zh-CN" dirty="0"/>
              <a:t>RNN</a:t>
            </a:r>
            <a:r>
              <a:rPr lang="zh-CN" altLang="en-US" dirty="0"/>
              <a:t>来生成药物化合物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陈羿伟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F2E1E-A7CC-4FF7-980A-21711D2E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EE2B5D-3B09-4552-9797-1A0F29F43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6869" y="1920085"/>
            <a:ext cx="3470262" cy="4434840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E82497-FE62-4DC3-8342-E6CB6A9EC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zh-CN" altLang="en-US" dirty="0"/>
              <a:t>也没啥好说的，总结下来就是效果一流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3BAD-DE10-4B30-8A22-714237BC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思考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01B3E4-EC97-4357-953E-DB2CB8E2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/>
          <a:p>
            <a:r>
              <a:rPr lang="zh-CN" altLang="en-US" dirty="0"/>
              <a:t>我认为用这个模型训练蛋白质可能效果更佳，把蛋白质序列每三个字母作为一个单词，二级结构和三级结构人工标注，扔到这个模型训练可能会挺有效的。</a:t>
            </a:r>
            <a:endParaRPr lang="en-US" altLang="zh-CN" dirty="0"/>
          </a:p>
          <a:p>
            <a:r>
              <a:rPr lang="zh-CN" altLang="en-US" dirty="0"/>
              <a:t>后来问了蒋师兄，肯定了</a:t>
            </a:r>
            <a:r>
              <a:rPr lang="en-US" altLang="zh-CN" dirty="0"/>
              <a:t>RNN</a:t>
            </a:r>
            <a:r>
              <a:rPr lang="zh-CN" altLang="en-US" dirty="0"/>
              <a:t>训练是肯定有效的，再加上最近挺火的</a:t>
            </a:r>
            <a:r>
              <a:rPr lang="en-US" altLang="zh-CN" dirty="0"/>
              <a:t>transformer</a:t>
            </a:r>
            <a:r>
              <a:rPr lang="zh-CN" altLang="en-US" dirty="0"/>
              <a:t>，然后再加点</a:t>
            </a:r>
            <a:r>
              <a:rPr lang="en-US" altLang="zh-CN" dirty="0"/>
              <a:t>attention</a:t>
            </a:r>
            <a:r>
              <a:rPr lang="zh-CN" altLang="en-US"/>
              <a:t>，有点方法大杂烩的意思了。想法是有了，接下来就是实操的问题。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7CAE-5EAB-4954-9B72-F80EE42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B823F-1EDB-40CA-904D-DF941CA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这篇文章所做的是药物的生成，但是我觉得这个方法用来生成蛋白质说不定也同样有效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3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概述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这篇文章和之前读到过的一篇药物生成的文章有些类似，都是先把化合物分子预先处理成</a:t>
            </a:r>
            <a:r>
              <a:rPr lang="en-US" altLang="zh-CN" dirty="0"/>
              <a:t>SMILES</a:t>
            </a:r>
            <a:r>
              <a:rPr lang="zh-CN" altLang="en-US" dirty="0"/>
              <a:t>序列，不同的是这篇文章用的是</a:t>
            </a:r>
            <a:r>
              <a:rPr lang="en-US" altLang="zh-CN" dirty="0"/>
              <a:t>RNN</a:t>
            </a:r>
            <a:r>
              <a:rPr lang="zh-CN" altLang="en-US" dirty="0"/>
              <a:t>的方法根据已知部分的序列预测后面的序列，作者还加上了</a:t>
            </a:r>
            <a:r>
              <a:rPr lang="en-US" altLang="zh-CN" dirty="0"/>
              <a:t>NADE</a:t>
            </a:r>
            <a:r>
              <a:rPr lang="zh-CN" altLang="en-US" dirty="0"/>
              <a:t>这个方法来提高模型的性能</a:t>
            </a:r>
          </a:p>
          <a:p>
            <a:pPr rtl="0"/>
            <a:r>
              <a:rPr lang="zh-CN" altLang="en-US" dirty="0"/>
              <a:t>经过验证证明生成物有着独特性和有效性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zh-CN" altLang="en-US" dirty="0"/>
              <a:t>模型选择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E607C0-F8F6-49FC-A50C-D8F894304F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804767"/>
            <a:ext cx="5384800" cy="2665476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937F72-4B37-4C45-B31F-A6F1B790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zh-CN" altLang="en-US" dirty="0"/>
              <a:t>作者在传统</a:t>
            </a:r>
            <a:r>
              <a:rPr lang="en-US" altLang="zh-CN" dirty="0"/>
              <a:t>RNN</a:t>
            </a:r>
            <a:r>
              <a:rPr lang="zh-CN" altLang="en-US" dirty="0"/>
              <a:t>的基础上，还选择了用</a:t>
            </a:r>
            <a:r>
              <a:rPr lang="en-US" altLang="zh-CN" dirty="0"/>
              <a:t>FB-RNN</a:t>
            </a:r>
            <a:r>
              <a:rPr lang="zh-CN" altLang="en-US" dirty="0"/>
              <a:t>来训练模型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zh-CN" altLang="en-US" dirty="0"/>
              <a:t>模型细节</a:t>
            </a:r>
            <a:endParaRPr 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BCDE42-2F5E-4985-ACB6-0CD276CB93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1847088"/>
            <a:ext cx="5486400" cy="250171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C67D3-5D0F-4C22-94A8-169C4C5D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由</a:t>
            </a:r>
            <a:r>
              <a:rPr lang="en-US" altLang="zh-CN" dirty="0"/>
              <a:t>LSTM</a:t>
            </a:r>
            <a:r>
              <a:rPr lang="zh-CN" altLang="en-US" dirty="0"/>
              <a:t>单元组成，这样可以得到一个概率分布，决定了该</a:t>
            </a:r>
            <a:r>
              <a:rPr lang="en-US" altLang="zh-CN" dirty="0"/>
              <a:t>step</a:t>
            </a:r>
            <a:r>
              <a:rPr lang="zh-CN" altLang="en-US" dirty="0"/>
              <a:t>下应该是那个元素</a:t>
            </a:r>
            <a:endParaRPr lang="en-US" altLang="zh-CN" dirty="0"/>
          </a:p>
          <a:p>
            <a:r>
              <a:rPr lang="zh-CN" altLang="en-US" dirty="0"/>
              <a:t>训练时可以更具所需的长度把步数设定在</a:t>
            </a:r>
            <a:r>
              <a:rPr lang="en-US" altLang="zh-CN" dirty="0"/>
              <a:t>1-L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设定一个开始元素和一个结束元素，把开始元素作为起始序列输入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097FC-DC21-45EA-B4FE-755BDCC67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0" y="4137505"/>
            <a:ext cx="5072876" cy="23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zh-CN" altLang="en-US" dirty="0"/>
              <a:t>模型细节</a:t>
            </a:r>
            <a:endParaRPr 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4BF5BD-03A5-4844-94D4-71B5E39E4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592294"/>
            <a:ext cx="5384800" cy="109042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F244CE9-90C0-4336-906E-DCB707E39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zh-CN" altLang="en-US" dirty="0"/>
              <a:t>左侧是所要得到的概率分布公式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zh-CN" dirty="0"/>
              <a:t>FB-RNN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F00320-43FA-42A5-AE7D-598213A53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235551"/>
            <a:ext cx="5384800" cy="180390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6E6149-92C0-4608-B207-E2E3F26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en-US" altLang="zh-CN" dirty="0"/>
              <a:t>FB-RNN</a:t>
            </a:r>
            <a:r>
              <a:rPr lang="zh-CN" altLang="en-US" dirty="0"/>
              <a:t>可以根据已知条件来预测后面的和前面的元素</a:t>
            </a:r>
            <a:endParaRPr lang="en-US" altLang="zh-CN" dirty="0"/>
          </a:p>
          <a:p>
            <a:r>
              <a:rPr lang="zh-CN" altLang="en-US" dirty="0"/>
              <a:t>在生成</a:t>
            </a:r>
            <a:r>
              <a:rPr lang="en-US" altLang="zh-CN" dirty="0"/>
              <a:t>SMILE</a:t>
            </a:r>
            <a:r>
              <a:rPr lang="zh-CN" altLang="en-US" dirty="0"/>
              <a:t>序列的时候可以在头端和尾端同时开始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zh-CN" dirty="0"/>
              <a:t>NADE</a:t>
            </a:r>
            <a:r>
              <a:rPr lang="zh-CN" altLang="en-US" dirty="0"/>
              <a:t>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A45FF0-B4B0-47A5-A7AB-D78A243247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3397095"/>
            <a:ext cx="5384800" cy="1480820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DCB44A-A2BB-4585-AD16-158DF3FF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/>
          <a:p>
            <a:r>
              <a:rPr lang="en-US" altLang="zh-CN" dirty="0"/>
              <a:t>NADE</a:t>
            </a:r>
            <a:r>
              <a:rPr lang="zh-CN" altLang="en-US" dirty="0"/>
              <a:t>全称</a:t>
            </a:r>
            <a:r>
              <a:rPr lang="en-US" altLang="zh-CN" dirty="0"/>
              <a:t>Neural Autoregressive Distribution Estimator</a:t>
            </a:r>
          </a:p>
          <a:p>
            <a:r>
              <a:rPr lang="en-US" altLang="zh-CN" dirty="0"/>
              <a:t>NADE</a:t>
            </a:r>
            <a:r>
              <a:rPr lang="zh-CN" altLang="en-US" dirty="0"/>
              <a:t>可以用来填补那些缺失空位的元素</a:t>
            </a:r>
            <a:endParaRPr lang="en-US" altLang="zh-CN" dirty="0"/>
          </a:p>
          <a:p>
            <a:r>
              <a:rPr lang="en-US" dirty="0"/>
              <a:t>BIMODAL</a:t>
            </a:r>
            <a:r>
              <a:rPr lang="zh-CN" altLang="en-US" dirty="0"/>
              <a:t>算法就是</a:t>
            </a:r>
            <a:r>
              <a:rPr lang="en-US" altLang="zh-CN" dirty="0"/>
              <a:t>FB-RNN</a:t>
            </a:r>
            <a:r>
              <a:rPr lang="zh-CN" altLang="en-US" dirty="0"/>
              <a:t>和</a:t>
            </a:r>
            <a:r>
              <a:rPr lang="en-US" altLang="zh-CN" dirty="0"/>
              <a:t>NADE</a:t>
            </a:r>
            <a:r>
              <a:rPr lang="zh-CN" altLang="en-US" dirty="0"/>
              <a:t>的组合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数据部分和结构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数据部分用了</a:t>
            </a:r>
            <a:r>
              <a:rPr lang="en-US" altLang="zh-CN" dirty="0"/>
              <a:t>27</a:t>
            </a:r>
            <a:r>
              <a:rPr lang="zh-CN" altLang="en-US" dirty="0"/>
              <a:t>万多条处理过的</a:t>
            </a:r>
            <a:r>
              <a:rPr lang="en-US" altLang="zh-CN" dirty="0"/>
              <a:t>SMILE</a:t>
            </a:r>
            <a:r>
              <a:rPr lang="zh-CN" altLang="en-US" dirty="0"/>
              <a:t>序列</a:t>
            </a:r>
            <a:endParaRPr lang="en-US" altLang="zh-CN" dirty="0"/>
          </a:p>
          <a:p>
            <a:pPr rtl="0"/>
            <a:r>
              <a:rPr lang="zh-CN" altLang="en-US" dirty="0"/>
              <a:t>序列长度大概在</a:t>
            </a:r>
            <a:r>
              <a:rPr lang="en-US" altLang="zh-CN" dirty="0"/>
              <a:t>34-74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网络模型总共五层，分别为</a:t>
            </a:r>
            <a:r>
              <a:rPr lang="en-US" altLang="zh-CN" dirty="0" err="1"/>
              <a:t>BatchNormalization</a:t>
            </a:r>
            <a:r>
              <a:rPr lang="en-US" altLang="zh-CN" dirty="0"/>
              <a:t>, LSTM layer 1, LSTM layer 2, </a:t>
            </a:r>
            <a:r>
              <a:rPr lang="en-US" altLang="zh-CN" dirty="0" err="1"/>
              <a:t>BatchNormalization</a:t>
            </a:r>
            <a:r>
              <a:rPr lang="en-US" altLang="zh-CN" dirty="0"/>
              <a:t>, linear</a:t>
            </a:r>
          </a:p>
          <a:p>
            <a:r>
              <a:rPr lang="en-US" altLang="zh-CN" dirty="0"/>
              <a:t>BIMODAL</a:t>
            </a:r>
            <a:r>
              <a:rPr lang="zh-CN" altLang="en-US" dirty="0"/>
              <a:t>总共</a:t>
            </a:r>
            <a:r>
              <a:rPr lang="en-US" altLang="zh-CN" dirty="0"/>
              <a:t>7</a:t>
            </a:r>
            <a:r>
              <a:rPr lang="zh-CN" altLang="en-US" dirty="0"/>
              <a:t>层，分别为</a:t>
            </a:r>
            <a:r>
              <a:rPr lang="en-US" altLang="zh-CN" dirty="0" err="1"/>
              <a:t>BatchNormalization</a:t>
            </a:r>
            <a:r>
              <a:rPr lang="en-US" altLang="zh-CN" dirty="0"/>
              <a:t>, LSTM layer 1−forward, LSTM layer 1?backward, LSTM layer 2?forward, LSTM layer 2?backward, </a:t>
            </a:r>
            <a:r>
              <a:rPr lang="en-US" altLang="zh-CN" dirty="0" err="1"/>
              <a:t>BatchNormalization</a:t>
            </a:r>
            <a:r>
              <a:rPr lang="en-US" altLang="zh-CN" dirty="0"/>
              <a:t>, 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头脑风暴演示文稿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6_TF03460637" id="{5A1F899C-D033-46B9-A576-F976E0A6D7F3}" vid="{931085E5-C572-4194-86FB-AF0D4975F89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428</Words>
  <Application>Microsoft Office PowerPoint</Application>
  <PresentationFormat>宽屏</PresentationFormat>
  <Paragraphs>40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Century Gothic</vt:lpstr>
      <vt:lpstr>Wingdings 2</vt:lpstr>
      <vt:lpstr>头脑风暴演示文稿</vt:lpstr>
      <vt:lpstr>用RNN来生成药物化合物</vt:lpstr>
      <vt:lpstr>前言</vt:lpstr>
      <vt:lpstr>概述</vt:lpstr>
      <vt:lpstr>模型选择</vt:lpstr>
      <vt:lpstr>模型细节</vt:lpstr>
      <vt:lpstr>模型细节</vt:lpstr>
      <vt:lpstr>FB-RNN</vt:lpstr>
      <vt:lpstr>NADE方法</vt:lpstr>
      <vt:lpstr>数据部分和结构</vt:lpstr>
      <vt:lpstr>结果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用RNN来生成药物化合物</dc:title>
  <dc:creator>陈羿伟</dc:creator>
  <cp:lastModifiedBy>陈羿伟</cp:lastModifiedBy>
  <cp:revision>2</cp:revision>
  <dcterms:created xsi:type="dcterms:W3CDTF">2021-03-03T19:22:44Z</dcterms:created>
  <dcterms:modified xsi:type="dcterms:W3CDTF">2021-04-21T12:34:46Z</dcterms:modified>
</cp:coreProperties>
</file>