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handoutMasterIdLst>
    <p:handoutMasterId r:id="rId11"/>
  </p:handoutMasterIdLst>
  <p:sldIdLst>
    <p:sldId id="272" r:id="rId2"/>
    <p:sldId id="274" r:id="rId3"/>
    <p:sldId id="275" r:id="rId4"/>
    <p:sldId id="276" r:id="rId5"/>
    <p:sldId id="277" r:id="rId6"/>
    <p:sldId id="278" r:id="rId7"/>
    <p:sldId id="279" r:id="rId8"/>
    <p:sldId id="280" r:id="rId9"/>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0" d="100"/>
          <a:sy n="80" d="100"/>
        </p:scale>
        <p:origin x="607" y="79"/>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C2459A-8875-4033-98C6-02923644E29D}" type="datetime2">
              <a:rPr lang="zh-CN" altLang="en-US" smtClean="0">
                <a:latin typeface="微软雅黑" panose="020B0503020204020204" pitchFamily="34" charset="-122"/>
                <a:ea typeface="微软雅黑" panose="020B0503020204020204" pitchFamily="34" charset="-122"/>
              </a:rPr>
              <a:t>2021年3月3日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9A0AF4-0B8A-4FA6-9844-3FD3A33F06DF}" type="slidenum">
              <a:rPr lang="zh-CN" altLang="en-US"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7523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709F6B0C-6D1E-4F53-A8D4-0EE188F290A5}" type="datetime2">
              <a:rPr lang="zh-CN" altLang="en-US" smtClean="0"/>
              <a:pPr/>
              <a:t>2021年3月3日</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93B0CF2-7F87-4E02-A248-870047730F99}" type="slidenum">
              <a:rPr lang="en-US" altLang="zh-CN" noProof="0" smtClean="0"/>
              <a:pPr/>
              <a:t>‹#›</a:t>
            </a:fld>
            <a:endParaRPr lang="zh-CN" altLang="en-US" noProof="0"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893B0CF2-7F87-4E02-A248-870047730F99}" type="slidenum">
              <a:rPr lang="en-US" altLang="zh-CN" noProof="0" smtClean="0"/>
              <a:pPr/>
              <a:t>2</a:t>
            </a:fld>
            <a:endParaRPr lang="zh-CN" altLang="en-US" noProof="0" dirty="0"/>
          </a:p>
        </p:txBody>
      </p:sp>
    </p:spTree>
    <p:extLst>
      <p:ext uri="{BB962C8B-B14F-4D97-AF65-F5344CB8AC3E}">
        <p14:creationId xmlns:p14="http://schemas.microsoft.com/office/powerpoint/2010/main" val="3491332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893B0CF2-7F87-4E02-A248-870047730F99}" type="slidenum">
              <a:rPr lang="en-US" altLang="zh-CN" noProof="0" smtClean="0"/>
              <a:pPr/>
              <a:t>3</a:t>
            </a:fld>
            <a:endParaRPr lang="zh-CN" altLang="en-US" noProof="0" dirty="0"/>
          </a:p>
        </p:txBody>
      </p:sp>
    </p:spTree>
    <p:extLst>
      <p:ext uri="{BB962C8B-B14F-4D97-AF65-F5344CB8AC3E}">
        <p14:creationId xmlns:p14="http://schemas.microsoft.com/office/powerpoint/2010/main" val="3742652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893B0CF2-7F87-4E02-A248-870047730F99}" type="slidenum">
              <a:rPr lang="en-US" altLang="zh-CN" noProof="0" smtClean="0"/>
              <a:pPr/>
              <a:t>4</a:t>
            </a:fld>
            <a:endParaRPr lang="zh-CN" altLang="en-US" noProof="0" dirty="0"/>
          </a:p>
        </p:txBody>
      </p:sp>
    </p:spTree>
    <p:extLst>
      <p:ext uri="{BB962C8B-B14F-4D97-AF65-F5344CB8AC3E}">
        <p14:creationId xmlns:p14="http://schemas.microsoft.com/office/powerpoint/2010/main" val="153008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893B0CF2-7F87-4E02-A248-870047730F99}" type="slidenum">
              <a:rPr lang="en-US" altLang="zh-CN" noProof="0" smtClean="0"/>
              <a:pPr/>
              <a:t>5</a:t>
            </a:fld>
            <a:endParaRPr lang="zh-CN" altLang="en-US" noProof="0" dirty="0"/>
          </a:p>
        </p:txBody>
      </p:sp>
    </p:spTree>
    <p:extLst>
      <p:ext uri="{BB962C8B-B14F-4D97-AF65-F5344CB8AC3E}">
        <p14:creationId xmlns:p14="http://schemas.microsoft.com/office/powerpoint/2010/main" val="2681283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893B0CF2-7F87-4E02-A248-870047730F99}" type="slidenum">
              <a:rPr lang="en-US" altLang="zh-CN" noProof="0" smtClean="0"/>
              <a:pPr/>
              <a:t>6</a:t>
            </a:fld>
            <a:endParaRPr lang="zh-CN" altLang="en-US" noProof="0" dirty="0"/>
          </a:p>
        </p:txBody>
      </p:sp>
    </p:spTree>
    <p:extLst>
      <p:ext uri="{BB962C8B-B14F-4D97-AF65-F5344CB8AC3E}">
        <p14:creationId xmlns:p14="http://schemas.microsoft.com/office/powerpoint/2010/main" val="132362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893B0CF2-7F87-4E02-A248-870047730F99}" type="slidenum">
              <a:rPr lang="en-US" altLang="zh-CN" noProof="0" smtClean="0"/>
              <a:pPr/>
              <a:t>7</a:t>
            </a:fld>
            <a:endParaRPr lang="zh-CN" altLang="en-US" noProof="0" dirty="0"/>
          </a:p>
        </p:txBody>
      </p:sp>
    </p:spTree>
    <p:extLst>
      <p:ext uri="{BB962C8B-B14F-4D97-AF65-F5344CB8AC3E}">
        <p14:creationId xmlns:p14="http://schemas.microsoft.com/office/powerpoint/2010/main" val="4109903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1"/>
      </p:bgRef>
    </p:bg>
    <p:spTree>
      <p:nvGrpSpPr>
        <p:cNvPr id="1" name=""/>
        <p:cNvGrpSpPr/>
        <p:nvPr/>
      </p:nvGrpSpPr>
      <p:grpSpPr>
        <a:xfrm>
          <a:off x="0" y="0"/>
          <a:ext cx="0" cy="0"/>
          <a:chOff x="0" y="0"/>
          <a:chExt cx="0" cy="0"/>
        </a:xfrm>
      </p:grpSpPr>
      <p:grpSp>
        <p:nvGrpSpPr>
          <p:cNvPr id="10" name="组 9"/>
          <p:cNvGrpSpPr/>
          <p:nvPr/>
        </p:nvGrpSpPr>
        <p:grpSpPr>
          <a:xfrm>
            <a:off x="0" y="6208894"/>
            <a:ext cx="12192000" cy="649106"/>
            <a:chOff x="0" y="6208894"/>
            <a:chExt cx="12192000" cy="649106"/>
          </a:xfrm>
        </p:grpSpPr>
        <p:sp>
          <p:nvSpPr>
            <p:cNvPr id="2" name="矩形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rtl="0"/>
              <a:endParaRPr lang="en-US">
                <a:latin typeface="微软雅黑" panose="020B0503020204020204" pitchFamily="34" charset="-122"/>
                <a:ea typeface="微软雅黑" panose="020B0503020204020204" pitchFamily="34" charset="-122"/>
              </a:endParaRPr>
            </a:p>
          </p:txBody>
        </p:sp>
        <p:cxnSp>
          <p:nvCxnSpPr>
            <p:cNvPr id="7" name="直接连接符​​(S)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直接连接符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标题 8"/>
          <p:cNvSpPr>
            <a:spLocks noGrp="1"/>
          </p:cNvSpPr>
          <p:nvPr>
            <p:ph type="ctrTitle"/>
          </p:nvPr>
        </p:nvSpPr>
        <p:spPr>
          <a:xfrm>
            <a:off x="711200" y="1371600"/>
            <a:ext cx="10468864" cy="1828800"/>
          </a:xfrm>
          <a:ln>
            <a:noFill/>
          </a:ln>
        </p:spPr>
        <p:txBody>
          <a:bodyPr vert="horz" tIns="0" rIns="18288" bIns="0" rtlCol="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微软雅黑" panose="020B0503020204020204" pitchFamily="34" charset="-122"/>
                <a:ea typeface="微软雅黑" panose="020B0503020204020204" pitchFamily="34" charset="-122"/>
                <a:cs typeface="+mj-cs"/>
              </a:defRPr>
            </a:lvl1pPr>
          </a:lstStyle>
          <a:p>
            <a:pPr rtl="0"/>
            <a:r>
              <a:rPr lang="zh-CN" altLang="en-US"/>
              <a:t>单击此处编辑母版标题样式</a:t>
            </a:r>
            <a:endParaRPr kumimoji="0" lang="en-US" dirty="0"/>
          </a:p>
        </p:txBody>
      </p:sp>
      <p:sp>
        <p:nvSpPr>
          <p:cNvPr id="17" name="副标题 16"/>
          <p:cNvSpPr>
            <a:spLocks noGrp="1"/>
          </p:cNvSpPr>
          <p:nvPr>
            <p:ph type="subTitle" idx="1"/>
          </p:nvPr>
        </p:nvSpPr>
        <p:spPr>
          <a:xfrm>
            <a:off x="711200" y="3228536"/>
            <a:ext cx="10472928" cy="1752600"/>
          </a:xfrm>
        </p:spPr>
        <p:txBody>
          <a:bodyPr lIns="0" rIns="18288" rtlCol="0"/>
          <a:lstStyle>
            <a:lvl1pPr marL="0" marR="45720" indent="0" algn="r">
              <a:buNone/>
              <a:defRPr>
                <a:solidFill>
                  <a:schemeClr val="tx1"/>
                </a:solidFill>
                <a:latin typeface="宋体" panose="02010600030101010101" pitchFamily="2" charset="-122"/>
                <a:ea typeface="宋体" panose="02010600030101010101" pitchFamily="2"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zh-CN" altLang="en-US"/>
              <a:t>单击此处编辑母版副标题样式</a:t>
            </a:r>
            <a:endParaRPr kumimoji="0" lang="en-US" dirty="0"/>
          </a:p>
        </p:txBody>
      </p:sp>
      <p:sp>
        <p:nvSpPr>
          <p:cNvPr id="30" name="日期占位符 29"/>
          <p:cNvSpPr>
            <a:spLocks noGrp="1"/>
          </p:cNvSpPr>
          <p:nvPr>
            <p:ph type="dt" sz="half" idx="10"/>
          </p:nvPr>
        </p:nvSpPr>
        <p:spPr/>
        <p:txBody>
          <a:bodyPr rtlCol="0"/>
          <a:lstStyle>
            <a:lvl1pPr>
              <a:defRPr>
                <a:latin typeface="宋体" panose="02010600030101010101" pitchFamily="2" charset="-122"/>
                <a:ea typeface="宋体" panose="02010600030101010101" pitchFamily="2" charset="-122"/>
              </a:defRPr>
            </a:lvl1pPr>
          </a:lstStyle>
          <a:p>
            <a:fld id="{CD11CD66-A5DC-4DA4-9F16-86D76EE3D28C}" type="datetime2">
              <a:rPr lang="zh-CN" altLang="en-US" smtClean="0"/>
              <a:pPr/>
              <a:t>2021年3月3日</a:t>
            </a:fld>
            <a:endParaRPr lang="en-US" dirty="0"/>
          </a:p>
        </p:txBody>
      </p:sp>
      <p:sp>
        <p:nvSpPr>
          <p:cNvPr id="19" name="页脚占位符 18"/>
          <p:cNvSpPr>
            <a:spLocks noGrp="1"/>
          </p:cNvSpPr>
          <p:nvPr>
            <p:ph type="ftr" sz="quarter" idx="11"/>
          </p:nvPr>
        </p:nvSpPr>
        <p:spPr/>
        <p:txBody>
          <a:bodyPr rtlCol="0"/>
          <a:lstStyle>
            <a:lvl1pPr>
              <a:defRPr>
                <a:latin typeface="宋体" panose="02010600030101010101" pitchFamily="2" charset="-122"/>
                <a:ea typeface="宋体" panose="02010600030101010101" pitchFamily="2" charset="-122"/>
              </a:defRPr>
            </a:lvl1pPr>
          </a:lstStyle>
          <a:p>
            <a:r>
              <a:rPr lang="zh-cn" dirty="0"/>
              <a:t>添加页脚</a:t>
            </a:r>
            <a:endParaRPr lang="en-US" dirty="0"/>
          </a:p>
        </p:txBody>
      </p:sp>
      <p:sp>
        <p:nvSpPr>
          <p:cNvPr id="27" name="幻灯片编号占位符 26"/>
          <p:cNvSpPr>
            <a:spLocks noGrp="1"/>
          </p:cNvSpPr>
          <p:nvPr>
            <p:ph type="sldNum" sz="quarter" idx="12"/>
          </p:nvPr>
        </p:nvSpPr>
        <p:spPr/>
        <p:txBody>
          <a:bodyPr rtlCol="0"/>
          <a:lstStyle>
            <a:lvl1pPr>
              <a:defRPr>
                <a:latin typeface="宋体" panose="02010600030101010101" pitchFamily="2" charset="-122"/>
                <a:ea typeface="宋体" panose="02010600030101010101" pitchFamily="2" charset="-122"/>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kumimoji="0" lang="en-US" dirty="0"/>
          </a:p>
        </p:txBody>
      </p:sp>
      <p:sp>
        <p:nvSpPr>
          <p:cNvPr id="3" name="垂直文本占位符 2"/>
          <p:cNvSpPr>
            <a:spLocks noGrp="1"/>
          </p:cNvSpPr>
          <p:nvPr>
            <p:ph type="body" orient="vert" idx="1"/>
          </p:nvPr>
        </p:nvSpPr>
        <p:spPr/>
        <p:txBody>
          <a:bodyPr vert="eaVert" rtlCol="0"/>
          <a:lstStyle/>
          <a:p>
            <a:pPr lvl="0" rtl="0" eaLnBrk="1" latinLnBrk="0" hangingPunct="1"/>
            <a:r>
              <a:rPr lang="zh-CN" altLang="en-US"/>
              <a:t>单击此处编辑母版文本样式</a:t>
            </a:r>
          </a:p>
          <a:p>
            <a:pPr lvl="1" rtl="0" eaLnBrk="1" latinLnBrk="0" hangingPunct="1"/>
            <a:r>
              <a:rPr lang="zh-CN" altLang="en-US"/>
              <a:t>二级</a:t>
            </a:r>
          </a:p>
          <a:p>
            <a:pPr lvl="2" rtl="0" eaLnBrk="1" latinLnBrk="0" hangingPunct="1"/>
            <a:r>
              <a:rPr lang="zh-CN" altLang="en-US"/>
              <a:t>三级</a:t>
            </a:r>
          </a:p>
          <a:p>
            <a:pPr lvl="3" rtl="0" eaLnBrk="1" latinLnBrk="0" hangingPunct="1"/>
            <a:r>
              <a:rPr lang="zh-CN" altLang="en-US"/>
              <a:t>四级</a:t>
            </a:r>
          </a:p>
          <a:p>
            <a:pPr lvl="4" rtl="0" eaLnBrk="1" latinLnBrk="0" hangingPunct="1"/>
            <a:r>
              <a:rPr lang="zh-CN" altLang="en-US"/>
              <a:t>五级</a:t>
            </a:r>
            <a:endParaRPr kumimoji="0" lang="en-US" dirty="0"/>
          </a:p>
        </p:txBody>
      </p:sp>
      <p:sp>
        <p:nvSpPr>
          <p:cNvPr id="4" name="日期占位符 3"/>
          <p:cNvSpPr>
            <a:spLocks noGrp="1"/>
          </p:cNvSpPr>
          <p:nvPr>
            <p:ph type="dt" sz="half" idx="10"/>
          </p:nvPr>
        </p:nvSpPr>
        <p:spPr/>
        <p:txBody>
          <a:bodyPr rtlCol="0"/>
          <a:lstStyle/>
          <a:p>
            <a:pPr rtl="0"/>
            <a:fld id="{9901956E-1F06-4164-BE4D-6DAEAD41794D}" type="datetime2">
              <a:rPr lang="zh-CN" altLang="en-US" smtClean="0"/>
              <a:t>2021年3月3日</a:t>
            </a:fld>
            <a:endParaRPr lang="en-US" dirty="0"/>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839200" y="914402"/>
            <a:ext cx="2743200" cy="5211763"/>
          </a:xfrm>
        </p:spPr>
        <p:txBody>
          <a:bodyPr vert="eaVert" rtlCol="0"/>
          <a:lstStyle/>
          <a:p>
            <a:pPr rtl="0"/>
            <a:r>
              <a:rPr lang="zh-CN" altLang="en-US"/>
              <a:t>单击此处编辑母版标题样式</a:t>
            </a:r>
            <a:endParaRPr kumimoji="0" lang="en-US" dirty="0"/>
          </a:p>
        </p:txBody>
      </p:sp>
      <p:sp>
        <p:nvSpPr>
          <p:cNvPr id="3" name="垂直文本占位符 2"/>
          <p:cNvSpPr>
            <a:spLocks noGrp="1"/>
          </p:cNvSpPr>
          <p:nvPr>
            <p:ph type="body" orient="vert" idx="1"/>
          </p:nvPr>
        </p:nvSpPr>
        <p:spPr>
          <a:xfrm>
            <a:off x="609600" y="914402"/>
            <a:ext cx="8026400" cy="5211763"/>
          </a:xfrm>
        </p:spPr>
        <p:txBody>
          <a:bodyPr vert="eaVert" rtlCol="0"/>
          <a:lstStyle/>
          <a:p>
            <a:pPr lvl="0" rtl="0" eaLnBrk="1" latinLnBrk="0" hangingPunct="1"/>
            <a:r>
              <a:rPr lang="zh-CN" altLang="en-US"/>
              <a:t>单击此处编辑母版文本样式</a:t>
            </a:r>
          </a:p>
          <a:p>
            <a:pPr lvl="1" rtl="0" eaLnBrk="1" latinLnBrk="0" hangingPunct="1"/>
            <a:r>
              <a:rPr lang="zh-CN" altLang="en-US"/>
              <a:t>二级</a:t>
            </a:r>
          </a:p>
          <a:p>
            <a:pPr lvl="2" rtl="0" eaLnBrk="1" latinLnBrk="0" hangingPunct="1"/>
            <a:r>
              <a:rPr lang="zh-CN" altLang="en-US"/>
              <a:t>三级</a:t>
            </a:r>
          </a:p>
          <a:p>
            <a:pPr lvl="3" rtl="0" eaLnBrk="1" latinLnBrk="0" hangingPunct="1"/>
            <a:r>
              <a:rPr lang="zh-CN" altLang="en-US"/>
              <a:t>四级</a:t>
            </a:r>
          </a:p>
          <a:p>
            <a:pPr lvl="4" rtl="0" eaLnBrk="1" latinLnBrk="0" hangingPunct="1"/>
            <a:r>
              <a:rPr lang="zh-CN" altLang="en-US"/>
              <a:t>五级</a:t>
            </a:r>
            <a:endParaRPr kumimoji="0" lang="en-US" dirty="0"/>
          </a:p>
        </p:txBody>
      </p:sp>
      <p:sp>
        <p:nvSpPr>
          <p:cNvPr id="4" name="日期占位符 3"/>
          <p:cNvSpPr>
            <a:spLocks noGrp="1"/>
          </p:cNvSpPr>
          <p:nvPr>
            <p:ph type="dt" sz="half" idx="10"/>
          </p:nvPr>
        </p:nvSpPr>
        <p:spPr/>
        <p:txBody>
          <a:bodyPr rtlCol="0"/>
          <a:lstStyle/>
          <a:p>
            <a:pPr rtl="0"/>
            <a:fld id="{0B6F4438-3803-4880-BD4A-05A7E0A21AC6}" type="datetime2">
              <a:rPr lang="zh-CN" altLang="en-US" smtClean="0"/>
              <a:t>2021年3月3日</a:t>
            </a:fld>
            <a:endParaRPr lang="en-US" dirty="0"/>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kumimoji="0" lang="en-US" dirty="0"/>
          </a:p>
        </p:txBody>
      </p:sp>
      <p:sp>
        <p:nvSpPr>
          <p:cNvPr id="3" name="内容占位符 2"/>
          <p:cNvSpPr>
            <a:spLocks noGrp="1"/>
          </p:cNvSpPr>
          <p:nvPr>
            <p:ph idx="1"/>
          </p:nvPr>
        </p:nvSpPr>
        <p:spPr/>
        <p:txBody>
          <a:bodyPr rtlCol="0"/>
          <a:lstStyle/>
          <a:p>
            <a:pPr lvl="0" rtl="0" eaLnBrk="1" latinLnBrk="0" hangingPunct="1"/>
            <a:r>
              <a:rPr lang="zh-CN" altLang="en-US"/>
              <a:t>单击此处编辑母版文本样式</a:t>
            </a:r>
          </a:p>
          <a:p>
            <a:pPr lvl="1" rtl="0" eaLnBrk="1" latinLnBrk="0" hangingPunct="1"/>
            <a:r>
              <a:rPr lang="zh-CN" altLang="en-US"/>
              <a:t>二级</a:t>
            </a:r>
          </a:p>
          <a:p>
            <a:pPr lvl="2" rtl="0" eaLnBrk="1" latinLnBrk="0" hangingPunct="1"/>
            <a:r>
              <a:rPr lang="zh-CN" altLang="en-US"/>
              <a:t>三级</a:t>
            </a:r>
          </a:p>
          <a:p>
            <a:pPr lvl="3" rtl="0" eaLnBrk="1" latinLnBrk="0" hangingPunct="1"/>
            <a:r>
              <a:rPr lang="zh-CN" altLang="en-US"/>
              <a:t>四级</a:t>
            </a:r>
          </a:p>
          <a:p>
            <a:pPr lvl="4" rtl="0" eaLnBrk="1" latinLnBrk="0" hangingPunct="1"/>
            <a:r>
              <a:rPr lang="zh-CN" altLang="en-US"/>
              <a:t>五级</a:t>
            </a:r>
            <a:endParaRPr kumimoji="0" lang="en-US" dirty="0"/>
          </a:p>
        </p:txBody>
      </p:sp>
      <p:sp>
        <p:nvSpPr>
          <p:cNvPr id="4" name="日期占位符 3"/>
          <p:cNvSpPr>
            <a:spLocks noGrp="1"/>
          </p:cNvSpPr>
          <p:nvPr>
            <p:ph type="dt" sz="half" idx="10"/>
          </p:nvPr>
        </p:nvSpPr>
        <p:spPr/>
        <p:txBody>
          <a:bodyPr rtlCol="0"/>
          <a:lstStyle/>
          <a:p>
            <a:pPr rtl="0"/>
            <a:fld id="{FD45D8D3-C53C-4365-92C7-E8127B1A303F}" type="datetime2">
              <a:rPr lang="zh-CN" altLang="en-US" smtClean="0"/>
              <a:t>2021年3月3日</a:t>
            </a:fld>
            <a:endParaRPr lang="en-US" dirty="0"/>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07136" y="1316736"/>
            <a:ext cx="10363200" cy="1362456"/>
          </a:xfrm>
          <a:ln>
            <a:noFill/>
          </a:ln>
        </p:spPr>
        <p:txBody>
          <a:bodyPr vert="horz" tIns="0" bIns="0" rtlCol="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微软雅黑" panose="020B0503020204020204" pitchFamily="34" charset="-122"/>
                <a:cs typeface="+mj-cs"/>
              </a:defRPr>
            </a:lvl1pPr>
          </a:lstStyle>
          <a:p>
            <a:pPr rtl="0"/>
            <a:r>
              <a:rPr lang="zh-CN" altLang="en-US"/>
              <a:t>单击此处编辑母版标题样式</a:t>
            </a:r>
            <a:endParaRPr kumimoji="0" lang="en-US" dirty="0"/>
          </a:p>
        </p:txBody>
      </p:sp>
      <p:sp>
        <p:nvSpPr>
          <p:cNvPr id="3" name="文本占位符 2"/>
          <p:cNvSpPr>
            <a:spLocks noGrp="1"/>
          </p:cNvSpPr>
          <p:nvPr>
            <p:ph type="body" idx="1"/>
          </p:nvPr>
        </p:nvSpPr>
        <p:spPr>
          <a:xfrm>
            <a:off x="707136" y="2704664"/>
            <a:ext cx="10363200" cy="1509712"/>
          </a:xfrm>
        </p:spPr>
        <p:txBody>
          <a:bodyPr lIns="45720" rIns="45720" rtlCol="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zh-CN" altLang="en-US"/>
              <a:t>单击此处编辑母版文本样式</a:t>
            </a:r>
          </a:p>
        </p:txBody>
      </p:sp>
      <p:sp>
        <p:nvSpPr>
          <p:cNvPr id="4" name="日期占位符 3"/>
          <p:cNvSpPr>
            <a:spLocks noGrp="1"/>
          </p:cNvSpPr>
          <p:nvPr>
            <p:ph type="dt" sz="half" idx="10"/>
          </p:nvPr>
        </p:nvSpPr>
        <p:spPr/>
        <p:txBody>
          <a:bodyPr rtlCol="0"/>
          <a:lstStyle/>
          <a:p>
            <a:pPr rtl="0"/>
            <a:fld id="{B26F76AF-62D1-44AB-97DC-928467407F16}" type="datetime2">
              <a:rPr lang="zh-CN" altLang="en-US" smtClean="0"/>
              <a:t>2021年3月3日</a:t>
            </a:fld>
            <a:endParaRPr lang="en-US"/>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rtlCol="0"/>
          <a:lstStyle/>
          <a:p>
            <a:pPr rtl="0"/>
            <a:r>
              <a:rPr lang="zh-CN" altLang="en-US"/>
              <a:t>单击此处编辑母版标题样式</a:t>
            </a:r>
            <a:endParaRPr kumimoji="0" lang="en-US" dirty="0"/>
          </a:p>
        </p:txBody>
      </p:sp>
      <p:sp>
        <p:nvSpPr>
          <p:cNvPr id="3" name="内容占位符 2"/>
          <p:cNvSpPr>
            <a:spLocks noGrp="1"/>
          </p:cNvSpPr>
          <p:nvPr>
            <p:ph sz="half" idx="1"/>
          </p:nvPr>
        </p:nvSpPr>
        <p:spPr>
          <a:xfrm>
            <a:off x="609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zh-CN" altLang="en-US"/>
              <a:t>单击此处编辑母版文本样式</a:t>
            </a:r>
          </a:p>
          <a:p>
            <a:pPr lvl="1" rtl="0" eaLnBrk="1" latinLnBrk="0" hangingPunct="1"/>
            <a:r>
              <a:rPr lang="zh-CN" altLang="en-US"/>
              <a:t>二级</a:t>
            </a:r>
          </a:p>
          <a:p>
            <a:pPr lvl="2" rtl="0" eaLnBrk="1" latinLnBrk="0" hangingPunct="1"/>
            <a:r>
              <a:rPr lang="zh-CN" altLang="en-US"/>
              <a:t>三级</a:t>
            </a:r>
          </a:p>
          <a:p>
            <a:pPr lvl="3" rtl="0" eaLnBrk="1" latinLnBrk="0" hangingPunct="1"/>
            <a:r>
              <a:rPr lang="zh-CN" altLang="en-US"/>
              <a:t>四级</a:t>
            </a:r>
          </a:p>
          <a:p>
            <a:pPr lvl="4" rtl="0" eaLnBrk="1" latinLnBrk="0" hangingPunct="1"/>
            <a:r>
              <a:rPr lang="zh-CN" altLang="en-US"/>
              <a:t>五级</a:t>
            </a:r>
            <a:endParaRPr kumimoji="0" lang="en-US" dirty="0"/>
          </a:p>
        </p:txBody>
      </p:sp>
      <p:sp>
        <p:nvSpPr>
          <p:cNvPr id="4" name="内容占位符 3"/>
          <p:cNvSpPr>
            <a:spLocks noGrp="1"/>
          </p:cNvSpPr>
          <p:nvPr>
            <p:ph sz="half" idx="2"/>
          </p:nvPr>
        </p:nvSpPr>
        <p:spPr>
          <a:xfrm>
            <a:off x="6197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zh-CN" altLang="en-US"/>
              <a:t>单击此处编辑母版文本样式</a:t>
            </a:r>
          </a:p>
          <a:p>
            <a:pPr lvl="1" rtl="0" eaLnBrk="1" latinLnBrk="0" hangingPunct="1"/>
            <a:r>
              <a:rPr lang="zh-CN" altLang="en-US"/>
              <a:t>二级</a:t>
            </a:r>
          </a:p>
          <a:p>
            <a:pPr lvl="2" rtl="0" eaLnBrk="1" latinLnBrk="0" hangingPunct="1"/>
            <a:r>
              <a:rPr lang="zh-CN" altLang="en-US"/>
              <a:t>三级</a:t>
            </a:r>
          </a:p>
          <a:p>
            <a:pPr lvl="3" rtl="0" eaLnBrk="1" latinLnBrk="0" hangingPunct="1"/>
            <a:r>
              <a:rPr lang="zh-CN" altLang="en-US"/>
              <a:t>四级</a:t>
            </a:r>
          </a:p>
          <a:p>
            <a:pPr lvl="4" rtl="0" eaLnBrk="1" latinLnBrk="0" hangingPunct="1"/>
            <a:r>
              <a:rPr lang="zh-CN" altLang="en-US"/>
              <a:t>五级</a:t>
            </a:r>
            <a:endParaRPr kumimoji="0" lang="en-US" dirty="0"/>
          </a:p>
        </p:txBody>
      </p:sp>
      <p:sp>
        <p:nvSpPr>
          <p:cNvPr id="5" name="日期占位符 4"/>
          <p:cNvSpPr>
            <a:spLocks noGrp="1"/>
          </p:cNvSpPr>
          <p:nvPr>
            <p:ph type="dt" sz="half" idx="10"/>
          </p:nvPr>
        </p:nvSpPr>
        <p:spPr/>
        <p:txBody>
          <a:bodyPr rtlCol="0"/>
          <a:lstStyle/>
          <a:p>
            <a:pPr rtl="0"/>
            <a:fld id="{A77DD1BF-0CA4-45C0-B145-3B71A9C91F32}" type="datetime2">
              <a:rPr lang="zh-CN" altLang="en-US" smtClean="0"/>
              <a:t>2021年3月3日</a:t>
            </a:fld>
            <a:endParaRPr lang="en-US" dirty="0"/>
          </a:p>
        </p:txBody>
      </p:sp>
      <p:sp>
        <p:nvSpPr>
          <p:cNvPr id="6" name="页脚占位符 5"/>
          <p:cNvSpPr>
            <a:spLocks noGrp="1"/>
          </p:cNvSpPr>
          <p:nvPr>
            <p:ph type="ftr" sz="quarter" idx="11"/>
          </p:nvPr>
        </p:nvSpPr>
        <p:spPr/>
        <p:txBody>
          <a:bodyPr rtlCol="0"/>
          <a:lstStyle/>
          <a:p>
            <a:pPr rtl="0"/>
            <a:r>
              <a:rPr lang="zh-cn" dirty="0"/>
              <a:t>添加页脚</a:t>
            </a:r>
            <a:endParaRPr lang="en-US" dirty="0"/>
          </a:p>
        </p:txBody>
      </p:sp>
      <p:sp>
        <p:nvSpPr>
          <p:cNvPr id="7" name="幻灯片编号占位符 6"/>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tIns="45720" rtlCol="0" anchor="b"/>
          <a:lstStyle>
            <a:lvl1pPr>
              <a:defRPr/>
            </a:lvl1pPr>
          </a:lstStyle>
          <a:p>
            <a:pPr rtl="0"/>
            <a:r>
              <a:rPr lang="zh-CN" altLang="en-US"/>
              <a:t>单击此处编辑母版标题样式</a:t>
            </a:r>
            <a:endParaRPr kumimoji="0" lang="en-US" dirty="0"/>
          </a:p>
        </p:txBody>
      </p:sp>
      <p:sp>
        <p:nvSpPr>
          <p:cNvPr id="3" name="文本占位符 2"/>
          <p:cNvSpPr>
            <a:spLocks noGrp="1"/>
          </p:cNvSpPr>
          <p:nvPr>
            <p:ph type="body" idx="1"/>
          </p:nvPr>
        </p:nvSpPr>
        <p:spPr>
          <a:xfrm>
            <a:off x="609600" y="1855248"/>
            <a:ext cx="5386917" cy="659352"/>
          </a:xfrm>
        </p:spPr>
        <p:txBody>
          <a:bodyPr lIns="45720" tIns="0" rIns="45720" bIns="0" rtlCol="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zh-CN" altLang="en-US"/>
              <a:t>单击此处编辑母版文本样式</a:t>
            </a:r>
          </a:p>
        </p:txBody>
      </p:sp>
      <p:sp>
        <p:nvSpPr>
          <p:cNvPr id="5" name="内容占位符 4"/>
          <p:cNvSpPr>
            <a:spLocks noGrp="1"/>
          </p:cNvSpPr>
          <p:nvPr>
            <p:ph sz="quarter" idx="2"/>
          </p:nvPr>
        </p:nvSpPr>
        <p:spPr>
          <a:xfrm>
            <a:off x="609600" y="2514600"/>
            <a:ext cx="5386917"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zh-CN" altLang="en-US"/>
              <a:t>单击此处编辑母版文本样式</a:t>
            </a:r>
          </a:p>
          <a:p>
            <a:pPr lvl="1" rtl="0" eaLnBrk="1" latinLnBrk="0" hangingPunct="1"/>
            <a:r>
              <a:rPr lang="zh-CN" altLang="en-US"/>
              <a:t>二级</a:t>
            </a:r>
          </a:p>
          <a:p>
            <a:pPr lvl="2" rtl="0" eaLnBrk="1" latinLnBrk="0" hangingPunct="1"/>
            <a:r>
              <a:rPr lang="zh-CN" altLang="en-US"/>
              <a:t>三级</a:t>
            </a:r>
          </a:p>
          <a:p>
            <a:pPr lvl="3" rtl="0" eaLnBrk="1" latinLnBrk="0" hangingPunct="1"/>
            <a:r>
              <a:rPr lang="zh-CN" altLang="en-US"/>
              <a:t>四级</a:t>
            </a:r>
          </a:p>
          <a:p>
            <a:pPr lvl="4" rtl="0" eaLnBrk="1" latinLnBrk="0" hangingPunct="1"/>
            <a:r>
              <a:rPr lang="zh-CN" altLang="en-US"/>
              <a:t>五级</a:t>
            </a:r>
            <a:endParaRPr kumimoji="0" lang="en-US" dirty="0"/>
          </a:p>
        </p:txBody>
      </p:sp>
      <p:sp>
        <p:nvSpPr>
          <p:cNvPr id="4" name="文本占位符 3"/>
          <p:cNvSpPr>
            <a:spLocks noGrp="1"/>
          </p:cNvSpPr>
          <p:nvPr>
            <p:ph type="body" sz="half" idx="3"/>
          </p:nvPr>
        </p:nvSpPr>
        <p:spPr>
          <a:xfrm>
            <a:off x="6193368" y="1859758"/>
            <a:ext cx="5389033" cy="654843"/>
          </a:xfrm>
        </p:spPr>
        <p:txBody>
          <a:bodyPr lIns="45720" tIns="0" rIns="45720" bIns="0" rtlCol="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zh-CN" altLang="en-US"/>
              <a:t>单击此处编辑母版文本样式</a:t>
            </a:r>
          </a:p>
        </p:txBody>
      </p:sp>
      <p:sp>
        <p:nvSpPr>
          <p:cNvPr id="6" name="内容占位符 5"/>
          <p:cNvSpPr>
            <a:spLocks noGrp="1"/>
          </p:cNvSpPr>
          <p:nvPr>
            <p:ph sz="quarter" idx="4"/>
          </p:nvPr>
        </p:nvSpPr>
        <p:spPr>
          <a:xfrm>
            <a:off x="6193368" y="2514600"/>
            <a:ext cx="5389033"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zh-CN" altLang="en-US"/>
              <a:t>单击此处编辑母版文本样式</a:t>
            </a:r>
          </a:p>
          <a:p>
            <a:pPr lvl="1" rtl="0" eaLnBrk="1" latinLnBrk="0" hangingPunct="1"/>
            <a:r>
              <a:rPr lang="zh-CN" altLang="en-US"/>
              <a:t>二级</a:t>
            </a:r>
          </a:p>
          <a:p>
            <a:pPr lvl="2" rtl="0" eaLnBrk="1" latinLnBrk="0" hangingPunct="1"/>
            <a:r>
              <a:rPr lang="zh-CN" altLang="en-US"/>
              <a:t>三级</a:t>
            </a:r>
          </a:p>
          <a:p>
            <a:pPr lvl="3" rtl="0" eaLnBrk="1" latinLnBrk="0" hangingPunct="1"/>
            <a:r>
              <a:rPr lang="zh-CN" altLang="en-US"/>
              <a:t>四级</a:t>
            </a:r>
          </a:p>
          <a:p>
            <a:pPr lvl="4" rtl="0" eaLnBrk="1" latinLnBrk="0" hangingPunct="1"/>
            <a:r>
              <a:rPr lang="zh-CN" altLang="en-US"/>
              <a:t>五级</a:t>
            </a:r>
            <a:endParaRPr kumimoji="0" lang="en-US" dirty="0"/>
          </a:p>
        </p:txBody>
      </p:sp>
      <p:sp>
        <p:nvSpPr>
          <p:cNvPr id="7" name="日期占位符 6"/>
          <p:cNvSpPr>
            <a:spLocks noGrp="1"/>
          </p:cNvSpPr>
          <p:nvPr>
            <p:ph type="dt" sz="half" idx="10"/>
          </p:nvPr>
        </p:nvSpPr>
        <p:spPr/>
        <p:txBody>
          <a:bodyPr rtlCol="0"/>
          <a:lstStyle/>
          <a:p>
            <a:pPr rtl="0"/>
            <a:fld id="{F62F6F57-75CB-45F9-B36A-87034102BC28}" type="datetime2">
              <a:rPr lang="zh-CN" altLang="en-US" smtClean="0"/>
              <a:t>2021年3月3日</a:t>
            </a:fld>
            <a:endParaRPr lang="en-US" dirty="0"/>
          </a:p>
        </p:txBody>
      </p:sp>
      <p:sp>
        <p:nvSpPr>
          <p:cNvPr id="8" name="页脚占位符 7"/>
          <p:cNvSpPr>
            <a:spLocks noGrp="1"/>
          </p:cNvSpPr>
          <p:nvPr>
            <p:ph type="ftr" sz="quarter" idx="11"/>
          </p:nvPr>
        </p:nvSpPr>
        <p:spPr/>
        <p:txBody>
          <a:bodyPr rtlCol="0"/>
          <a:lstStyle/>
          <a:p>
            <a:pPr rtl="0"/>
            <a:r>
              <a:rPr lang="zh-cn" dirty="0"/>
              <a:t>添加页脚</a:t>
            </a:r>
            <a:endParaRPr lang="en-US" dirty="0"/>
          </a:p>
        </p:txBody>
      </p:sp>
      <p:sp>
        <p:nvSpPr>
          <p:cNvPr id="9" name="幻灯片编号占位符 8"/>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vert="horz" tIns="45720" bIns="0" rtlCol="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微软雅黑" panose="020B0503020204020204" pitchFamily="34" charset="-122"/>
                <a:cs typeface="+mj-cs"/>
              </a:defRPr>
            </a:lvl1pPr>
          </a:lstStyle>
          <a:p>
            <a:pPr rtl="0"/>
            <a:r>
              <a:rPr lang="zh-CN" altLang="en-US"/>
              <a:t>单击此处编辑母版标题样式</a:t>
            </a:r>
            <a:endParaRPr kumimoji="0" lang="en-US" dirty="0"/>
          </a:p>
        </p:txBody>
      </p:sp>
      <p:sp>
        <p:nvSpPr>
          <p:cNvPr id="3" name="日期占位符 2"/>
          <p:cNvSpPr>
            <a:spLocks noGrp="1"/>
          </p:cNvSpPr>
          <p:nvPr>
            <p:ph type="dt" sz="half" idx="10"/>
          </p:nvPr>
        </p:nvSpPr>
        <p:spPr/>
        <p:txBody>
          <a:bodyPr rtlCol="0"/>
          <a:lstStyle/>
          <a:p>
            <a:pPr rtl="0"/>
            <a:fld id="{0D078EEB-FFCC-4107-9E10-33B7696F266B}" type="datetime2">
              <a:rPr lang="zh-CN" altLang="en-US" smtClean="0"/>
              <a:t>2021年3月3日</a:t>
            </a:fld>
            <a:endParaRPr lang="en-US" dirty="0"/>
          </a:p>
        </p:txBody>
      </p:sp>
      <p:sp>
        <p:nvSpPr>
          <p:cNvPr id="4" name="页脚占位符 3"/>
          <p:cNvSpPr>
            <a:spLocks noGrp="1"/>
          </p:cNvSpPr>
          <p:nvPr>
            <p:ph type="ftr" sz="quarter" idx="11"/>
          </p:nvPr>
        </p:nvSpPr>
        <p:spPr/>
        <p:txBody>
          <a:bodyPr rtlCol="0"/>
          <a:lstStyle/>
          <a:p>
            <a:pPr rtl="0"/>
            <a:r>
              <a:rPr lang="zh-cn" dirty="0"/>
              <a:t>添加页脚</a:t>
            </a:r>
            <a:endParaRPr lang="en-US" dirty="0"/>
          </a:p>
        </p:txBody>
      </p:sp>
      <p:sp>
        <p:nvSpPr>
          <p:cNvPr id="5" name="幻灯片编号占位符 4"/>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8F45204D-C376-4E95-AA80-BE101B54CAA7}" type="datetime2">
              <a:rPr lang="zh-CN" altLang="en-US" smtClean="0"/>
              <a:t>2021年3月3日</a:t>
            </a:fld>
            <a:endParaRPr lang="en-US" dirty="0"/>
          </a:p>
        </p:txBody>
      </p:sp>
      <p:sp>
        <p:nvSpPr>
          <p:cNvPr id="3" name="页脚占位符 2"/>
          <p:cNvSpPr>
            <a:spLocks noGrp="1"/>
          </p:cNvSpPr>
          <p:nvPr>
            <p:ph type="ftr" sz="quarter" idx="11"/>
          </p:nvPr>
        </p:nvSpPr>
        <p:spPr/>
        <p:txBody>
          <a:bodyPr rtlCol="0"/>
          <a:lstStyle/>
          <a:p>
            <a:pPr rtl="0"/>
            <a:r>
              <a:rPr lang="zh-cn" dirty="0"/>
              <a:t>添加页脚</a:t>
            </a:r>
            <a:endParaRPr lang="en-US" dirty="0"/>
          </a:p>
        </p:txBody>
      </p:sp>
      <p:sp>
        <p:nvSpPr>
          <p:cNvPr id="4" name="幻灯片编号占位符 3"/>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lIns="0" rtlCol="0" anchor="b">
            <a:noAutofit/>
          </a:bodyPr>
          <a:lstStyle>
            <a:lvl1pPr algn="l" rtl="0">
              <a:spcBef>
                <a:spcPct val="0"/>
              </a:spcBef>
              <a:buNone/>
              <a:defRPr sz="2600" b="0">
                <a:ln>
                  <a:noFill/>
                </a:ln>
                <a:solidFill>
                  <a:schemeClr val="tx2"/>
                </a:solidFill>
                <a:effectLst/>
                <a:latin typeface="+mj-lt"/>
                <a:ea typeface="微软雅黑" panose="020B0503020204020204" pitchFamily="34" charset="-122"/>
                <a:cs typeface="+mj-cs"/>
              </a:defRPr>
            </a:lvl1pPr>
          </a:lstStyle>
          <a:p>
            <a:pPr rtl="0"/>
            <a:r>
              <a:rPr lang="zh-CN" altLang="en-US"/>
              <a:t>单击此处编辑母版标题样式</a:t>
            </a:r>
            <a:endParaRPr kumimoji="0" lang="en-US" dirty="0"/>
          </a:p>
        </p:txBody>
      </p:sp>
      <p:sp>
        <p:nvSpPr>
          <p:cNvPr id="4" name="内容占位符 3"/>
          <p:cNvSpPr>
            <a:spLocks noGrp="1"/>
          </p:cNvSpPr>
          <p:nvPr>
            <p:ph sz="half" idx="1"/>
          </p:nvPr>
        </p:nvSpPr>
        <p:spPr>
          <a:xfrm>
            <a:off x="4766733" y="1676400"/>
            <a:ext cx="6815667" cy="4572000"/>
          </a:xfrm>
        </p:spPr>
        <p:txBody>
          <a:bodyPr tIns="0" rtlCol="0"/>
          <a:lstStyle>
            <a:lvl1pPr>
              <a:defRPr sz="2800"/>
            </a:lvl1pPr>
            <a:lvl2pPr>
              <a:defRPr sz="2600"/>
            </a:lvl2pPr>
            <a:lvl3pPr>
              <a:defRPr sz="2400"/>
            </a:lvl3pPr>
            <a:lvl4pPr>
              <a:defRPr sz="2000"/>
            </a:lvl4pPr>
            <a:lvl5pPr>
              <a:defRPr sz="1800"/>
            </a:lvl5pPr>
          </a:lstStyle>
          <a:p>
            <a:pPr lvl="0" rtl="0" eaLnBrk="1" latinLnBrk="0" hangingPunct="1"/>
            <a:r>
              <a:rPr lang="zh-CN" altLang="en-US"/>
              <a:t>单击此处编辑母版文本样式</a:t>
            </a:r>
          </a:p>
          <a:p>
            <a:pPr lvl="1" rtl="0" eaLnBrk="1" latinLnBrk="0" hangingPunct="1"/>
            <a:r>
              <a:rPr lang="zh-CN" altLang="en-US"/>
              <a:t>二级</a:t>
            </a:r>
          </a:p>
          <a:p>
            <a:pPr lvl="2" rtl="0" eaLnBrk="1" latinLnBrk="0" hangingPunct="1"/>
            <a:r>
              <a:rPr lang="zh-CN" altLang="en-US"/>
              <a:t>三级</a:t>
            </a:r>
          </a:p>
          <a:p>
            <a:pPr lvl="3" rtl="0" eaLnBrk="1" latinLnBrk="0" hangingPunct="1"/>
            <a:r>
              <a:rPr lang="zh-CN" altLang="en-US"/>
              <a:t>四级</a:t>
            </a:r>
          </a:p>
          <a:p>
            <a:pPr lvl="4" rtl="0" eaLnBrk="1" latinLnBrk="0" hangingPunct="1"/>
            <a:r>
              <a:rPr lang="zh-CN" altLang="en-US"/>
              <a:t>五级</a:t>
            </a:r>
            <a:endParaRPr kumimoji="0" lang="en-US" dirty="0"/>
          </a:p>
        </p:txBody>
      </p:sp>
      <p:sp>
        <p:nvSpPr>
          <p:cNvPr id="3" name="文本占位符 2"/>
          <p:cNvSpPr>
            <a:spLocks noGrp="1"/>
          </p:cNvSpPr>
          <p:nvPr>
            <p:ph type="body" idx="2"/>
          </p:nvPr>
        </p:nvSpPr>
        <p:spPr>
          <a:xfrm>
            <a:off x="914400" y="1676400"/>
            <a:ext cx="3657600" cy="4572000"/>
          </a:xfrm>
        </p:spPr>
        <p:txBody>
          <a:bodyPr lIns="18288" rIns="18288" rtlCol="0"/>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rtl="0" eaLnBrk="1" latinLnBrk="0" hangingPunct="1"/>
            <a:r>
              <a:rPr lang="zh-CN" altLang="en-US"/>
              <a:t>单击此处编辑母版文本样式</a:t>
            </a:r>
          </a:p>
        </p:txBody>
      </p:sp>
      <p:sp>
        <p:nvSpPr>
          <p:cNvPr id="5" name="日期占位符 4"/>
          <p:cNvSpPr>
            <a:spLocks noGrp="1"/>
          </p:cNvSpPr>
          <p:nvPr>
            <p:ph type="dt" sz="half" idx="10"/>
          </p:nvPr>
        </p:nvSpPr>
        <p:spPr/>
        <p:txBody>
          <a:bodyPr rtlCol="0"/>
          <a:lstStyle/>
          <a:p>
            <a:pPr rtl="0"/>
            <a:fld id="{822B7A0D-F62E-4A31-8FE1-9C12BAFEE7E0}" type="datetime2">
              <a:rPr lang="zh-CN" altLang="en-US" smtClean="0"/>
              <a:t>2021年3月3日</a:t>
            </a:fld>
            <a:endParaRPr lang="en-US" dirty="0"/>
          </a:p>
        </p:txBody>
      </p:sp>
      <p:sp>
        <p:nvSpPr>
          <p:cNvPr id="6" name="页脚占位符 5"/>
          <p:cNvSpPr>
            <a:spLocks noGrp="1"/>
          </p:cNvSpPr>
          <p:nvPr>
            <p:ph type="ftr" sz="quarter" idx="11"/>
          </p:nvPr>
        </p:nvSpPr>
        <p:spPr/>
        <p:txBody>
          <a:bodyPr rtlCol="0"/>
          <a:lstStyle/>
          <a:p>
            <a:pPr rtl="0"/>
            <a:r>
              <a:rPr lang="zh-cn" dirty="0"/>
              <a:t>添加页脚</a:t>
            </a:r>
            <a:endParaRPr lang="en-US" dirty="0"/>
          </a:p>
        </p:txBody>
      </p:sp>
      <p:sp>
        <p:nvSpPr>
          <p:cNvPr id="7" name="幻灯片编号占位符 6"/>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9" name="单圆剪角矩形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en-US" sz="1800">
              <a:latin typeface="微软雅黑" panose="020B0503020204020204" pitchFamily="34" charset="-122"/>
              <a:ea typeface="微软雅黑" panose="020B0503020204020204" pitchFamily="34" charset="-122"/>
            </a:endParaRPr>
          </a:p>
        </p:txBody>
      </p:sp>
      <p:sp>
        <p:nvSpPr>
          <p:cNvPr id="12" name="直角三角形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en-US" sz="1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12800" y="1176997"/>
            <a:ext cx="2950464" cy="1582621"/>
          </a:xfrm>
        </p:spPr>
        <p:txBody>
          <a:bodyPr vert="horz" lIns="45720" tIns="45720" rIns="45720" bIns="45720" rtlCol="0" anchor="b"/>
          <a:lstStyle>
            <a:lvl1pPr algn="l">
              <a:buNone/>
              <a:defRPr sz="2000" b="1">
                <a:solidFill>
                  <a:schemeClr val="tx2"/>
                </a:solidFill>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kumimoji="0" lang="en-US" dirty="0"/>
          </a:p>
        </p:txBody>
      </p:sp>
      <p:sp>
        <p:nvSpPr>
          <p:cNvPr id="3" name="图片占位符 2" descr="为添加图像预留的空占位符。单击占位符，选择要添加的图像。"/>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rtlCol="0"/>
          <a:lstStyle>
            <a:lvl1pPr marL="0" indent="0">
              <a:buNone/>
              <a:defRPr sz="3200">
                <a:latin typeface="宋体" panose="02010600030101010101" pitchFamily="2" charset="-122"/>
                <a:ea typeface="宋体" panose="02010600030101010101" pitchFamily="2" charset="-122"/>
              </a:defRPr>
            </a:lvl1pPr>
          </a:lstStyle>
          <a:p>
            <a:pPr rtl="0"/>
            <a:r>
              <a:rPr lang="zh-CN" altLang="en-US"/>
              <a:t>单击图标添加图片</a:t>
            </a:r>
            <a:endParaRPr kumimoji="0" lang="en-US" dirty="0"/>
          </a:p>
        </p:txBody>
      </p:sp>
      <p:sp>
        <p:nvSpPr>
          <p:cNvPr id="4" name="文本占位符 3"/>
          <p:cNvSpPr>
            <a:spLocks noGrp="1"/>
          </p:cNvSpPr>
          <p:nvPr>
            <p:ph type="body" sz="half" idx="2"/>
          </p:nvPr>
        </p:nvSpPr>
        <p:spPr>
          <a:xfrm>
            <a:off x="812800" y="2828785"/>
            <a:ext cx="2946400" cy="2179320"/>
          </a:xfrm>
        </p:spPr>
        <p:txBody>
          <a:bodyPr lIns="64008" rIns="45720" bIns="45720" rtlCol="0" anchor="t"/>
          <a:lstStyle>
            <a:lvl1pPr marL="0" indent="0" algn="l">
              <a:spcBef>
                <a:spcPts val="250"/>
              </a:spcBef>
              <a:buFontTx/>
              <a:buNone/>
              <a:defRPr sz="1300">
                <a:latin typeface="宋体" panose="02010600030101010101" pitchFamily="2" charset="-122"/>
                <a:ea typeface="宋体" panose="02010600030101010101" pitchFamily="2" charset="-122"/>
              </a:defRPr>
            </a:lvl1pPr>
            <a:lvl2pPr>
              <a:defRPr sz="1200"/>
            </a:lvl2pPr>
            <a:lvl3pPr>
              <a:defRPr sz="1000"/>
            </a:lvl3pPr>
            <a:lvl4pPr>
              <a:defRPr sz="900"/>
            </a:lvl4pPr>
            <a:lvl5pPr>
              <a:defRPr sz="900"/>
            </a:lvl5pPr>
          </a:lstStyle>
          <a:p>
            <a:pPr lvl="0" rtl="0" eaLnBrk="1" latinLnBrk="0" hangingPunct="1"/>
            <a:r>
              <a:rPr lang="zh-CN" altLang="en-US"/>
              <a:t>单击此处编辑母版文本样式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8112245-B2EB-463D-A54F-27C0EBF0BB6B}" type="datetime2">
              <a:rPr lang="zh-CN" altLang="en-US" smtClean="0"/>
              <a:pPr/>
              <a:t>2021年3月3日</a:t>
            </a:fld>
            <a:endParaRPr lang="en-US"/>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t>添加页脚</a:t>
            </a:r>
            <a:endParaRPr lang="en-US" dirty="0"/>
          </a:p>
        </p:txBody>
      </p:sp>
      <p:sp>
        <p:nvSpPr>
          <p:cNvPr id="7" name="幻灯片编号占位符 6"/>
          <p:cNvSpPr>
            <a:spLocks noGrp="1"/>
          </p:cNvSpPr>
          <p:nvPr>
            <p:ph type="sldNum" sz="quarter" idx="12"/>
          </p:nvPr>
        </p:nvSpPr>
        <p:spPr>
          <a:xfrm>
            <a:off x="10769600" y="6356351"/>
            <a:ext cx="812800" cy="365125"/>
          </a:xfrm>
        </p:spPr>
        <p:txBody>
          <a:bodyPr rtlCol="0"/>
          <a:lstStyle>
            <a:lvl1pPr>
              <a:defRPr>
                <a:latin typeface="微软雅黑" panose="020B0503020204020204" pitchFamily="34" charset="-122"/>
                <a:ea typeface="微软雅黑" panose="020B0503020204020204" pitchFamily="34" charset="-122"/>
              </a:defRPr>
            </a:lvl1pPr>
          </a:lstStyle>
          <a:p>
            <a:fld id="{401CF334-2D5C-4859-84A6-CA7E6E43FAEB}" type="slidenum">
              <a:rPr lang="en-US" smtClean="0"/>
              <a:pPr/>
              <a:t>‹#›</a:t>
            </a:fld>
            <a:endParaRPr lang="en-US"/>
          </a:p>
        </p:txBody>
      </p:sp>
      <p:sp>
        <p:nvSpPr>
          <p:cNvPr id="10" name="任意多边形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sp>
        <p:nvSpPr>
          <p:cNvPr id="11" name="任意多边形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组 24"/>
          <p:cNvGrpSpPr/>
          <p:nvPr/>
        </p:nvGrpSpPr>
        <p:grpSpPr>
          <a:xfrm>
            <a:off x="-29028" y="-7144"/>
            <a:ext cx="12240731" cy="6879658"/>
            <a:chOff x="0" y="-21658"/>
            <a:chExt cx="12240731" cy="6879658"/>
          </a:xfrm>
        </p:grpSpPr>
        <p:sp>
          <p:nvSpPr>
            <p:cNvPr id="26" name="矩形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latin typeface="微软雅黑" panose="020B0503020204020204" pitchFamily="34" charset="-122"/>
                <a:ea typeface="微软雅黑" panose="020B0503020204020204" pitchFamily="34" charset="-122"/>
              </a:endParaRPr>
            </a:p>
          </p:txBody>
        </p:sp>
        <p:grpSp>
          <p:nvGrpSpPr>
            <p:cNvPr id="27" name="组 26"/>
            <p:cNvGrpSpPr/>
            <p:nvPr/>
          </p:nvGrpSpPr>
          <p:grpSpPr>
            <a:xfrm>
              <a:off x="0" y="-21658"/>
              <a:ext cx="12240731" cy="1041400"/>
              <a:chOff x="-25356" y="-7144"/>
              <a:chExt cx="12240731" cy="1041400"/>
            </a:xfrm>
          </p:grpSpPr>
          <p:sp>
            <p:nvSpPr>
              <p:cNvPr id="28" name="任意多边形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sp>
            <p:nvSpPr>
              <p:cNvPr id="29" name="任意多边形(F)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grpSp>
            <p:nvGrpSpPr>
              <p:cNvPr id="31" name="组 30"/>
              <p:cNvGrpSpPr/>
              <p:nvPr/>
            </p:nvGrpSpPr>
            <p:grpSpPr>
              <a:xfrm>
                <a:off x="-25356" y="202408"/>
                <a:ext cx="12240731" cy="649224"/>
                <a:chOff x="-19045" y="216550"/>
                <a:chExt cx="9180548" cy="649224"/>
              </a:xfrm>
            </p:grpSpPr>
            <p:sp>
              <p:nvSpPr>
                <p:cNvPr id="32" name="任意多边形(F)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en-US" sz="1800">
                    <a:latin typeface="微软雅黑" panose="020B0503020204020204" pitchFamily="34" charset="-122"/>
                    <a:ea typeface="微软雅黑" panose="020B0503020204020204" pitchFamily="34" charset="-122"/>
                  </a:endParaRPr>
                </a:p>
              </p:txBody>
            </p:sp>
            <p:sp>
              <p:nvSpPr>
                <p:cNvPr id="33" name="任意多边形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en-US" sz="1800">
                    <a:latin typeface="微软雅黑" panose="020B0503020204020204" pitchFamily="34" charset="-122"/>
                    <a:ea typeface="微软雅黑" panose="020B0503020204020204" pitchFamily="34" charset="-122"/>
                  </a:endParaRPr>
                </a:p>
              </p:txBody>
            </p:sp>
          </p:grpSp>
        </p:grpSp>
      </p:grpSp>
      <p:sp>
        <p:nvSpPr>
          <p:cNvPr id="9" name="标题占位符 8"/>
          <p:cNvSpPr>
            <a:spLocks noGrp="1"/>
          </p:cNvSpPr>
          <p:nvPr>
            <p:ph type="title"/>
          </p:nvPr>
        </p:nvSpPr>
        <p:spPr>
          <a:xfrm>
            <a:off x="609600" y="704088"/>
            <a:ext cx="10972800" cy="1143000"/>
          </a:xfrm>
          <a:prstGeom prst="rect">
            <a:avLst/>
          </a:prstGeom>
        </p:spPr>
        <p:txBody>
          <a:bodyPr vert="horz" lIns="0" rIns="0" bIns="0" rtlCol="0" anchor="b">
            <a:normAutofit/>
          </a:bodyPr>
          <a:lstStyle/>
          <a:p>
            <a:pPr rtl="0"/>
            <a:r>
              <a:rPr lang="zh-cn" dirty="0"/>
              <a:t>单击此处编辑母版标题样式</a:t>
            </a:r>
            <a:endParaRPr kumimoji="0" lang="en-US" dirty="0"/>
          </a:p>
        </p:txBody>
      </p:sp>
      <p:sp>
        <p:nvSpPr>
          <p:cNvPr id="30" name="文本占位符 29"/>
          <p:cNvSpPr>
            <a:spLocks noGrp="1"/>
          </p:cNvSpPr>
          <p:nvPr>
            <p:ph type="body" idx="1"/>
          </p:nvPr>
        </p:nvSpPr>
        <p:spPr>
          <a:xfrm>
            <a:off x="609600" y="1935480"/>
            <a:ext cx="10972800" cy="4389120"/>
          </a:xfrm>
          <a:prstGeom prst="rect">
            <a:avLst/>
          </a:prstGeom>
        </p:spPr>
        <p:txBody>
          <a:bodyPr vert="horz" rtlCol="0">
            <a:normAutofit/>
          </a:bodyPr>
          <a:lstStyle/>
          <a:p>
            <a:pPr lvl="0" rtl="0" eaLnBrk="1" latinLnBrk="0" hangingPunct="1"/>
            <a:r>
              <a:rPr lang="zh-cn" dirty="0"/>
              <a:t>单击此处编辑母版文本样式</a:t>
            </a:r>
          </a:p>
          <a:p>
            <a:pPr lvl="1" rtl="0" eaLnBrk="1" latinLnBrk="0" hangingPunct="1"/>
            <a:r>
              <a:rPr lang="zh-cn" dirty="0"/>
              <a:t>第二级</a:t>
            </a:r>
          </a:p>
          <a:p>
            <a:pPr lvl="2" rtl="0" eaLnBrk="1" latinLnBrk="0" hangingPunct="1"/>
            <a:r>
              <a:rPr lang="zh-cn" dirty="0"/>
              <a:t>第三级</a:t>
            </a:r>
          </a:p>
          <a:p>
            <a:pPr lvl="3" rtl="0" eaLnBrk="1" latinLnBrk="0" hangingPunct="1"/>
            <a:r>
              <a:rPr lang="zh-cn" dirty="0"/>
              <a:t>第四级</a:t>
            </a:r>
          </a:p>
          <a:p>
            <a:pPr lvl="4" rtl="0" eaLnBrk="1" latinLnBrk="0" hangingPunct="1"/>
            <a:r>
              <a:rPr lang="zh-cn" dirty="0"/>
              <a:t>第五级</a:t>
            </a:r>
          </a:p>
        </p:txBody>
      </p:sp>
      <p:sp>
        <p:nvSpPr>
          <p:cNvPr id="10" name="日期占位符 9"/>
          <p:cNvSpPr>
            <a:spLocks noGrp="1"/>
          </p:cNvSpPr>
          <p:nvPr>
            <p:ph type="dt" sz="half" idx="2"/>
          </p:nvPr>
        </p:nvSpPr>
        <p:spPr>
          <a:xfrm>
            <a:off x="609600" y="6356351"/>
            <a:ext cx="2844800" cy="365125"/>
          </a:xfrm>
          <a:prstGeom prst="rect">
            <a:avLst/>
          </a:prstGeom>
        </p:spPr>
        <p:txBody>
          <a:bodyPr vert="horz" lIns="0" tIns="0" rIns="0" bIns="0" rtlCol="0" anchor="b"/>
          <a:lstStyle>
            <a:lvl1pPr algn="l" eaLnBrk="1" latinLnBrk="0" hangingPunct="1">
              <a:defRPr kumimoji="0" sz="1100">
                <a:solidFill>
                  <a:schemeClr val="tx1"/>
                </a:solidFill>
                <a:latin typeface="宋体" panose="02010600030101010101" pitchFamily="2" charset="-122"/>
                <a:ea typeface="宋体" panose="02010600030101010101" pitchFamily="2" charset="-122"/>
              </a:defRPr>
            </a:lvl1pPr>
          </a:lstStyle>
          <a:p>
            <a:fld id="{A1BF8D8E-2417-46C9-A78C-AA0D8A744E10}" type="datetime2">
              <a:rPr lang="zh-CN" altLang="en-US" smtClean="0"/>
              <a:pPr/>
              <a:t>2021年3月3日</a:t>
            </a:fld>
            <a:endParaRPr lang="en-US" dirty="0"/>
          </a:p>
        </p:txBody>
      </p:sp>
      <p:sp>
        <p:nvSpPr>
          <p:cNvPr id="22" name="页脚占位符 21"/>
          <p:cNvSpPr>
            <a:spLocks noGrp="1"/>
          </p:cNvSpPr>
          <p:nvPr>
            <p:ph type="ftr" sz="quarter" idx="3"/>
          </p:nvPr>
        </p:nvSpPr>
        <p:spPr>
          <a:xfrm>
            <a:off x="3556000" y="6356351"/>
            <a:ext cx="4470400" cy="365125"/>
          </a:xfrm>
          <a:prstGeom prst="rect">
            <a:avLst/>
          </a:prstGeom>
        </p:spPr>
        <p:txBody>
          <a:bodyPr vert="horz" lIns="0" tIns="0" rIns="0" bIns="0" rtlCol="0" anchor="b"/>
          <a:lstStyle>
            <a:lvl1pPr algn="l" eaLnBrk="1" latinLnBrk="0" hangingPunct="1">
              <a:defRPr kumimoji="0" sz="1100">
                <a:solidFill>
                  <a:schemeClr val="tx1"/>
                </a:solidFill>
                <a:latin typeface="宋体" panose="02010600030101010101" pitchFamily="2" charset="-122"/>
                <a:ea typeface="宋体" panose="02010600030101010101" pitchFamily="2" charset="-122"/>
              </a:defRPr>
            </a:lvl1pPr>
          </a:lstStyle>
          <a:p>
            <a:r>
              <a:rPr lang="zh-cn" dirty="0"/>
              <a:t>添加页脚</a:t>
            </a:r>
            <a:endParaRPr lang="en-US" dirty="0"/>
          </a:p>
        </p:txBody>
      </p:sp>
      <p:sp>
        <p:nvSpPr>
          <p:cNvPr id="18" name="幻灯片编号占位符 17"/>
          <p:cNvSpPr>
            <a:spLocks noGrp="1"/>
          </p:cNvSpPr>
          <p:nvPr>
            <p:ph type="sldNum" sz="quarter" idx="4"/>
          </p:nvPr>
        </p:nvSpPr>
        <p:spPr>
          <a:xfrm>
            <a:off x="10566400" y="6356351"/>
            <a:ext cx="1016000" cy="365125"/>
          </a:xfrm>
          <a:prstGeom prst="rect">
            <a:avLst/>
          </a:prstGeom>
        </p:spPr>
        <p:txBody>
          <a:bodyPr vert="horz" lIns="0" tIns="0" rIns="0" bIns="0" rtlCol="0" anchor="b"/>
          <a:lstStyle>
            <a:lvl1pPr algn="r" eaLnBrk="1" latinLnBrk="0" hangingPunct="1">
              <a:defRPr kumimoji="0" sz="1100">
                <a:solidFill>
                  <a:schemeClr val="tx1"/>
                </a:solidFill>
                <a:latin typeface="宋体" panose="02010600030101010101" pitchFamily="2" charset="-122"/>
                <a:ea typeface="宋体" panose="02010600030101010101" pitchFamily="2" charset="-122"/>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微软雅黑" panose="020B0503020204020204" pitchFamily="34" charset="-122"/>
          <a:ea typeface="微软雅黑" panose="020B0503020204020204" pitchFamily="34" charset="-122"/>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宋体" panose="02010600030101010101" pitchFamily="2" charset="-122"/>
          <a:ea typeface="宋体" panose="02010600030101010101" pitchFamily="2" charset="-122"/>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宋体" panose="02010600030101010101" pitchFamily="2" charset="-122"/>
          <a:ea typeface="宋体" panose="02010600030101010101" pitchFamily="2" charset="-122"/>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宋体" panose="02010600030101010101" pitchFamily="2" charset="-122"/>
          <a:ea typeface="宋体" panose="02010600030101010101" pitchFamily="2" charset="-122"/>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宋体" panose="02010600030101010101" pitchFamily="2" charset="-122"/>
          <a:ea typeface="宋体" panose="02010600030101010101" pitchFamily="2" charset="-122"/>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宋体" panose="02010600030101010101" pitchFamily="2" charset="-122"/>
          <a:ea typeface="宋体" panose="02010600030101010101" pitchFamily="2" charset="-122"/>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rtlCol="0"/>
          <a:lstStyle/>
          <a:p>
            <a:pPr rtl="0"/>
            <a:r>
              <a:rPr lang="en-US" altLang="zh-CN" dirty="0" err="1"/>
              <a:t>ProGen</a:t>
            </a:r>
            <a:r>
              <a:rPr lang="zh-CN" altLang="en-US"/>
              <a:t>阅读</a:t>
            </a:r>
            <a:endParaRPr lang="zh-CN" altLang="en-US" dirty="0"/>
          </a:p>
        </p:txBody>
      </p:sp>
      <p:sp>
        <p:nvSpPr>
          <p:cNvPr id="5" name="副标题 4"/>
          <p:cNvSpPr>
            <a:spLocks noGrp="1"/>
          </p:cNvSpPr>
          <p:nvPr>
            <p:ph type="subTitle" idx="1"/>
          </p:nvPr>
        </p:nvSpPr>
        <p:spPr/>
        <p:txBody>
          <a:bodyPr rtlCol="0"/>
          <a:lstStyle/>
          <a:p>
            <a:pPr rtl="0"/>
            <a:r>
              <a:rPr lang="zh-CN" altLang="en-US" sz="3600" b="1" dirty="0"/>
              <a:t>陈羿伟</a:t>
            </a:r>
          </a:p>
          <a:p>
            <a:pPr rtl="0"/>
            <a:endParaRPr lang="zh-CN" alt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t>概述</a:t>
            </a:r>
          </a:p>
        </p:txBody>
      </p:sp>
      <p:sp>
        <p:nvSpPr>
          <p:cNvPr id="2" name="内容占位符 1"/>
          <p:cNvSpPr>
            <a:spLocks noGrp="1"/>
          </p:cNvSpPr>
          <p:nvPr>
            <p:ph idx="1"/>
          </p:nvPr>
        </p:nvSpPr>
        <p:spPr/>
        <p:txBody>
          <a:bodyPr rtlCol="0"/>
          <a:lstStyle/>
          <a:p>
            <a:pPr rtl="0"/>
            <a:r>
              <a:rPr lang="zh-CN" altLang="en-US" dirty="0"/>
              <a:t>作者使用大约</a:t>
            </a:r>
            <a:r>
              <a:rPr lang="en-US" altLang="zh-CN" dirty="0"/>
              <a:t>280M</a:t>
            </a:r>
            <a:r>
              <a:rPr lang="zh-CN" altLang="en-US" dirty="0"/>
              <a:t>的蛋白质序列来训练了一个</a:t>
            </a:r>
            <a:r>
              <a:rPr lang="en-US" altLang="zh-CN" dirty="0"/>
              <a:t>NLP</a:t>
            </a:r>
            <a:r>
              <a:rPr lang="zh-CN" altLang="en-US" dirty="0"/>
              <a:t>方法的模型，生成的蛋白质在一级序列相似性和二级结构准确率以及能量水平方面都有较好的表现，而且在最高水平上生成的蛋白质也能满足要求的功能。</a:t>
            </a:r>
            <a:endParaRPr lang="en-US" altLang="zh-CN" dirty="0"/>
          </a:p>
          <a:p>
            <a:pPr rtl="0"/>
            <a:endParaRPr lang="zh-CN" altLang="en-US" dirty="0"/>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t>训练方法</a:t>
            </a:r>
            <a:endParaRPr lang="zh-cn" dirty="0"/>
          </a:p>
        </p:txBody>
      </p:sp>
      <p:pic>
        <p:nvPicPr>
          <p:cNvPr id="4" name="内容占位符 3">
            <a:extLst>
              <a:ext uri="{FF2B5EF4-FFF2-40B4-BE49-F238E27FC236}">
                <a16:creationId xmlns:a16="http://schemas.microsoft.com/office/drawing/2014/main" id="{4DB0261B-A5A4-4AB3-AF39-C95866410017}"/>
              </a:ext>
            </a:extLst>
          </p:cNvPr>
          <p:cNvPicPr>
            <a:picLocks noGrp="1" noChangeAspect="1"/>
          </p:cNvPicPr>
          <p:nvPr>
            <p:ph idx="1"/>
          </p:nvPr>
        </p:nvPicPr>
        <p:blipFill>
          <a:blip r:embed="rId3"/>
          <a:stretch>
            <a:fillRect/>
          </a:stretch>
        </p:blipFill>
        <p:spPr>
          <a:xfrm>
            <a:off x="2247799" y="2848055"/>
            <a:ext cx="7696401" cy="2563653"/>
          </a:xfrm>
          <a:prstGeom prst="rect">
            <a:avLst/>
          </a:prstGeom>
        </p:spPr>
      </p:pic>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t>模型细节</a:t>
            </a:r>
            <a:endParaRPr lang="zh-cn" dirty="0"/>
          </a:p>
        </p:txBody>
      </p:sp>
      <p:sp>
        <p:nvSpPr>
          <p:cNvPr id="2" name="内容占位符 1"/>
          <p:cNvSpPr>
            <a:spLocks noGrp="1"/>
          </p:cNvSpPr>
          <p:nvPr>
            <p:ph idx="1"/>
          </p:nvPr>
        </p:nvSpPr>
        <p:spPr/>
        <p:txBody>
          <a:bodyPr rtlCol="0"/>
          <a:lstStyle/>
          <a:p>
            <a:pPr rtl="0"/>
            <a:r>
              <a:rPr lang="zh-CN" altLang="en-US" dirty="0"/>
              <a:t>作者把可控制的蛋白质属性成为标签，然后通过对这些标签的约束来控制氨基酸序列的生成，可以通过概率的链式法则得到序列的概率</a:t>
            </a:r>
            <a:endParaRPr lang="en-US" altLang="zh-CN" dirty="0"/>
          </a:p>
          <a:p>
            <a:pPr rtl="0"/>
            <a:r>
              <a:rPr lang="zh-CN" altLang="en-US" dirty="0"/>
              <a:t>然后把蛋白质的生成问题转化为下一个元素的预测问题，预测可以是一个氨基酸，也可以是一整个标签，然后再训练一个神经模型来最小化数据集上的负对数似然值</a:t>
            </a:r>
            <a:endParaRPr lang="en-US" altLang="zh-CN" dirty="0"/>
          </a:p>
          <a:p>
            <a:r>
              <a:rPr lang="zh-CN" altLang="en-US" dirty="0"/>
              <a:t>接着需要训练一个</a:t>
            </a:r>
            <a:r>
              <a:rPr lang="en-US" altLang="zh-CN" dirty="0"/>
              <a:t>transformer</a:t>
            </a:r>
            <a:r>
              <a:rPr lang="zh-CN" altLang="en-US" dirty="0"/>
              <a:t>来学习氨基酸和标签在序列的条件分布，作者把</a:t>
            </a:r>
            <a:r>
              <a:rPr lang="en-US" altLang="zh-CN" dirty="0"/>
              <a:t>n</a:t>
            </a:r>
            <a:r>
              <a:rPr lang="zh-CN" altLang="en-US" dirty="0"/>
              <a:t>个元素放在对应的</a:t>
            </a:r>
            <a:r>
              <a:rPr lang="en-US" altLang="zh-CN" dirty="0"/>
              <a:t>n</a:t>
            </a:r>
            <a:r>
              <a:rPr lang="zh-CN" altLang="en-US" dirty="0"/>
              <a:t>个</a:t>
            </a:r>
            <a:r>
              <a:rPr lang="en-US" altLang="zh-CN" dirty="0"/>
              <a:t>vector</a:t>
            </a:r>
            <a:r>
              <a:rPr lang="zh-CN" altLang="en-US" dirty="0"/>
              <a:t>中，这样就能形成一个矩阵，这样就能被</a:t>
            </a:r>
            <a:r>
              <a:rPr lang="en-US" altLang="zh-CN" dirty="0"/>
              <a:t>attention</a:t>
            </a:r>
            <a:r>
              <a:rPr lang="zh-CN" altLang="en-US" dirty="0"/>
              <a:t>层处理</a:t>
            </a:r>
          </a:p>
          <a:p>
            <a:pPr rtl="0"/>
            <a:endParaRPr lang="en-US" altLang="zh-CN" dirty="0"/>
          </a:p>
          <a:p>
            <a:pPr rtl="0"/>
            <a:endParaRPr lang="en-US" altLang="zh-CN" dirty="0"/>
          </a:p>
        </p:txBody>
      </p:sp>
      <p:pic>
        <p:nvPicPr>
          <p:cNvPr id="5" name="图片 4">
            <a:extLst>
              <a:ext uri="{FF2B5EF4-FFF2-40B4-BE49-F238E27FC236}">
                <a16:creationId xmlns:a16="http://schemas.microsoft.com/office/drawing/2014/main" id="{466DA071-7771-494E-85DE-B76C1D44777B}"/>
              </a:ext>
            </a:extLst>
          </p:cNvPr>
          <p:cNvPicPr>
            <a:picLocks noChangeAspect="1"/>
          </p:cNvPicPr>
          <p:nvPr/>
        </p:nvPicPr>
        <p:blipFill>
          <a:blip r:embed="rId3"/>
          <a:stretch>
            <a:fillRect/>
          </a:stretch>
        </p:blipFill>
        <p:spPr>
          <a:xfrm>
            <a:off x="10302202" y="2392169"/>
            <a:ext cx="1440998" cy="474111"/>
          </a:xfrm>
          <a:prstGeom prst="rect">
            <a:avLst/>
          </a:prstGeom>
        </p:spPr>
      </p:pic>
      <p:pic>
        <p:nvPicPr>
          <p:cNvPr id="6" name="图片 5">
            <a:extLst>
              <a:ext uri="{FF2B5EF4-FFF2-40B4-BE49-F238E27FC236}">
                <a16:creationId xmlns:a16="http://schemas.microsoft.com/office/drawing/2014/main" id="{A3C2D59B-6EAC-4FE4-90DD-86108B1AAD95}"/>
              </a:ext>
            </a:extLst>
          </p:cNvPr>
          <p:cNvPicPr>
            <a:picLocks noChangeAspect="1"/>
          </p:cNvPicPr>
          <p:nvPr/>
        </p:nvPicPr>
        <p:blipFill>
          <a:blip r:embed="rId4"/>
          <a:stretch>
            <a:fillRect/>
          </a:stretch>
        </p:blipFill>
        <p:spPr>
          <a:xfrm>
            <a:off x="4335736" y="3598876"/>
            <a:ext cx="2108264" cy="578072"/>
          </a:xfrm>
          <a:prstGeom prst="rect">
            <a:avLst/>
          </a:prstGeom>
        </p:spPr>
      </p:pic>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t>模型细节</a:t>
            </a:r>
          </a:p>
        </p:txBody>
      </p:sp>
      <p:sp>
        <p:nvSpPr>
          <p:cNvPr id="2" name="内容占位符 1"/>
          <p:cNvSpPr>
            <a:spLocks noGrp="1"/>
          </p:cNvSpPr>
          <p:nvPr>
            <p:ph idx="1"/>
          </p:nvPr>
        </p:nvSpPr>
        <p:spPr/>
        <p:txBody>
          <a:bodyPr rtlCol="0"/>
          <a:lstStyle/>
          <a:p>
            <a:pPr rtl="0"/>
            <a:r>
              <a:rPr lang="zh-CN" altLang="en-US" dirty="0"/>
              <a:t>第二块核心内容是需要训练一个</a:t>
            </a:r>
            <a:r>
              <a:rPr lang="en-US" altLang="zh-CN" dirty="0" err="1"/>
              <a:t>ReLU</a:t>
            </a:r>
            <a:r>
              <a:rPr lang="zh-CN" altLang="en-US" dirty="0"/>
              <a:t>的前馈网络，在每个块的功能之前现进行层规范化，并进行残差链接，最后得到：</a:t>
            </a:r>
            <a:endParaRPr lang="en-US" altLang="zh-CN" dirty="0"/>
          </a:p>
          <a:p>
            <a:pPr rtl="0"/>
            <a:endParaRPr lang="en-US" altLang="zh-CN" dirty="0"/>
          </a:p>
          <a:p>
            <a:pPr rtl="0"/>
            <a:endParaRPr lang="en-US" altLang="zh-CN" dirty="0"/>
          </a:p>
          <a:p>
            <a:pPr rtl="0"/>
            <a:endParaRPr lang="en-US" altLang="zh-CN" dirty="0"/>
          </a:p>
          <a:p>
            <a:pPr rtl="0"/>
            <a:endParaRPr lang="en-US" altLang="zh-CN" dirty="0"/>
          </a:p>
          <a:p>
            <a:pPr rtl="0"/>
            <a:r>
              <a:rPr lang="zh-CN" altLang="en-US" dirty="0"/>
              <a:t>最后一层计算得分，所得到的得分使用</a:t>
            </a:r>
            <a:r>
              <a:rPr lang="en-US" altLang="zh-CN" dirty="0" err="1"/>
              <a:t>softmax</a:t>
            </a:r>
            <a:r>
              <a:rPr lang="zh-CN" altLang="en-US" dirty="0"/>
              <a:t>标准化</a:t>
            </a:r>
            <a:endParaRPr lang="en-US" altLang="zh-CN" dirty="0"/>
          </a:p>
          <a:p>
            <a:pPr rtl="0"/>
            <a:endParaRPr lang="zh-CN" altLang="en-US" dirty="0"/>
          </a:p>
        </p:txBody>
      </p:sp>
      <p:pic>
        <p:nvPicPr>
          <p:cNvPr id="4" name="图片 3">
            <a:extLst>
              <a:ext uri="{FF2B5EF4-FFF2-40B4-BE49-F238E27FC236}">
                <a16:creationId xmlns:a16="http://schemas.microsoft.com/office/drawing/2014/main" id="{7E143FDB-3888-4404-B8C3-F880CA809067}"/>
              </a:ext>
            </a:extLst>
          </p:cNvPr>
          <p:cNvPicPr>
            <a:picLocks noChangeAspect="1"/>
          </p:cNvPicPr>
          <p:nvPr/>
        </p:nvPicPr>
        <p:blipFill>
          <a:blip r:embed="rId3"/>
          <a:stretch>
            <a:fillRect/>
          </a:stretch>
        </p:blipFill>
        <p:spPr>
          <a:xfrm>
            <a:off x="3054874" y="2920565"/>
            <a:ext cx="5247052" cy="1578470"/>
          </a:xfrm>
          <a:prstGeom prst="rect">
            <a:avLst/>
          </a:prstGeom>
        </p:spPr>
      </p:pic>
      <p:pic>
        <p:nvPicPr>
          <p:cNvPr id="5" name="图片 4">
            <a:extLst>
              <a:ext uri="{FF2B5EF4-FFF2-40B4-BE49-F238E27FC236}">
                <a16:creationId xmlns:a16="http://schemas.microsoft.com/office/drawing/2014/main" id="{6A546B46-5A04-434A-A2CD-556D6710C51D}"/>
              </a:ext>
            </a:extLst>
          </p:cNvPr>
          <p:cNvPicPr>
            <a:picLocks noChangeAspect="1"/>
          </p:cNvPicPr>
          <p:nvPr/>
        </p:nvPicPr>
        <p:blipFill>
          <a:blip r:embed="rId4"/>
          <a:stretch>
            <a:fillRect/>
          </a:stretch>
        </p:blipFill>
        <p:spPr>
          <a:xfrm>
            <a:off x="3384273" y="5211970"/>
            <a:ext cx="3652253" cy="544300"/>
          </a:xfrm>
          <a:prstGeom prst="rect">
            <a:avLst/>
          </a:prstGeom>
        </p:spPr>
      </p:pic>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t>试验</a:t>
            </a:r>
          </a:p>
        </p:txBody>
      </p:sp>
      <p:sp>
        <p:nvSpPr>
          <p:cNvPr id="2" name="内容占位符 1"/>
          <p:cNvSpPr>
            <a:spLocks noGrp="1"/>
          </p:cNvSpPr>
          <p:nvPr>
            <p:ph idx="1"/>
          </p:nvPr>
        </p:nvSpPr>
        <p:spPr/>
        <p:txBody>
          <a:bodyPr rtlCol="0"/>
          <a:lstStyle/>
          <a:p>
            <a:pPr marL="0" indent="0" rtl="0">
              <a:buNone/>
            </a:pPr>
            <a:r>
              <a:rPr lang="zh-CN" altLang="en-US" dirty="0"/>
              <a:t>数据部分：</a:t>
            </a:r>
            <a:endParaRPr lang="en-US" altLang="zh-CN" dirty="0"/>
          </a:p>
          <a:p>
            <a:pPr marL="0" indent="0" rtl="0">
              <a:buNone/>
            </a:pPr>
            <a:r>
              <a:rPr lang="en-US" altLang="zh-CN" dirty="0"/>
              <a:t>    </a:t>
            </a:r>
            <a:r>
              <a:rPr lang="zh-CN" altLang="en-US" dirty="0"/>
              <a:t>使用</a:t>
            </a:r>
            <a:r>
              <a:rPr lang="en-US" altLang="zh-CN" dirty="0" err="1"/>
              <a:t>Uniparc</a:t>
            </a:r>
            <a:r>
              <a:rPr lang="zh-CN" altLang="en-US" dirty="0"/>
              <a:t>、</a:t>
            </a:r>
            <a:r>
              <a:rPr lang="en-US" altLang="zh-CN" dirty="0" err="1"/>
              <a:t>UniprotKB</a:t>
            </a:r>
            <a:r>
              <a:rPr lang="zh-CN" altLang="en-US" dirty="0"/>
              <a:t>、</a:t>
            </a:r>
            <a:r>
              <a:rPr lang="en-US" altLang="zh-CN" dirty="0"/>
              <a:t>SWISS-PROT</a:t>
            </a:r>
            <a:r>
              <a:rPr lang="zh-CN" altLang="en-US" dirty="0"/>
              <a:t>、</a:t>
            </a:r>
            <a:r>
              <a:rPr lang="en-US" altLang="zh-CN" dirty="0" err="1"/>
              <a:t>TrEMBL</a:t>
            </a:r>
            <a:r>
              <a:rPr lang="zh-CN" altLang="en-US" dirty="0"/>
              <a:t>和</a:t>
            </a:r>
            <a:r>
              <a:rPr lang="en-US" altLang="zh-CN" dirty="0" err="1"/>
              <a:t>Pfam</a:t>
            </a:r>
            <a:r>
              <a:rPr lang="zh-CN" altLang="en-US" dirty="0"/>
              <a:t>上所有可用的蛋白序列和相关标签以及</a:t>
            </a:r>
            <a:r>
              <a:rPr lang="en-US" altLang="zh-CN" dirty="0"/>
              <a:t>NCBI</a:t>
            </a:r>
            <a:r>
              <a:rPr lang="zh-CN" altLang="en-US" dirty="0"/>
              <a:t>的注释信息，总共蛋白质</a:t>
            </a:r>
            <a:r>
              <a:rPr lang="en-US" altLang="zh-CN" dirty="0"/>
              <a:t>2.1</a:t>
            </a:r>
            <a:r>
              <a:rPr lang="zh-CN" altLang="en-US" dirty="0"/>
              <a:t>亿条。</a:t>
            </a:r>
            <a:endParaRPr lang="en-US" altLang="zh-CN" dirty="0"/>
          </a:p>
          <a:p>
            <a:pPr marL="0" indent="0" rtl="0">
              <a:buNone/>
            </a:pPr>
            <a:r>
              <a:rPr lang="zh-CN" altLang="en-US" dirty="0"/>
              <a:t>训练部分：</a:t>
            </a:r>
            <a:endParaRPr lang="en-US" altLang="zh-CN" dirty="0"/>
          </a:p>
          <a:p>
            <a:pPr marL="0" indent="0" rtl="0">
              <a:buNone/>
            </a:pPr>
            <a:r>
              <a:rPr lang="en-US" altLang="zh-CN" dirty="0"/>
              <a:t>    </a:t>
            </a:r>
            <a:r>
              <a:rPr lang="zh-CN" altLang="en-US" dirty="0"/>
              <a:t>训练时同时使用正向序列和反向序列，并且在每个序列之前添加标签子集，同时也使用了未加标签的序列用作训练</a:t>
            </a:r>
            <a:endParaRPr lang="en-US" altLang="zh-CN" dirty="0"/>
          </a:p>
          <a:p>
            <a:pPr marL="0" indent="0" rtl="0">
              <a:buNone/>
            </a:pPr>
            <a:r>
              <a:rPr lang="zh-CN" altLang="en-US" dirty="0"/>
              <a:t>生成部分：</a:t>
            </a:r>
            <a:endParaRPr lang="en-US" altLang="zh-CN" dirty="0"/>
          </a:p>
          <a:p>
            <a:pPr marL="0" indent="0" rtl="0">
              <a:buNone/>
            </a:pPr>
            <a:r>
              <a:rPr lang="en-US" altLang="zh-CN" dirty="0"/>
              <a:t>    </a:t>
            </a:r>
            <a:r>
              <a:rPr lang="zh-CN" altLang="en-US" dirty="0"/>
              <a:t>使用上下文序列作为输入，输出氨基酸的概率分布，然后从分布中取样，最后得到需要的蛋白质</a:t>
            </a:r>
            <a:endParaRPr lang="en-US" altLang="zh-CN" dirty="0"/>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t>结果</a:t>
            </a:r>
          </a:p>
        </p:txBody>
      </p:sp>
      <p:sp>
        <p:nvSpPr>
          <p:cNvPr id="2" name="内容占位符 1"/>
          <p:cNvSpPr>
            <a:spLocks noGrp="1"/>
          </p:cNvSpPr>
          <p:nvPr>
            <p:ph idx="1"/>
          </p:nvPr>
        </p:nvSpPr>
        <p:spPr/>
        <p:txBody>
          <a:bodyPr rtlCol="0"/>
          <a:lstStyle/>
          <a:p>
            <a:pPr rtl="0"/>
            <a:r>
              <a:rPr lang="zh-CN" altLang="en-US" dirty="0"/>
              <a:t>模型效果</a:t>
            </a:r>
          </a:p>
          <a:p>
            <a:pPr lvl="1" rtl="0"/>
            <a:r>
              <a:rPr lang="zh-CN" altLang="en-US" dirty="0"/>
              <a:t>随着标签数量和氨基酸序列的增加，模型效果有所提升，说明模型得益于数据量的增加</a:t>
            </a:r>
          </a:p>
          <a:p>
            <a:pPr lvl="1" rtl="0"/>
            <a:r>
              <a:rPr lang="zh-CN" altLang="en-US" dirty="0"/>
              <a:t>并没有出现过拟合现象，更长的训练时间可以增加效果</a:t>
            </a:r>
          </a:p>
          <a:p>
            <a:pPr rtl="0"/>
            <a:r>
              <a:rPr lang="en-US" altLang="zh-CN" dirty="0"/>
              <a:t>Top-k</a:t>
            </a:r>
            <a:r>
              <a:rPr lang="zh-CN" altLang="en-US" dirty="0"/>
              <a:t>采样和重复惩罚</a:t>
            </a:r>
          </a:p>
          <a:p>
            <a:pPr lvl="1" rtl="0"/>
            <a:r>
              <a:rPr lang="zh-CN" altLang="en-US" dirty="0"/>
              <a:t>当</a:t>
            </a:r>
            <a:r>
              <a:rPr lang="en-US" altLang="zh-CN" dirty="0"/>
              <a:t>k</a:t>
            </a:r>
            <a:r>
              <a:rPr lang="zh-CN" altLang="en-US" dirty="0"/>
              <a:t>取</a:t>
            </a:r>
            <a:r>
              <a:rPr lang="en-US" altLang="zh-CN" dirty="0"/>
              <a:t>1</a:t>
            </a:r>
            <a:r>
              <a:rPr lang="zh-CN" altLang="en-US" dirty="0"/>
              <a:t>并且重复惩罚作用于最近的氨基酸模型效果最好，而且能量水平和天然氨基酸差不多</a:t>
            </a:r>
          </a:p>
        </p:txBody>
      </p:sp>
    </p:spTree>
    <p:extLst>
      <p:ext uri="{BB962C8B-B14F-4D97-AF65-F5344CB8AC3E}">
        <p14:creationId xmlns:p14="http://schemas.microsoft.com/office/powerpoint/2010/main" val="11260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983E9-1CB6-43E9-AA9D-019C8D3BE862}"/>
              </a:ext>
            </a:extLst>
          </p:cNvPr>
          <p:cNvSpPr>
            <a:spLocks noGrp="1"/>
          </p:cNvSpPr>
          <p:nvPr>
            <p:ph type="title"/>
          </p:nvPr>
        </p:nvSpPr>
        <p:spPr>
          <a:xfrm>
            <a:off x="609600" y="704088"/>
            <a:ext cx="10972800" cy="1143000"/>
          </a:xfrm>
        </p:spPr>
        <p:txBody>
          <a:bodyPr anchor="b">
            <a:normAutofit/>
          </a:bodyPr>
          <a:lstStyle/>
          <a:p>
            <a:r>
              <a:rPr lang="zh-CN" altLang="en-US" dirty="0"/>
              <a:t>结果图</a:t>
            </a:r>
          </a:p>
        </p:txBody>
      </p:sp>
      <p:pic>
        <p:nvPicPr>
          <p:cNvPr id="6" name="内容占位符 5">
            <a:extLst>
              <a:ext uri="{FF2B5EF4-FFF2-40B4-BE49-F238E27FC236}">
                <a16:creationId xmlns:a16="http://schemas.microsoft.com/office/drawing/2014/main" id="{F3DEE7A0-5B83-47F4-B2F6-38188962C9B5}"/>
              </a:ext>
            </a:extLst>
          </p:cNvPr>
          <p:cNvPicPr>
            <a:picLocks noGrp="1" noChangeAspect="1"/>
          </p:cNvPicPr>
          <p:nvPr>
            <p:ph sz="half" idx="1"/>
          </p:nvPr>
        </p:nvPicPr>
        <p:blipFill>
          <a:blip r:embed="rId2"/>
          <a:stretch>
            <a:fillRect/>
          </a:stretch>
        </p:blipFill>
        <p:spPr>
          <a:xfrm>
            <a:off x="711132" y="2142959"/>
            <a:ext cx="5181736" cy="3989719"/>
          </a:xfrm>
          <a:prstGeom prst="rect">
            <a:avLst/>
          </a:prstGeom>
        </p:spPr>
      </p:pic>
      <p:pic>
        <p:nvPicPr>
          <p:cNvPr id="4" name="内容占位符 3">
            <a:extLst>
              <a:ext uri="{FF2B5EF4-FFF2-40B4-BE49-F238E27FC236}">
                <a16:creationId xmlns:a16="http://schemas.microsoft.com/office/drawing/2014/main" id="{52A48833-EA55-4BD1-84D1-B9371669608D}"/>
              </a:ext>
            </a:extLst>
          </p:cNvPr>
          <p:cNvPicPr>
            <a:picLocks noGrp="1" noChangeAspect="1"/>
          </p:cNvPicPr>
          <p:nvPr>
            <p:ph sz="half" idx="2"/>
          </p:nvPr>
        </p:nvPicPr>
        <p:blipFill>
          <a:blip r:embed="rId3"/>
          <a:stretch>
            <a:fillRect/>
          </a:stretch>
        </p:blipFill>
        <p:spPr>
          <a:xfrm>
            <a:off x="6197600" y="1949930"/>
            <a:ext cx="5384800" cy="4375150"/>
          </a:xfrm>
          <a:prstGeom prst="rect">
            <a:avLst/>
          </a:prstGeom>
          <a:noFill/>
        </p:spPr>
      </p:pic>
    </p:spTree>
    <p:extLst>
      <p:ext uri="{BB962C8B-B14F-4D97-AF65-F5344CB8AC3E}">
        <p14:creationId xmlns:p14="http://schemas.microsoft.com/office/powerpoint/2010/main" val="738238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头脑风暴演示文稿">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5870186_TF03460637" id="{5A1F899C-D033-46B9-A576-F976E0A6D7F3}" vid="{931085E5-C572-4194-86FB-AF0D4975F89E}"/>
    </a:ext>
  </a:extLst>
</a:theme>
</file>

<file path=ppt/theme/theme2.xml><?xml version="1.0" encoding="utf-8"?>
<a:theme xmlns:a="http://schemas.openxmlformats.org/drawingml/2006/main" name="办公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408</Words>
  <Application>Microsoft Office PowerPoint</Application>
  <PresentationFormat>宽屏</PresentationFormat>
  <Paragraphs>37</Paragraphs>
  <Slides>8</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宋体</vt:lpstr>
      <vt:lpstr>微软雅黑</vt:lpstr>
      <vt:lpstr>Century Gothic</vt:lpstr>
      <vt:lpstr>Wingdings 2</vt:lpstr>
      <vt:lpstr>头脑风暴演示文稿</vt:lpstr>
      <vt:lpstr>ProGen阅读</vt:lpstr>
      <vt:lpstr>概述</vt:lpstr>
      <vt:lpstr>训练方法</vt:lpstr>
      <vt:lpstr>模型细节</vt:lpstr>
      <vt:lpstr>模型细节</vt:lpstr>
      <vt:lpstr>试验</vt:lpstr>
      <vt:lpstr>结果</vt:lpstr>
      <vt:lpstr>结果图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ProGen阅读报告</dc:title>
  <dc:creator>陈羿伟</dc:creator>
  <cp:lastModifiedBy>陈羿伟</cp:lastModifiedBy>
  <cp:revision>2</cp:revision>
  <dcterms:created xsi:type="dcterms:W3CDTF">2021-02-20T08:55:16Z</dcterms:created>
  <dcterms:modified xsi:type="dcterms:W3CDTF">2021-03-03T10:19:07Z</dcterms:modified>
</cp:coreProperties>
</file>