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9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7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3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0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0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63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86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108E9E-15F1-49FD-BABD-B426BD969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2000" cy="68579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DAF3760-E5E4-420A-871B-B572F1DED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test</a:t>
            </a:r>
            <a:endParaRPr lang="th-TH" sz="4400">
              <a:solidFill>
                <a:schemeClr val="tx1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82C923-0388-4C32-8462-E858FB4EB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75" y="5783001"/>
            <a:ext cx="10656310" cy="425961"/>
          </a:xfrm>
        </p:spPr>
        <p:txBody>
          <a:bodyPr>
            <a:normAutofit/>
          </a:bodyPr>
          <a:lstStyle/>
          <a:p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39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B16C3B"/>
      </a:accent1>
      <a:accent2>
        <a:srgbClr val="C34D4D"/>
      </a:accent2>
      <a:accent3>
        <a:srgbClr val="B6A347"/>
      </a:accent3>
      <a:accent4>
        <a:srgbClr val="71B13B"/>
      </a:accent4>
      <a:accent5>
        <a:srgbClr val="4DB748"/>
      </a:accent5>
      <a:accent6>
        <a:srgbClr val="3BB167"/>
      </a:accent6>
      <a:hlink>
        <a:srgbClr val="3A9431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แบบจอกว้าง</PresentationFormat>
  <Paragraphs>1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Avenir Next LT Pro</vt:lpstr>
      <vt:lpstr>Avenir Next LT Pro Light</vt:lpstr>
      <vt:lpstr>Garamond</vt:lpstr>
      <vt:lpstr>SavonVTI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User_Win10x64</dc:creator>
  <cp:lastModifiedBy>User_Win10x64</cp:lastModifiedBy>
  <cp:revision>1</cp:revision>
  <dcterms:created xsi:type="dcterms:W3CDTF">2020-05-09T13:38:15Z</dcterms:created>
  <dcterms:modified xsi:type="dcterms:W3CDTF">2020-05-09T13:39:03Z</dcterms:modified>
</cp:coreProperties>
</file>