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2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df"/><Relationship Id="rId3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skcc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29009" y="525977"/>
            <a:ext cx="7203217" cy="2876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8855" y="3402347"/>
            <a:ext cx="6873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chemeClr val="tx2">
                    <a:lumMod val="75000"/>
                  </a:schemeClr>
                </a:solidFill>
              </a:rPr>
              <a:t>cBio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 Cancer Genomics Portal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116" y="4533370"/>
            <a:ext cx="4598073" cy="2021012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58606" y="4746596"/>
            <a:ext cx="390064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Tutorial:  Introduction to the </a:t>
            </a:r>
            <a:r>
              <a:rPr lang="en-US" u="sng" dirty="0" err="1" smtClean="0"/>
              <a:t>cBio</a:t>
            </a:r>
            <a:r>
              <a:rPr lang="en-US" u="sng" dirty="0" smtClean="0"/>
              <a:t> Portal</a:t>
            </a:r>
          </a:p>
          <a:p>
            <a:endParaRPr lang="en-US" u="sng" dirty="0" smtClean="0"/>
          </a:p>
          <a:p>
            <a:r>
              <a:rPr lang="en-US" dirty="0" smtClean="0"/>
              <a:t>Querying across cancer studies</a:t>
            </a:r>
          </a:p>
          <a:p>
            <a:r>
              <a:rPr lang="en-US" dirty="0" smtClean="0"/>
              <a:t>Querying against a single cancer study</a:t>
            </a:r>
          </a:p>
          <a:p>
            <a:r>
              <a:rPr lang="en-US" dirty="0" smtClean="0"/>
              <a:t>Basic Reports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6" y="385159"/>
            <a:ext cx="8888794" cy="573334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59511" y="334502"/>
            <a:ext cx="4712173" cy="574025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59512" y="277626"/>
            <a:ext cx="45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Multiple Reports, one per tab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3448553" y="2081605"/>
            <a:ext cx="5296720" cy="690334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8764" y="2132262"/>
            <a:ext cx="516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OncoPrint</a:t>
            </a:r>
            <a:r>
              <a:rPr lang="en-US" sz="2800" b="1" dirty="0" smtClean="0"/>
              <a:t> Summary Visualization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5" y="573851"/>
            <a:ext cx="8232314" cy="547511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103348" y="329269"/>
            <a:ext cx="6899545" cy="61811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3348" y="301048"/>
            <a:ext cx="689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Network Analysis and Visualization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5" y="352287"/>
            <a:ext cx="7280984" cy="604217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623679" y="108129"/>
            <a:ext cx="5285087" cy="61811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70029" y="80316"/>
            <a:ext cx="501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Multiple Plotting Options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7" y="583259"/>
            <a:ext cx="6973882" cy="568027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45465" y="275007"/>
            <a:ext cx="3801760" cy="61811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91814" y="247194"/>
            <a:ext cx="3374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Survival Analysis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0" y="1270000"/>
            <a:ext cx="7833394" cy="285020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0870" y="275415"/>
            <a:ext cx="3801760" cy="61811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7219" y="247602"/>
            <a:ext cx="340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Mutation Details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4760954" y="1038225"/>
            <a:ext cx="3500348" cy="6502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9081" y="1038225"/>
            <a:ext cx="334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Filter / Sort Options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310210" y="1822275"/>
            <a:ext cx="378942" cy="11124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rot="10800000" flipV="1">
            <a:off x="1242224" y="1363325"/>
            <a:ext cx="3518731" cy="991432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631171" y="4281812"/>
            <a:ext cx="3500348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59298" y="4281812"/>
            <a:ext cx="3342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Links to </a:t>
            </a:r>
            <a:r>
              <a:rPr lang="en-US" b="1" dirty="0" err="1" smtClean="0">
                <a:solidFill>
                  <a:schemeClr val="accent2"/>
                </a:solidFill>
              </a:rPr>
              <a:t>MutationAssessor.org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f</a:t>
            </a:r>
            <a:r>
              <a:rPr lang="en-US" b="1" dirty="0" smtClean="0">
                <a:solidFill>
                  <a:schemeClr val="accent2"/>
                </a:solidFill>
              </a:rPr>
              <a:t>or predicted functional consequences of mutations.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649672" y="3971869"/>
            <a:ext cx="619886" cy="15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483205" y="3971869"/>
            <a:ext cx="619886" cy="15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6039424" y="3971869"/>
            <a:ext cx="619886" cy="15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38" y="671219"/>
            <a:ext cx="8280228" cy="618678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44868" y="256465"/>
            <a:ext cx="4577398" cy="61811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91218" y="219381"/>
            <a:ext cx="485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MutationAssessor.org</a:t>
            </a:r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58" y="972219"/>
            <a:ext cx="8024931" cy="41163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3" y="1106966"/>
            <a:ext cx="7995634" cy="516554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976964" y="3365280"/>
            <a:ext cx="3591860" cy="12700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3535" y="3351040"/>
            <a:ext cx="336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Step 1: Select All 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Cancer Studies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963" y="320772"/>
            <a:ext cx="6227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Across Multiple Cancer Studies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068474" y="3643386"/>
            <a:ext cx="908490" cy="30782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3" y="1106966"/>
            <a:ext cx="7995634" cy="51655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6227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Across Multiple Cancer Studies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976964" y="3365280"/>
            <a:ext cx="3591860" cy="12700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3535" y="3351040"/>
            <a:ext cx="3459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Step 2: Enter one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or more genes</a:t>
            </a:r>
            <a:endParaRPr 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1900296" y="3951208"/>
            <a:ext cx="2076668" cy="27271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3" y="686740"/>
            <a:ext cx="8722205" cy="532412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27449" y="4412853"/>
            <a:ext cx="2919930" cy="419989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44020" y="4398613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Click to expand cancer study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5747379" y="4524101"/>
            <a:ext cx="454457" cy="59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437927" y="3013493"/>
            <a:ext cx="1124567" cy="90909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54498" y="299925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Click for</a:t>
            </a:r>
          </a:p>
          <a:p>
            <a:r>
              <a:rPr lang="en-US" b="1" dirty="0" smtClean="0"/>
              <a:t>complete</a:t>
            </a:r>
          </a:p>
          <a:p>
            <a:r>
              <a:rPr lang="en-US" b="1" dirty="0" smtClean="0"/>
              <a:t>details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>
            <a:off x="6999083" y="3013494"/>
            <a:ext cx="438845" cy="45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80629" y="2843067"/>
            <a:ext cx="2554525" cy="419989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97200" y="28288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Cancer Study Summary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482127" y="1887437"/>
            <a:ext cx="2958344" cy="419989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98698" y="187319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Click to modify your query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rot="10800000" flipV="1">
            <a:off x="1112438" y="2057862"/>
            <a:ext cx="386261" cy="37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3" y="843992"/>
            <a:ext cx="6028221" cy="6014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85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 Single Cancer Study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4429236" y="1736428"/>
            <a:ext cx="4545575" cy="19718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45808" y="1722188"/>
            <a:ext cx="452900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Step 1: Select a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Cancer Study, e.g. 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Ovarian Cancer (TCGA)</a:t>
            </a:r>
            <a:endParaRPr lang="en-US" sz="3600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3179717" y="1492584"/>
            <a:ext cx="1249521" cy="829773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3" y="843992"/>
            <a:ext cx="6028221" cy="6014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85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 Single Cancer Study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3910100" y="1736428"/>
            <a:ext cx="5119180" cy="26199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30927" y="1863408"/>
            <a:ext cx="55453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Step 2: Select one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or more genomic profiles.</a:t>
            </a:r>
          </a:p>
          <a:p>
            <a:endParaRPr lang="en-US" sz="2800" b="1" dirty="0" smtClean="0">
              <a:solidFill>
                <a:schemeClr val="accent2"/>
              </a:solidFill>
            </a:endParaRPr>
          </a:p>
          <a:p>
            <a:r>
              <a:rPr lang="en-US" sz="2800" b="1" dirty="0" smtClean="0">
                <a:solidFill>
                  <a:schemeClr val="accent2"/>
                </a:solidFill>
              </a:rPr>
              <a:t>For example:  mutations and 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copy number.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3179718" y="2322360"/>
            <a:ext cx="730383" cy="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3" y="843992"/>
            <a:ext cx="6028221" cy="6014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85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 Single Cancer Study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3761780" y="1736428"/>
            <a:ext cx="5335870" cy="2472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89906" y="1863408"/>
            <a:ext cx="61942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Step 3: Select a Patient Set.</a:t>
            </a:r>
          </a:p>
          <a:p>
            <a:endParaRPr lang="en-US" sz="2800" b="1" dirty="0" smtClean="0"/>
          </a:p>
          <a:p>
            <a:r>
              <a:rPr lang="en-US" sz="2400" b="1" dirty="0" smtClean="0">
                <a:solidFill>
                  <a:schemeClr val="tx2"/>
                </a:solidFill>
              </a:rPr>
              <a:t>Tip:  Hover your move over a case set 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to view a description.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3244610" y="3476514"/>
            <a:ext cx="517170" cy="32588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3" y="843992"/>
            <a:ext cx="6028221" cy="6014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85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 Single Cancer Study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2921651" y="4255251"/>
            <a:ext cx="5335870" cy="15361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49777" y="4382231"/>
            <a:ext cx="619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Step 4: Enter one or more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genes.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1742819" y="4545174"/>
            <a:ext cx="1178832" cy="14580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3" y="843992"/>
            <a:ext cx="6028221" cy="6014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85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 Single Cancer Study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2921650" y="4255251"/>
            <a:ext cx="5755357" cy="15361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49777" y="4382231"/>
            <a:ext cx="619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Optional argument to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compute mutual exclusivity.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2336119" y="5284301"/>
            <a:ext cx="585532" cy="507079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196</Words>
  <Application>Microsoft Macintosh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MSKCC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Ethan Cerami</dc:creator>
  <cp:lastModifiedBy>Ethan Cerami</cp:lastModifiedBy>
  <cp:revision>8</cp:revision>
  <dcterms:created xsi:type="dcterms:W3CDTF">2011-12-02T15:35:49Z</dcterms:created>
  <dcterms:modified xsi:type="dcterms:W3CDTF">2011-12-02T15:36:50Z</dcterms:modified>
</cp:coreProperties>
</file>