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7" r:id="rId2"/>
    <p:sldId id="318" r:id="rId3"/>
    <p:sldId id="308" r:id="rId4"/>
    <p:sldId id="315" r:id="rId5"/>
    <p:sldId id="314" r:id="rId6"/>
    <p:sldId id="309" r:id="rId7"/>
    <p:sldId id="316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7F4B90-E00A-2085-E6BC-3EC8D9347F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5C16A93-57E4-CFDE-D2BD-ECDC6946EA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128DDE-6D5B-4BCA-2E9E-86EFC09F6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F08DD-04A0-4889-8009-78382019B103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8843BB-CC08-EFF3-71E7-2BA3FE2E8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2BB956-733B-F2D7-F8EF-F3EA6958A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D305B-4BA5-460F-B8B8-2DED59ED8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279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6CEDA2-93B7-5BB6-5A3C-51743C54A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FB53037-185B-8784-0809-2389CADBD3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1180E3-CB10-F3CB-F09E-401189316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F08DD-04A0-4889-8009-78382019B103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765845-9DC7-C2A5-1022-ECFAD2A7B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F8CECA-5F49-E408-89AE-5644799F7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D305B-4BA5-460F-B8B8-2DED59ED8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4137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2963C36-D756-9E78-C751-1EE637CA7A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7223553-27E7-0CE4-CA26-80D5B7E2F9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C107B2-91B3-BE39-7866-13B84D591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F08DD-04A0-4889-8009-78382019B103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1C682B-8A87-BBC6-94AC-26FF7DE79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DBD4F1-E5B1-EEA1-4446-C8E00A701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D305B-4BA5-460F-B8B8-2DED59ED8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3547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BC9520-E228-02EF-C278-7ED0E4B98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F71B48-CF61-FCAD-D4C4-FCE984ACE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E809C7-6381-8F30-4209-E7BBBB189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F08DD-04A0-4889-8009-78382019B103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A26DF3-690E-09F1-E922-83BFDC4FD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D0A1D1-493D-94EE-B08B-D9DDA823D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D305B-4BA5-460F-B8B8-2DED59ED8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1990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E69F0D-398C-468B-C3AB-2C99F0662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FDA36E-4B10-EDF8-BBBF-83D4891BC5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D9BAB6-DAAE-0062-3057-C193839DE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F08DD-04A0-4889-8009-78382019B103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973CAE-97FF-B0FB-7FF2-5B761C73B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DBEC2A-3404-A36F-8EC8-4A801D5C3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D305B-4BA5-460F-B8B8-2DED59ED8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7121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CA3989-1C84-9D08-7472-98A143C9D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8BC631-0F2C-F13C-13C8-E5209FB79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4B650EB-4138-E4A9-45F3-BA40969D2C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AC1402-C8F6-D7A1-2548-42809459A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F08DD-04A0-4889-8009-78382019B103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5EBF96-7AF5-7465-A0CC-639EB492F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2C961C-D9CC-80A5-38A0-CED757DB1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D305B-4BA5-460F-B8B8-2DED59ED8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5796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73C88E-1455-EA77-E7C4-1DE443150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29A845-2F99-57A7-C91A-9FBB1E728B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F20BDE6-5A0B-BB4F-8452-B442F96943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545F91A-D382-CE13-3125-0415382C89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0EB3EA2-CF82-99C9-F900-D6F2B2D499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885D943-3E00-ED67-2525-5D6E27205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F08DD-04A0-4889-8009-78382019B103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6850D39-C732-FB5C-7B03-FC2DC4EA8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6C9059E-C37F-D0D3-5B89-F6D389F3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D305B-4BA5-460F-B8B8-2DED59ED8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489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EDF549-8128-DBDA-7C2A-DC9FFC61F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7C9878E-9197-49EC-4941-99FC9992C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F08DD-04A0-4889-8009-78382019B103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F0C1373-30E0-BA86-4C87-5EEF0F42B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61B5BC5-1107-9172-79B3-5E9DF74CC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D305B-4BA5-460F-B8B8-2DED59ED8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0197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A3E811E-7B4C-6F20-FD64-13FC3555A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F08DD-04A0-4889-8009-78382019B103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1C2034F-14D9-1FB4-1721-08DA76F26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793BD7F-5D84-03FC-8033-E0AFC8D6F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D305B-4BA5-460F-B8B8-2DED59ED8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4719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ADBAFC-6399-E12B-AB20-9B08D88B4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CEBEDE-C88C-705F-A8CD-3EE35C843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A07071-4A51-C4DF-8037-65D9700A20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0F5D77-86AA-2BB3-AE42-EC478D76C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F08DD-04A0-4889-8009-78382019B103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045CFF-13B1-FA7F-9E50-9EDF7DACE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2DD48D-F33A-7590-73B3-FF52EDD19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D305B-4BA5-460F-B8B8-2DED59ED8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3727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E0FE56-FBE6-A66C-7B1B-8588C451E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04C1E93-67B4-D536-D8E8-BB3186E229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5112D45-9BEF-A503-BC05-5AE8E9534B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890B41-212F-4919-52B8-83822327B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F08DD-04A0-4889-8009-78382019B103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DA6AD7-C0C7-59E0-2206-A3565145C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0D3BF1-F519-D7B1-3D02-DA3FAC618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D305B-4BA5-460F-B8B8-2DED59ED8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457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83C13B0-522C-F211-A128-607365B1A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76D6E7-4B3D-F00A-C037-2C07EF9C8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6FECF7-4711-8ECB-8F23-FF4B296C40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F08DD-04A0-4889-8009-78382019B103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73F235-312F-B095-206D-172903C935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4F49D1-B01F-EFC2-2869-D74999F0C7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D305B-4BA5-460F-B8B8-2DED59ED8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9509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F625C9F-B33C-BB0E-80D2-0681FA518B45}"/>
              </a:ext>
            </a:extLst>
          </p:cNvPr>
          <p:cNvSpPr/>
          <p:nvPr/>
        </p:nvSpPr>
        <p:spPr>
          <a:xfrm>
            <a:off x="1273541" y="622169"/>
            <a:ext cx="9460637" cy="58646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737001F-FC50-BDF2-CAEC-C682842267BB}"/>
              </a:ext>
            </a:extLst>
          </p:cNvPr>
          <p:cNvSpPr txBox="1"/>
          <p:nvPr/>
        </p:nvSpPr>
        <p:spPr>
          <a:xfrm>
            <a:off x="5106600" y="841618"/>
            <a:ext cx="20377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2023</a:t>
            </a:r>
            <a:r>
              <a:rPr lang="zh-CN" altLang="en-US" sz="2000" b="1" dirty="0"/>
              <a:t>年第一赛季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1FE94BF6-3630-61DF-81C1-2EFABA9147B3}"/>
              </a:ext>
            </a:extLst>
          </p:cNvPr>
          <p:cNvSpPr/>
          <p:nvPr/>
        </p:nvSpPr>
        <p:spPr>
          <a:xfrm>
            <a:off x="4742239" y="2353270"/>
            <a:ext cx="5273963" cy="3693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1BDC70D4-9461-650E-EE8B-841EC4C30009}"/>
              </a:ext>
            </a:extLst>
          </p:cNvPr>
          <p:cNvSpPr/>
          <p:nvPr/>
        </p:nvSpPr>
        <p:spPr>
          <a:xfrm>
            <a:off x="3120755" y="2222441"/>
            <a:ext cx="1283854" cy="167178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/>
              <a:t>25</a:t>
            </a:r>
            <a:endParaRPr lang="zh-CN" altLang="en-US" sz="48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2BE002A-D9AD-EF59-CE6F-F6F40B14D318}"/>
              </a:ext>
            </a:extLst>
          </p:cNvPr>
          <p:cNvSpPr txBox="1"/>
          <p:nvPr/>
        </p:nvSpPr>
        <p:spPr>
          <a:xfrm>
            <a:off x="3208684" y="185310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赛季等级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5863F12-C661-7A3D-BC7C-8790BE2C6B14}"/>
              </a:ext>
            </a:extLst>
          </p:cNvPr>
          <p:cNvSpPr txBox="1"/>
          <p:nvPr/>
        </p:nvSpPr>
        <p:spPr>
          <a:xfrm>
            <a:off x="6171593" y="1915846"/>
            <a:ext cx="25234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赛季经验</a:t>
            </a:r>
            <a:r>
              <a:rPr lang="en-US" altLang="zh-CN" sz="1600" dirty="0"/>
              <a:t>:5000000/999999</a:t>
            </a:r>
            <a:endParaRPr lang="zh-CN" altLang="en-US" sz="1600" dirty="0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887476AB-2F01-A745-ACDB-61FD323FB478}"/>
              </a:ext>
            </a:extLst>
          </p:cNvPr>
          <p:cNvSpPr/>
          <p:nvPr/>
        </p:nvSpPr>
        <p:spPr>
          <a:xfrm>
            <a:off x="6994622" y="5189133"/>
            <a:ext cx="544946" cy="54494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BE99DFD5-4A60-DEEC-079F-A3DFB91FC4C5}"/>
              </a:ext>
            </a:extLst>
          </p:cNvPr>
          <p:cNvSpPr/>
          <p:nvPr/>
        </p:nvSpPr>
        <p:spPr>
          <a:xfrm>
            <a:off x="7623233" y="5189133"/>
            <a:ext cx="544946" cy="54494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F6BE81CD-6CE2-55D7-1F61-4ED352473CBC}"/>
              </a:ext>
            </a:extLst>
          </p:cNvPr>
          <p:cNvSpPr/>
          <p:nvPr/>
        </p:nvSpPr>
        <p:spPr>
          <a:xfrm>
            <a:off x="8270338" y="5189133"/>
            <a:ext cx="544946" cy="54494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60C9F61D-0188-B595-95F6-A94A939A28C8}"/>
              </a:ext>
            </a:extLst>
          </p:cNvPr>
          <p:cNvSpPr/>
          <p:nvPr/>
        </p:nvSpPr>
        <p:spPr>
          <a:xfrm>
            <a:off x="8898949" y="5189133"/>
            <a:ext cx="544946" cy="54494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EC77C8D2-7452-3905-ED5A-5C81D893897B}"/>
              </a:ext>
            </a:extLst>
          </p:cNvPr>
          <p:cNvSpPr txBox="1"/>
          <p:nvPr/>
        </p:nvSpPr>
        <p:spPr>
          <a:xfrm>
            <a:off x="7464011" y="4709288"/>
            <a:ext cx="14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级赛季奖励</a:t>
            </a: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B3B0A690-4C55-8681-90BB-D232F317BE4B}"/>
              </a:ext>
            </a:extLst>
          </p:cNvPr>
          <p:cNvSpPr/>
          <p:nvPr/>
        </p:nvSpPr>
        <p:spPr>
          <a:xfrm>
            <a:off x="7631928" y="5953701"/>
            <a:ext cx="1154759" cy="3693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BE22A91F-0B5D-4076-CC61-BB75EB0A829E}"/>
              </a:ext>
            </a:extLst>
          </p:cNvPr>
          <p:cNvSpPr txBox="1"/>
          <p:nvPr/>
        </p:nvSpPr>
        <p:spPr>
          <a:xfrm>
            <a:off x="7919115" y="595834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领取</a:t>
            </a: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57328FA1-2066-A3E1-8B3A-AB8EEAEC640D}"/>
              </a:ext>
            </a:extLst>
          </p:cNvPr>
          <p:cNvCxnSpPr>
            <a:cxnSpLocks/>
          </p:cNvCxnSpPr>
          <p:nvPr/>
        </p:nvCxnSpPr>
        <p:spPr>
          <a:xfrm>
            <a:off x="2416653" y="4331855"/>
            <a:ext cx="79894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>
            <a:extLst>
              <a:ext uri="{FF2B5EF4-FFF2-40B4-BE49-F238E27FC236}">
                <a16:creationId xmlns:a16="http://schemas.microsoft.com/office/drawing/2014/main" id="{292D3AF4-D488-2A8E-0571-4D000B5A8197}"/>
              </a:ext>
            </a:extLst>
          </p:cNvPr>
          <p:cNvSpPr/>
          <p:nvPr/>
        </p:nvSpPr>
        <p:spPr>
          <a:xfrm>
            <a:off x="1413164" y="1089828"/>
            <a:ext cx="766618" cy="7666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首页</a:t>
            </a: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0B903772-08EB-C9B0-6D14-DBEC16AA50D7}"/>
              </a:ext>
            </a:extLst>
          </p:cNvPr>
          <p:cNvSpPr/>
          <p:nvPr/>
        </p:nvSpPr>
        <p:spPr>
          <a:xfrm>
            <a:off x="1430530" y="2008846"/>
            <a:ext cx="766618" cy="7666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任务</a:t>
            </a: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A07A5D33-BE4B-4119-9C4B-58354AAF22E0}"/>
              </a:ext>
            </a:extLst>
          </p:cNvPr>
          <p:cNvSpPr/>
          <p:nvPr/>
        </p:nvSpPr>
        <p:spPr>
          <a:xfrm>
            <a:off x="1456715" y="2927864"/>
            <a:ext cx="766618" cy="7666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晶核</a:t>
            </a: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9438E6BA-A24F-02EE-A520-16C06E64A983}"/>
              </a:ext>
            </a:extLst>
          </p:cNvPr>
          <p:cNvSpPr/>
          <p:nvPr/>
        </p:nvSpPr>
        <p:spPr>
          <a:xfrm>
            <a:off x="1456715" y="3846882"/>
            <a:ext cx="766618" cy="7666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魔塔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89D980C4-021A-A213-C8C1-9A7A2E702AD7}"/>
              </a:ext>
            </a:extLst>
          </p:cNvPr>
          <p:cNvSpPr txBox="1"/>
          <p:nvPr/>
        </p:nvSpPr>
        <p:spPr>
          <a:xfrm>
            <a:off x="4579290" y="1309820"/>
            <a:ext cx="3063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赛季时间</a:t>
            </a:r>
            <a:r>
              <a:rPr lang="en-US" altLang="zh-CN" dirty="0"/>
              <a:t>:2023.10.9-2024.1.9</a:t>
            </a:r>
            <a:endParaRPr lang="zh-CN" altLang="en-US" dirty="0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58724B19-8FFB-CE36-1A0C-CF58DF3841C3}"/>
              </a:ext>
            </a:extLst>
          </p:cNvPr>
          <p:cNvSpPr/>
          <p:nvPr/>
        </p:nvSpPr>
        <p:spPr>
          <a:xfrm>
            <a:off x="1496184" y="4765900"/>
            <a:ext cx="766618" cy="7666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商店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6B8C12DF-5D8E-BA92-CE55-838BF9639FD7}"/>
              </a:ext>
            </a:extLst>
          </p:cNvPr>
          <p:cNvSpPr/>
          <p:nvPr/>
        </p:nvSpPr>
        <p:spPr>
          <a:xfrm>
            <a:off x="4742238" y="2348622"/>
            <a:ext cx="2678911" cy="36933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D265E3D-603F-5260-5536-780C88929294}"/>
              </a:ext>
            </a:extLst>
          </p:cNvPr>
          <p:cNvSpPr txBox="1"/>
          <p:nvPr/>
        </p:nvSpPr>
        <p:spPr>
          <a:xfrm>
            <a:off x="4774218" y="2827718"/>
            <a:ext cx="36231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/>
              <a:t>1.</a:t>
            </a:r>
            <a:r>
              <a:rPr lang="zh-CN" altLang="en-US" sz="1200" b="1" dirty="0"/>
              <a:t>每次击败不低于自身</a:t>
            </a:r>
            <a:r>
              <a:rPr lang="en-US" altLang="zh-CN" sz="1200" b="1" dirty="0"/>
              <a:t>15</a:t>
            </a:r>
            <a:r>
              <a:rPr lang="zh-CN" altLang="en-US" sz="1200" b="1" dirty="0"/>
              <a:t>级的领主怪物获得</a:t>
            </a:r>
            <a:r>
              <a:rPr lang="en-US" altLang="zh-CN" sz="1200" b="1" dirty="0"/>
              <a:t>5</a:t>
            </a:r>
            <a:r>
              <a:rPr lang="zh-CN" altLang="en-US" sz="1200" b="1" dirty="0"/>
              <a:t>点经验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C581D11-2E9C-EFE5-23B3-6DA0F4FAEA5A}"/>
              </a:ext>
            </a:extLst>
          </p:cNvPr>
          <p:cNvSpPr txBox="1"/>
          <p:nvPr/>
        </p:nvSpPr>
        <p:spPr>
          <a:xfrm>
            <a:off x="4774218" y="3137667"/>
            <a:ext cx="18453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/>
              <a:t>2.</a:t>
            </a:r>
            <a:r>
              <a:rPr lang="zh-CN" altLang="en-US" sz="1200" b="1" dirty="0"/>
              <a:t>完成赛季相关任务获得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DC158D0-43A5-868D-3139-02E2C51C8A89}"/>
              </a:ext>
            </a:extLst>
          </p:cNvPr>
          <p:cNvSpPr txBox="1"/>
          <p:nvPr/>
        </p:nvSpPr>
        <p:spPr>
          <a:xfrm>
            <a:off x="4782353" y="3454535"/>
            <a:ext cx="1537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/>
              <a:t>3.</a:t>
            </a:r>
            <a:r>
              <a:rPr lang="zh-CN" altLang="en-US" sz="1200" b="1" dirty="0"/>
              <a:t>通过赛季魔塔获得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9BE81A2E-5C96-A5C2-C222-0F719CEAF706}"/>
              </a:ext>
            </a:extLst>
          </p:cNvPr>
          <p:cNvSpPr/>
          <p:nvPr/>
        </p:nvSpPr>
        <p:spPr>
          <a:xfrm>
            <a:off x="3150547" y="6000162"/>
            <a:ext cx="1254062" cy="39525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查看领主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D5AEC3F-4824-2375-F7C9-41311E20E502}"/>
              </a:ext>
            </a:extLst>
          </p:cNvPr>
          <p:cNvSpPr txBox="1"/>
          <p:nvPr/>
        </p:nvSpPr>
        <p:spPr>
          <a:xfrm>
            <a:off x="2850110" y="5646205"/>
            <a:ext cx="2133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刷新时间</a:t>
            </a:r>
            <a:r>
              <a:rPr lang="en-US" altLang="zh-CN" sz="1400" dirty="0"/>
              <a:t>:3</a:t>
            </a:r>
            <a:r>
              <a:rPr lang="zh-CN" altLang="en-US" sz="1400" dirty="0"/>
              <a:t>天</a:t>
            </a:r>
            <a:r>
              <a:rPr lang="en-US" altLang="zh-CN" sz="1400" dirty="0"/>
              <a:t>11</a:t>
            </a:r>
            <a:r>
              <a:rPr lang="zh-CN" altLang="en-US" sz="1400" dirty="0"/>
              <a:t>小时</a:t>
            </a:r>
            <a:r>
              <a:rPr lang="en-US" altLang="zh-CN" sz="1400" dirty="0"/>
              <a:t>11</a:t>
            </a:r>
            <a:r>
              <a:rPr lang="zh-CN" altLang="en-US" sz="1400" dirty="0"/>
              <a:t>分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887E6E2-A328-3C64-F3E1-BAF2F45DBCE7}"/>
              </a:ext>
            </a:extLst>
          </p:cNvPr>
          <p:cNvSpPr txBox="1"/>
          <p:nvPr/>
        </p:nvSpPr>
        <p:spPr>
          <a:xfrm>
            <a:off x="3561674" y="477918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赛季之王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62375F7-E213-FF92-C3F8-DCF8BF752AAA}"/>
              </a:ext>
            </a:extLst>
          </p:cNvPr>
          <p:cNvSpPr txBox="1"/>
          <p:nvPr/>
        </p:nvSpPr>
        <p:spPr>
          <a:xfrm>
            <a:off x="3558113" y="5159009"/>
            <a:ext cx="16610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出现位置</a:t>
            </a:r>
            <a:r>
              <a:rPr lang="en-US" altLang="zh-CN" sz="1400" dirty="0"/>
              <a:t>:</a:t>
            </a:r>
            <a:r>
              <a:rPr lang="zh-CN" altLang="en-US" sz="1400" dirty="0"/>
              <a:t>冰封城镇</a:t>
            </a: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4C695939-12BE-E627-B0E3-662E4DBF6523}"/>
              </a:ext>
            </a:extLst>
          </p:cNvPr>
          <p:cNvSpPr/>
          <p:nvPr/>
        </p:nvSpPr>
        <p:spPr>
          <a:xfrm>
            <a:off x="2752286" y="4613500"/>
            <a:ext cx="779891" cy="101554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800" dirty="0"/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99865ED5-B1AF-575F-1ADF-D7FBFF6A02FE}"/>
              </a:ext>
            </a:extLst>
          </p:cNvPr>
          <p:cNvCxnSpPr/>
          <p:nvPr/>
        </p:nvCxnSpPr>
        <p:spPr>
          <a:xfrm>
            <a:off x="6171593" y="4588482"/>
            <a:ext cx="0" cy="188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3075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F625C9F-B33C-BB0E-80D2-0681FA518B45}"/>
              </a:ext>
            </a:extLst>
          </p:cNvPr>
          <p:cNvSpPr/>
          <p:nvPr/>
        </p:nvSpPr>
        <p:spPr>
          <a:xfrm>
            <a:off x="1273541" y="622169"/>
            <a:ext cx="9460637" cy="58646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737001F-FC50-BDF2-CAEC-C682842267BB}"/>
              </a:ext>
            </a:extLst>
          </p:cNvPr>
          <p:cNvSpPr txBox="1"/>
          <p:nvPr/>
        </p:nvSpPr>
        <p:spPr>
          <a:xfrm>
            <a:off x="5106600" y="841618"/>
            <a:ext cx="20377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2023</a:t>
            </a:r>
            <a:r>
              <a:rPr lang="zh-CN" altLang="en-US" sz="2000" b="1" dirty="0"/>
              <a:t>年第一赛季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1FE94BF6-3630-61DF-81C1-2EFABA9147B3}"/>
              </a:ext>
            </a:extLst>
          </p:cNvPr>
          <p:cNvSpPr/>
          <p:nvPr/>
        </p:nvSpPr>
        <p:spPr>
          <a:xfrm>
            <a:off x="4742239" y="2353270"/>
            <a:ext cx="5273963" cy="3693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1BDC70D4-9461-650E-EE8B-841EC4C30009}"/>
              </a:ext>
            </a:extLst>
          </p:cNvPr>
          <p:cNvSpPr/>
          <p:nvPr/>
        </p:nvSpPr>
        <p:spPr>
          <a:xfrm>
            <a:off x="3120755" y="2222441"/>
            <a:ext cx="1283854" cy="167178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/>
              <a:t>25</a:t>
            </a:r>
            <a:endParaRPr lang="zh-CN" altLang="en-US" sz="48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2BE002A-D9AD-EF59-CE6F-F6F40B14D318}"/>
              </a:ext>
            </a:extLst>
          </p:cNvPr>
          <p:cNvSpPr txBox="1"/>
          <p:nvPr/>
        </p:nvSpPr>
        <p:spPr>
          <a:xfrm>
            <a:off x="3208684" y="185310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赛季等级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5863F12-C661-7A3D-BC7C-8790BE2C6B14}"/>
              </a:ext>
            </a:extLst>
          </p:cNvPr>
          <p:cNvSpPr txBox="1"/>
          <p:nvPr/>
        </p:nvSpPr>
        <p:spPr>
          <a:xfrm>
            <a:off x="6171593" y="1915846"/>
            <a:ext cx="25234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赛季经验</a:t>
            </a:r>
            <a:r>
              <a:rPr lang="en-US" altLang="zh-CN" sz="1600" dirty="0"/>
              <a:t>:5000000/999999</a:t>
            </a:r>
            <a:endParaRPr lang="zh-CN" altLang="en-US" sz="1600" dirty="0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887476AB-2F01-A745-ACDB-61FD323FB478}"/>
              </a:ext>
            </a:extLst>
          </p:cNvPr>
          <p:cNvSpPr/>
          <p:nvPr/>
        </p:nvSpPr>
        <p:spPr>
          <a:xfrm>
            <a:off x="6994622" y="5189133"/>
            <a:ext cx="544946" cy="54494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BE99DFD5-4A60-DEEC-079F-A3DFB91FC4C5}"/>
              </a:ext>
            </a:extLst>
          </p:cNvPr>
          <p:cNvSpPr/>
          <p:nvPr/>
        </p:nvSpPr>
        <p:spPr>
          <a:xfrm>
            <a:off x="7623233" y="5189133"/>
            <a:ext cx="544946" cy="54494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F6BE81CD-6CE2-55D7-1F61-4ED352473CBC}"/>
              </a:ext>
            </a:extLst>
          </p:cNvPr>
          <p:cNvSpPr/>
          <p:nvPr/>
        </p:nvSpPr>
        <p:spPr>
          <a:xfrm>
            <a:off x="8270338" y="5189133"/>
            <a:ext cx="544946" cy="54494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60C9F61D-0188-B595-95F6-A94A939A28C8}"/>
              </a:ext>
            </a:extLst>
          </p:cNvPr>
          <p:cNvSpPr/>
          <p:nvPr/>
        </p:nvSpPr>
        <p:spPr>
          <a:xfrm>
            <a:off x="8898949" y="5189133"/>
            <a:ext cx="544946" cy="54494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EC77C8D2-7452-3905-ED5A-5C81D893897B}"/>
              </a:ext>
            </a:extLst>
          </p:cNvPr>
          <p:cNvSpPr txBox="1"/>
          <p:nvPr/>
        </p:nvSpPr>
        <p:spPr>
          <a:xfrm>
            <a:off x="7464011" y="4709288"/>
            <a:ext cx="14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级赛季奖励</a:t>
            </a: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B3B0A690-4C55-8681-90BB-D232F317BE4B}"/>
              </a:ext>
            </a:extLst>
          </p:cNvPr>
          <p:cNvSpPr/>
          <p:nvPr/>
        </p:nvSpPr>
        <p:spPr>
          <a:xfrm>
            <a:off x="7631928" y="5953701"/>
            <a:ext cx="1154759" cy="3693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BE22A91F-0B5D-4076-CC61-BB75EB0A829E}"/>
              </a:ext>
            </a:extLst>
          </p:cNvPr>
          <p:cNvSpPr txBox="1"/>
          <p:nvPr/>
        </p:nvSpPr>
        <p:spPr>
          <a:xfrm>
            <a:off x="7919115" y="595834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领取</a:t>
            </a: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57328FA1-2066-A3E1-8B3A-AB8EEAEC640D}"/>
              </a:ext>
            </a:extLst>
          </p:cNvPr>
          <p:cNvCxnSpPr>
            <a:cxnSpLocks/>
          </p:cNvCxnSpPr>
          <p:nvPr/>
        </p:nvCxnSpPr>
        <p:spPr>
          <a:xfrm>
            <a:off x="2416653" y="4331855"/>
            <a:ext cx="79894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箭头: 右 31">
            <a:extLst>
              <a:ext uri="{FF2B5EF4-FFF2-40B4-BE49-F238E27FC236}">
                <a16:creationId xmlns:a16="http://schemas.microsoft.com/office/drawing/2014/main" id="{18FF21F6-9047-E8CB-4327-7270AD01FD45}"/>
              </a:ext>
            </a:extLst>
          </p:cNvPr>
          <p:cNvSpPr/>
          <p:nvPr/>
        </p:nvSpPr>
        <p:spPr>
          <a:xfrm>
            <a:off x="10055449" y="5377866"/>
            <a:ext cx="350658" cy="37115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箭头: 右 32">
            <a:extLst>
              <a:ext uri="{FF2B5EF4-FFF2-40B4-BE49-F238E27FC236}">
                <a16:creationId xmlns:a16="http://schemas.microsoft.com/office/drawing/2014/main" id="{AE996DF7-FEB8-CEE1-66BB-7C9648FA97A8}"/>
              </a:ext>
            </a:extLst>
          </p:cNvPr>
          <p:cNvSpPr/>
          <p:nvPr/>
        </p:nvSpPr>
        <p:spPr>
          <a:xfrm rot="10800000">
            <a:off x="6003859" y="5388838"/>
            <a:ext cx="350658" cy="37115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292D3AF4-D488-2A8E-0571-4D000B5A8197}"/>
              </a:ext>
            </a:extLst>
          </p:cNvPr>
          <p:cNvSpPr/>
          <p:nvPr/>
        </p:nvSpPr>
        <p:spPr>
          <a:xfrm>
            <a:off x="1413164" y="1089828"/>
            <a:ext cx="766618" cy="7666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首页</a:t>
            </a: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0B903772-08EB-C9B0-6D14-DBEC16AA50D7}"/>
              </a:ext>
            </a:extLst>
          </p:cNvPr>
          <p:cNvSpPr/>
          <p:nvPr/>
        </p:nvSpPr>
        <p:spPr>
          <a:xfrm>
            <a:off x="1430530" y="2008846"/>
            <a:ext cx="766618" cy="7666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任务</a:t>
            </a: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A07A5D33-BE4B-4119-9C4B-58354AAF22E0}"/>
              </a:ext>
            </a:extLst>
          </p:cNvPr>
          <p:cNvSpPr/>
          <p:nvPr/>
        </p:nvSpPr>
        <p:spPr>
          <a:xfrm>
            <a:off x="1456715" y="2927864"/>
            <a:ext cx="766618" cy="7666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晶核</a:t>
            </a: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9438E6BA-A24F-02EE-A520-16C06E64A983}"/>
              </a:ext>
            </a:extLst>
          </p:cNvPr>
          <p:cNvSpPr/>
          <p:nvPr/>
        </p:nvSpPr>
        <p:spPr>
          <a:xfrm>
            <a:off x="1456715" y="3846882"/>
            <a:ext cx="766618" cy="7666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魔塔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89D980C4-021A-A213-C8C1-9A7A2E702AD7}"/>
              </a:ext>
            </a:extLst>
          </p:cNvPr>
          <p:cNvSpPr txBox="1"/>
          <p:nvPr/>
        </p:nvSpPr>
        <p:spPr>
          <a:xfrm>
            <a:off x="4579290" y="1309820"/>
            <a:ext cx="3063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赛季时间</a:t>
            </a:r>
            <a:r>
              <a:rPr lang="en-US" altLang="zh-CN" dirty="0"/>
              <a:t>:2023.10.9-2024.1.9</a:t>
            </a:r>
            <a:endParaRPr lang="zh-CN" altLang="en-US" dirty="0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58724B19-8FFB-CE36-1A0C-CF58DF3841C3}"/>
              </a:ext>
            </a:extLst>
          </p:cNvPr>
          <p:cNvSpPr/>
          <p:nvPr/>
        </p:nvSpPr>
        <p:spPr>
          <a:xfrm>
            <a:off x="1496184" y="4765900"/>
            <a:ext cx="766618" cy="7666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商店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6B8C12DF-5D8E-BA92-CE55-838BF9639FD7}"/>
              </a:ext>
            </a:extLst>
          </p:cNvPr>
          <p:cNvSpPr/>
          <p:nvPr/>
        </p:nvSpPr>
        <p:spPr>
          <a:xfrm>
            <a:off x="4742238" y="2348622"/>
            <a:ext cx="2678911" cy="36933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D265E3D-603F-5260-5536-780C88929294}"/>
              </a:ext>
            </a:extLst>
          </p:cNvPr>
          <p:cNvSpPr txBox="1"/>
          <p:nvPr/>
        </p:nvSpPr>
        <p:spPr>
          <a:xfrm>
            <a:off x="4774218" y="2827718"/>
            <a:ext cx="36231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/>
              <a:t>1.</a:t>
            </a:r>
            <a:r>
              <a:rPr lang="zh-CN" altLang="en-US" sz="1200" b="1" dirty="0"/>
              <a:t>每次击败不低于自身</a:t>
            </a:r>
            <a:r>
              <a:rPr lang="en-US" altLang="zh-CN" sz="1200" b="1" dirty="0"/>
              <a:t>15</a:t>
            </a:r>
            <a:r>
              <a:rPr lang="zh-CN" altLang="en-US" sz="1200" b="1" dirty="0"/>
              <a:t>级的领主怪物获得</a:t>
            </a:r>
            <a:r>
              <a:rPr lang="en-US" altLang="zh-CN" sz="1200" b="1" dirty="0"/>
              <a:t>5</a:t>
            </a:r>
            <a:r>
              <a:rPr lang="zh-CN" altLang="en-US" sz="1200" b="1" dirty="0"/>
              <a:t>点经验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C581D11-2E9C-EFE5-23B3-6DA0F4FAEA5A}"/>
              </a:ext>
            </a:extLst>
          </p:cNvPr>
          <p:cNvSpPr txBox="1"/>
          <p:nvPr/>
        </p:nvSpPr>
        <p:spPr>
          <a:xfrm>
            <a:off x="4774218" y="3137667"/>
            <a:ext cx="18453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/>
              <a:t>2.</a:t>
            </a:r>
            <a:r>
              <a:rPr lang="zh-CN" altLang="en-US" sz="1200" b="1" dirty="0"/>
              <a:t>完成赛季相关任务获得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DC158D0-43A5-868D-3139-02E2C51C8A89}"/>
              </a:ext>
            </a:extLst>
          </p:cNvPr>
          <p:cNvSpPr txBox="1"/>
          <p:nvPr/>
        </p:nvSpPr>
        <p:spPr>
          <a:xfrm>
            <a:off x="4782353" y="3454535"/>
            <a:ext cx="1537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/>
              <a:t>3.</a:t>
            </a:r>
            <a:r>
              <a:rPr lang="zh-CN" altLang="en-US" sz="1200" b="1" dirty="0"/>
              <a:t>通过赛季魔塔获得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9BE81A2E-5C96-A5C2-C222-0F719CEAF706}"/>
              </a:ext>
            </a:extLst>
          </p:cNvPr>
          <p:cNvSpPr/>
          <p:nvPr/>
        </p:nvSpPr>
        <p:spPr>
          <a:xfrm>
            <a:off x="3150547" y="5824671"/>
            <a:ext cx="1254062" cy="39525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查看领主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D5AEC3F-4824-2375-F7C9-41311E20E502}"/>
              </a:ext>
            </a:extLst>
          </p:cNvPr>
          <p:cNvSpPr txBox="1"/>
          <p:nvPr/>
        </p:nvSpPr>
        <p:spPr>
          <a:xfrm>
            <a:off x="2751902" y="5405105"/>
            <a:ext cx="2133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刷新时间</a:t>
            </a:r>
            <a:r>
              <a:rPr lang="en-US" altLang="zh-CN" sz="1400" dirty="0"/>
              <a:t>:3</a:t>
            </a:r>
            <a:r>
              <a:rPr lang="zh-CN" altLang="en-US" sz="1400" dirty="0"/>
              <a:t>天</a:t>
            </a:r>
            <a:r>
              <a:rPr lang="en-US" altLang="zh-CN" sz="1400" dirty="0"/>
              <a:t>11</a:t>
            </a:r>
            <a:r>
              <a:rPr lang="zh-CN" altLang="en-US" sz="1400" dirty="0"/>
              <a:t>小时</a:t>
            </a:r>
            <a:r>
              <a:rPr lang="en-US" altLang="zh-CN" sz="1400" dirty="0"/>
              <a:t>11</a:t>
            </a:r>
            <a:r>
              <a:rPr lang="zh-CN" altLang="en-US" sz="1400" dirty="0"/>
              <a:t>分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887E6E2-A328-3C64-F3E1-BAF2F45DBCE7}"/>
              </a:ext>
            </a:extLst>
          </p:cNvPr>
          <p:cNvSpPr txBox="1"/>
          <p:nvPr/>
        </p:nvSpPr>
        <p:spPr>
          <a:xfrm>
            <a:off x="3325091" y="471693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赛季之王</a:t>
            </a: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754D76EB-F9A1-E825-8FF7-7FCAC6B2DF84}"/>
              </a:ext>
            </a:extLst>
          </p:cNvPr>
          <p:cNvSpPr/>
          <p:nvPr/>
        </p:nvSpPr>
        <p:spPr>
          <a:xfrm>
            <a:off x="2809099" y="4613500"/>
            <a:ext cx="515992" cy="6355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B88FCA5-4599-C3E2-8FDB-1848C4BF5AD3}"/>
              </a:ext>
            </a:extLst>
          </p:cNvPr>
          <p:cNvSpPr/>
          <p:nvPr/>
        </p:nvSpPr>
        <p:spPr>
          <a:xfrm>
            <a:off x="1911927" y="1042918"/>
            <a:ext cx="8143519" cy="509926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78350685-1980-E248-6DFC-453B8C4C8C2C}"/>
              </a:ext>
            </a:extLst>
          </p:cNvPr>
          <p:cNvSpPr/>
          <p:nvPr/>
        </p:nvSpPr>
        <p:spPr>
          <a:xfrm>
            <a:off x="3668629" y="3106601"/>
            <a:ext cx="1217191" cy="216959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4D0AF79-4BDE-F79B-182D-0D466EFBCEE1}"/>
              </a:ext>
            </a:extLst>
          </p:cNvPr>
          <p:cNvSpPr txBox="1"/>
          <p:nvPr/>
        </p:nvSpPr>
        <p:spPr>
          <a:xfrm>
            <a:off x="3707907" y="163951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赛季领主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69ABC57-5FCE-2461-491F-A0DE2D85B31A}"/>
              </a:ext>
            </a:extLst>
          </p:cNvPr>
          <p:cNvSpPr txBox="1"/>
          <p:nvPr/>
        </p:nvSpPr>
        <p:spPr>
          <a:xfrm>
            <a:off x="3037894" y="2000325"/>
            <a:ext cx="264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即将出现在魔法森林中</a:t>
            </a:r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84C4056-2187-77A8-6CE7-1C3E585CF54C}"/>
              </a:ext>
            </a:extLst>
          </p:cNvPr>
          <p:cNvSpPr txBox="1"/>
          <p:nvPr/>
        </p:nvSpPr>
        <p:spPr>
          <a:xfrm>
            <a:off x="3349737" y="2394280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剩余时间</a:t>
            </a:r>
            <a:r>
              <a:rPr lang="en-US" altLang="zh-CN" dirty="0"/>
              <a:t>:19:19</a:t>
            </a:r>
            <a:endParaRPr lang="zh-CN" altLang="en-US" dirty="0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2182A65F-721A-3D76-5419-B03EA407B5B5}"/>
              </a:ext>
            </a:extLst>
          </p:cNvPr>
          <p:cNvSpPr/>
          <p:nvPr/>
        </p:nvSpPr>
        <p:spPr>
          <a:xfrm>
            <a:off x="6140856" y="4150437"/>
            <a:ext cx="554179" cy="55417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5E399C4F-6D96-4EB7-70B8-E8A11B699CFB}"/>
              </a:ext>
            </a:extLst>
          </p:cNvPr>
          <p:cNvSpPr/>
          <p:nvPr/>
        </p:nvSpPr>
        <p:spPr>
          <a:xfrm>
            <a:off x="6786006" y="4144445"/>
            <a:ext cx="554179" cy="55417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01BBC20F-E2CD-6474-B46E-44A74F6BE933}"/>
              </a:ext>
            </a:extLst>
          </p:cNvPr>
          <p:cNvSpPr/>
          <p:nvPr/>
        </p:nvSpPr>
        <p:spPr>
          <a:xfrm>
            <a:off x="7454370" y="4131021"/>
            <a:ext cx="554179" cy="55417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ED4B76B6-F093-3261-2422-6B564D78FDC4}"/>
              </a:ext>
            </a:extLst>
          </p:cNvPr>
          <p:cNvSpPr/>
          <p:nvPr/>
        </p:nvSpPr>
        <p:spPr>
          <a:xfrm>
            <a:off x="8113099" y="4124968"/>
            <a:ext cx="554179" cy="55417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CF34DFEF-C4D6-5DE9-E5A8-F4A78D3F9A6B}"/>
              </a:ext>
            </a:extLst>
          </p:cNvPr>
          <p:cNvSpPr/>
          <p:nvPr/>
        </p:nvSpPr>
        <p:spPr>
          <a:xfrm>
            <a:off x="8758249" y="4118976"/>
            <a:ext cx="554179" cy="55417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11117C16-61D5-1952-A252-54F2A44198CB}"/>
              </a:ext>
            </a:extLst>
          </p:cNvPr>
          <p:cNvSpPr/>
          <p:nvPr/>
        </p:nvSpPr>
        <p:spPr>
          <a:xfrm>
            <a:off x="6140856" y="3508486"/>
            <a:ext cx="554179" cy="55417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EFB68DB3-4EB6-1AD4-4E2A-D8F067F69ED9}"/>
              </a:ext>
            </a:extLst>
          </p:cNvPr>
          <p:cNvSpPr/>
          <p:nvPr/>
        </p:nvSpPr>
        <p:spPr>
          <a:xfrm>
            <a:off x="6786006" y="3502494"/>
            <a:ext cx="554179" cy="55417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304E5B4F-8746-9F1C-09FB-CCC87447C5E2}"/>
              </a:ext>
            </a:extLst>
          </p:cNvPr>
          <p:cNvSpPr/>
          <p:nvPr/>
        </p:nvSpPr>
        <p:spPr>
          <a:xfrm>
            <a:off x="7454370" y="3489070"/>
            <a:ext cx="554179" cy="55417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420AA569-E817-6EEF-1598-A12AC88591D6}"/>
              </a:ext>
            </a:extLst>
          </p:cNvPr>
          <p:cNvSpPr/>
          <p:nvPr/>
        </p:nvSpPr>
        <p:spPr>
          <a:xfrm>
            <a:off x="8113099" y="3483017"/>
            <a:ext cx="554179" cy="55417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D082392C-7141-DCC4-99DE-3B52A1F890F2}"/>
              </a:ext>
            </a:extLst>
          </p:cNvPr>
          <p:cNvSpPr/>
          <p:nvPr/>
        </p:nvSpPr>
        <p:spPr>
          <a:xfrm>
            <a:off x="8758249" y="3477025"/>
            <a:ext cx="554179" cy="55417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8F3791F0-0865-0D33-28E7-F36825F78DB6}"/>
              </a:ext>
            </a:extLst>
          </p:cNvPr>
          <p:cNvSpPr/>
          <p:nvPr/>
        </p:nvSpPr>
        <p:spPr>
          <a:xfrm>
            <a:off x="6973425" y="5116779"/>
            <a:ext cx="1462837" cy="44334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使用道具</a:t>
            </a:r>
          </a:p>
        </p:txBody>
      </p: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D25DD0C2-58EB-33AE-F2A2-16845A89D2AF}"/>
              </a:ext>
            </a:extLst>
          </p:cNvPr>
          <p:cNvCxnSpPr/>
          <p:nvPr/>
        </p:nvCxnSpPr>
        <p:spPr>
          <a:xfrm>
            <a:off x="6003858" y="3104717"/>
            <a:ext cx="35557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1EB91546-5D4E-15E5-BE5B-0B9B4F8D189A}"/>
              </a:ext>
            </a:extLst>
          </p:cNvPr>
          <p:cNvSpPr/>
          <p:nvPr/>
        </p:nvSpPr>
        <p:spPr>
          <a:xfrm>
            <a:off x="6264007" y="1949897"/>
            <a:ext cx="688744" cy="68874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76EEFD6C-FE2F-E1A7-4405-B1B90CA26B7F}"/>
              </a:ext>
            </a:extLst>
          </p:cNvPr>
          <p:cNvSpPr txBox="1"/>
          <p:nvPr/>
        </p:nvSpPr>
        <p:spPr>
          <a:xfrm>
            <a:off x="7144337" y="26785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冷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DF522196-09A5-2EC0-AB75-97527724D34D}"/>
              </a:ext>
            </a:extLst>
          </p:cNvPr>
          <p:cNvSpPr txBox="1"/>
          <p:nvPr/>
        </p:nvSpPr>
        <p:spPr>
          <a:xfrm>
            <a:off x="7086343" y="185310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赛季果实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C740761E-BEFC-5E97-32F7-3C63B8916178}"/>
              </a:ext>
            </a:extLst>
          </p:cNvPr>
          <p:cNvSpPr txBox="1"/>
          <p:nvPr/>
        </p:nvSpPr>
        <p:spPr>
          <a:xfrm>
            <a:off x="7081596" y="2219213"/>
            <a:ext cx="22541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可以降低赛季领主</a:t>
            </a:r>
            <a:r>
              <a:rPr lang="en-US" altLang="zh-CN" sz="1400" dirty="0"/>
              <a:t>3</a:t>
            </a:r>
            <a:r>
              <a:rPr lang="zh-CN" altLang="en-US" sz="1400" dirty="0"/>
              <a:t>个小时</a:t>
            </a:r>
            <a:endParaRPr lang="en-US" altLang="zh-CN" sz="1400" dirty="0"/>
          </a:p>
          <a:p>
            <a:r>
              <a:rPr lang="zh-CN" altLang="en-US" sz="1400" dirty="0"/>
              <a:t>的刷新时间</a:t>
            </a:r>
          </a:p>
        </p:txBody>
      </p:sp>
    </p:spTree>
    <p:extLst>
      <p:ext uri="{BB962C8B-B14F-4D97-AF65-F5344CB8AC3E}">
        <p14:creationId xmlns:p14="http://schemas.microsoft.com/office/powerpoint/2010/main" val="4127907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F625C9F-B33C-BB0E-80D2-0681FA518B45}"/>
              </a:ext>
            </a:extLst>
          </p:cNvPr>
          <p:cNvSpPr/>
          <p:nvPr/>
        </p:nvSpPr>
        <p:spPr>
          <a:xfrm>
            <a:off x="1273541" y="622169"/>
            <a:ext cx="9460637" cy="58646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292D3AF4-D488-2A8E-0571-4D000B5A8197}"/>
              </a:ext>
            </a:extLst>
          </p:cNvPr>
          <p:cNvSpPr/>
          <p:nvPr/>
        </p:nvSpPr>
        <p:spPr>
          <a:xfrm>
            <a:off x="1413164" y="1089828"/>
            <a:ext cx="766618" cy="7666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首页</a:t>
            </a: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0B903772-08EB-C9B0-6D14-DBEC16AA50D7}"/>
              </a:ext>
            </a:extLst>
          </p:cNvPr>
          <p:cNvSpPr/>
          <p:nvPr/>
        </p:nvSpPr>
        <p:spPr>
          <a:xfrm>
            <a:off x="1430530" y="2008846"/>
            <a:ext cx="766618" cy="7666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任务</a:t>
            </a: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A07A5D33-BE4B-4119-9C4B-58354AAF22E0}"/>
              </a:ext>
            </a:extLst>
          </p:cNvPr>
          <p:cNvSpPr/>
          <p:nvPr/>
        </p:nvSpPr>
        <p:spPr>
          <a:xfrm>
            <a:off x="1456715" y="2927864"/>
            <a:ext cx="766618" cy="7666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晶核</a:t>
            </a: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9438E6BA-A24F-02EE-A520-16C06E64A983}"/>
              </a:ext>
            </a:extLst>
          </p:cNvPr>
          <p:cNvSpPr/>
          <p:nvPr/>
        </p:nvSpPr>
        <p:spPr>
          <a:xfrm>
            <a:off x="1456715" y="3846882"/>
            <a:ext cx="766618" cy="7666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魔塔</a:t>
            </a: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58724B19-8FFB-CE36-1A0C-CF58DF3841C3}"/>
              </a:ext>
            </a:extLst>
          </p:cNvPr>
          <p:cNvSpPr/>
          <p:nvPr/>
        </p:nvSpPr>
        <p:spPr>
          <a:xfrm>
            <a:off x="1496184" y="4765900"/>
            <a:ext cx="766618" cy="7666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商店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9EA2044F-DFCA-D226-A92F-4E4126718658}"/>
              </a:ext>
            </a:extLst>
          </p:cNvPr>
          <p:cNvSpPr/>
          <p:nvPr/>
        </p:nvSpPr>
        <p:spPr>
          <a:xfrm>
            <a:off x="2751909" y="1445623"/>
            <a:ext cx="653142" cy="65314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975E3D3-A747-2785-E45A-DCF8807C586E}"/>
              </a:ext>
            </a:extLst>
          </p:cNvPr>
          <p:cNvSpPr txBox="1"/>
          <p:nvPr/>
        </p:nvSpPr>
        <p:spPr>
          <a:xfrm>
            <a:off x="5542002" y="107629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赛季征程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21F6D6E-4BB3-1622-489F-8321C36E8AA8}"/>
              </a:ext>
            </a:extLst>
          </p:cNvPr>
          <p:cNvSpPr txBox="1"/>
          <p:nvPr/>
        </p:nvSpPr>
        <p:spPr>
          <a:xfrm>
            <a:off x="8397302" y="428719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任务奖励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E4EA9C8-A586-315A-A087-51E597FEC113}"/>
              </a:ext>
            </a:extLst>
          </p:cNvPr>
          <p:cNvSpPr txBox="1"/>
          <p:nvPr/>
        </p:nvSpPr>
        <p:spPr>
          <a:xfrm>
            <a:off x="8298849" y="1655156"/>
            <a:ext cx="17924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当前任务进度：</a:t>
            </a:r>
            <a:r>
              <a:rPr lang="en-US" altLang="zh-CN" sz="1400" dirty="0"/>
              <a:t>6/10</a:t>
            </a:r>
            <a:endParaRPr lang="zh-CN" altLang="en-US" sz="1400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123ADE60-5B09-8F7C-E289-639960FDBA5F}"/>
              </a:ext>
            </a:extLst>
          </p:cNvPr>
          <p:cNvSpPr/>
          <p:nvPr/>
        </p:nvSpPr>
        <p:spPr>
          <a:xfrm>
            <a:off x="3786359" y="2274722"/>
            <a:ext cx="653142" cy="65314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C70CEDBC-1316-5932-7564-64261B54DFF9}"/>
              </a:ext>
            </a:extLst>
          </p:cNvPr>
          <p:cNvCxnSpPr/>
          <p:nvPr/>
        </p:nvCxnSpPr>
        <p:spPr>
          <a:xfrm>
            <a:off x="6954982" y="960582"/>
            <a:ext cx="0" cy="5163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D9473BE5-DC02-60FD-1547-A1C152CA5C46}"/>
              </a:ext>
            </a:extLst>
          </p:cNvPr>
          <p:cNvSpPr txBox="1"/>
          <p:nvPr/>
        </p:nvSpPr>
        <p:spPr>
          <a:xfrm>
            <a:off x="8278960" y="116846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荣誉挑战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815BBF0-F671-749C-46A2-19A7E7217E73}"/>
              </a:ext>
            </a:extLst>
          </p:cNvPr>
          <p:cNvSpPr txBox="1"/>
          <p:nvPr/>
        </p:nvSpPr>
        <p:spPr>
          <a:xfrm>
            <a:off x="7449894" y="3265059"/>
            <a:ext cx="2972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当前赛季在地图内击败其他玩家</a:t>
            </a:r>
            <a:r>
              <a:rPr lang="en-US" altLang="zh-CN" sz="1400" dirty="0"/>
              <a:t>5</a:t>
            </a:r>
            <a:r>
              <a:rPr lang="zh-CN" altLang="en-US" sz="1400" dirty="0"/>
              <a:t>次</a:t>
            </a: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8F701AFA-398B-6556-8263-15FF6717D9DC}"/>
              </a:ext>
            </a:extLst>
          </p:cNvPr>
          <p:cNvSpPr/>
          <p:nvPr/>
        </p:nvSpPr>
        <p:spPr>
          <a:xfrm>
            <a:off x="7490689" y="1168462"/>
            <a:ext cx="682382" cy="9050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4B9FE617-E887-2D18-A209-C11E5CAC0606}"/>
              </a:ext>
            </a:extLst>
          </p:cNvPr>
          <p:cNvCxnSpPr/>
          <p:nvPr/>
        </p:nvCxnSpPr>
        <p:spPr>
          <a:xfrm>
            <a:off x="7573818" y="5495196"/>
            <a:ext cx="26192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B7D0A26D-716F-9AC6-5B98-4C73E590EAE7}"/>
              </a:ext>
            </a:extLst>
          </p:cNvPr>
          <p:cNvSpPr/>
          <p:nvPr/>
        </p:nvSpPr>
        <p:spPr>
          <a:xfrm>
            <a:off x="8343588" y="5737594"/>
            <a:ext cx="1397686" cy="39225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领取奖励</a:t>
            </a: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95B73F6A-D73D-CD55-99C4-3ECD1640EC39}"/>
              </a:ext>
            </a:extLst>
          </p:cNvPr>
          <p:cNvCxnSpPr>
            <a:cxnSpLocks/>
          </p:cNvCxnSpPr>
          <p:nvPr/>
        </p:nvCxnSpPr>
        <p:spPr>
          <a:xfrm>
            <a:off x="7222478" y="2314830"/>
            <a:ext cx="33289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FD82065F-5867-4258-5C25-7FDA47514AFE}"/>
              </a:ext>
            </a:extLst>
          </p:cNvPr>
          <p:cNvSpPr/>
          <p:nvPr/>
        </p:nvSpPr>
        <p:spPr>
          <a:xfrm>
            <a:off x="7731041" y="4804086"/>
            <a:ext cx="547919" cy="54791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8C3192E0-EBD2-4B25-DDE2-B3E7FAFC4CA1}"/>
              </a:ext>
            </a:extLst>
          </p:cNvPr>
          <p:cNvSpPr/>
          <p:nvPr/>
        </p:nvSpPr>
        <p:spPr>
          <a:xfrm>
            <a:off x="8395470" y="4825587"/>
            <a:ext cx="547919" cy="54791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59E13762-B5FF-0336-12C5-226A6D015EDF}"/>
              </a:ext>
            </a:extLst>
          </p:cNvPr>
          <p:cNvSpPr/>
          <p:nvPr/>
        </p:nvSpPr>
        <p:spPr>
          <a:xfrm>
            <a:off x="9059899" y="4825762"/>
            <a:ext cx="547919" cy="54791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023C0D22-8299-1327-2606-A0E663707E13}"/>
              </a:ext>
            </a:extLst>
          </p:cNvPr>
          <p:cNvSpPr/>
          <p:nvPr/>
        </p:nvSpPr>
        <p:spPr>
          <a:xfrm>
            <a:off x="9724328" y="4838554"/>
            <a:ext cx="547919" cy="54791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A92AB67E-0660-7191-068D-0554176BD43D}"/>
              </a:ext>
            </a:extLst>
          </p:cNvPr>
          <p:cNvCxnSpPr>
            <a:cxnSpLocks/>
          </p:cNvCxnSpPr>
          <p:nvPr/>
        </p:nvCxnSpPr>
        <p:spPr>
          <a:xfrm>
            <a:off x="2464526" y="1375172"/>
            <a:ext cx="30499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>
            <a:extLst>
              <a:ext uri="{FF2B5EF4-FFF2-40B4-BE49-F238E27FC236}">
                <a16:creationId xmlns:a16="http://schemas.microsoft.com/office/drawing/2014/main" id="{2CB0DDE7-3458-0DAB-480A-E586CFF76BC0}"/>
              </a:ext>
            </a:extLst>
          </p:cNvPr>
          <p:cNvSpPr/>
          <p:nvPr/>
        </p:nvSpPr>
        <p:spPr>
          <a:xfrm>
            <a:off x="5442858" y="3001747"/>
            <a:ext cx="653142" cy="65314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3E9843D8-F026-4D8A-C298-DE6D2F8EDC12}"/>
              </a:ext>
            </a:extLst>
          </p:cNvPr>
          <p:cNvSpPr/>
          <p:nvPr/>
        </p:nvSpPr>
        <p:spPr>
          <a:xfrm>
            <a:off x="4523495" y="3923347"/>
            <a:ext cx="653142" cy="65314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C6186B81-5F2F-8557-919D-4493BF07719B}"/>
              </a:ext>
            </a:extLst>
          </p:cNvPr>
          <p:cNvSpPr/>
          <p:nvPr/>
        </p:nvSpPr>
        <p:spPr>
          <a:xfrm>
            <a:off x="3139065" y="4842054"/>
            <a:ext cx="653142" cy="65314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0F3A8761-E5E1-77C4-5E3D-1BEA50288EF9}"/>
              </a:ext>
            </a:extLst>
          </p:cNvPr>
          <p:cNvSpPr/>
          <p:nvPr/>
        </p:nvSpPr>
        <p:spPr>
          <a:xfrm>
            <a:off x="4558912" y="5290545"/>
            <a:ext cx="653142" cy="65314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61149F5F-28E8-CE21-72C2-D4E7300AE554}"/>
              </a:ext>
            </a:extLst>
          </p:cNvPr>
          <p:cNvSpPr/>
          <p:nvPr/>
        </p:nvSpPr>
        <p:spPr>
          <a:xfrm>
            <a:off x="5724410" y="5786934"/>
            <a:ext cx="653142" cy="65314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8F32DECC-515D-CA47-4384-9FF304B18416}"/>
              </a:ext>
            </a:extLst>
          </p:cNvPr>
          <p:cNvCxnSpPr/>
          <p:nvPr/>
        </p:nvCxnSpPr>
        <p:spPr>
          <a:xfrm>
            <a:off x="3405051" y="2008846"/>
            <a:ext cx="381308" cy="3813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50A269D6-72EA-CF1D-12E5-31FE60EC5CFC}"/>
              </a:ext>
            </a:extLst>
          </p:cNvPr>
          <p:cNvCxnSpPr>
            <a:cxnSpLocks/>
          </p:cNvCxnSpPr>
          <p:nvPr/>
        </p:nvCxnSpPr>
        <p:spPr>
          <a:xfrm>
            <a:off x="4468758" y="2786225"/>
            <a:ext cx="917350" cy="423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25CF72C0-14B5-96C3-D61B-5FDDFADE8DD7}"/>
              </a:ext>
            </a:extLst>
          </p:cNvPr>
          <p:cNvCxnSpPr>
            <a:cxnSpLocks/>
          </p:cNvCxnSpPr>
          <p:nvPr/>
        </p:nvCxnSpPr>
        <p:spPr>
          <a:xfrm flipV="1">
            <a:off x="5176637" y="3627888"/>
            <a:ext cx="337858" cy="4104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B25A4527-14EC-3D0D-4C11-B7BF14D2E452}"/>
              </a:ext>
            </a:extLst>
          </p:cNvPr>
          <p:cNvCxnSpPr>
            <a:cxnSpLocks/>
          </p:cNvCxnSpPr>
          <p:nvPr/>
        </p:nvCxnSpPr>
        <p:spPr>
          <a:xfrm flipV="1">
            <a:off x="3775421" y="4464916"/>
            <a:ext cx="709425" cy="484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7D37FEBA-7B4E-7897-A5AD-2521EBDE0FAB}"/>
              </a:ext>
            </a:extLst>
          </p:cNvPr>
          <p:cNvSpPr txBox="1"/>
          <p:nvPr/>
        </p:nvSpPr>
        <p:spPr>
          <a:xfrm>
            <a:off x="2639898" y="158752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已完成</a:t>
            </a:r>
          </a:p>
        </p:txBody>
      </p: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B7FEED5C-D44E-8832-2592-460B51FEA2C3}"/>
              </a:ext>
            </a:extLst>
          </p:cNvPr>
          <p:cNvCxnSpPr>
            <a:cxnSpLocks/>
          </p:cNvCxnSpPr>
          <p:nvPr/>
        </p:nvCxnSpPr>
        <p:spPr>
          <a:xfrm>
            <a:off x="3852555" y="5284053"/>
            <a:ext cx="647209" cy="198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32A5AB2C-C108-BCA5-31F0-867250D65515}"/>
              </a:ext>
            </a:extLst>
          </p:cNvPr>
          <p:cNvCxnSpPr>
            <a:cxnSpLocks/>
          </p:cNvCxnSpPr>
          <p:nvPr/>
        </p:nvCxnSpPr>
        <p:spPr>
          <a:xfrm>
            <a:off x="5229158" y="5791288"/>
            <a:ext cx="401847" cy="213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03DF8E02-B9E9-61B7-BAE0-47DBBEF9F8DA}"/>
              </a:ext>
            </a:extLst>
          </p:cNvPr>
          <p:cNvSpPr/>
          <p:nvPr/>
        </p:nvSpPr>
        <p:spPr>
          <a:xfrm>
            <a:off x="2464526" y="960582"/>
            <a:ext cx="1155742" cy="41459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赛季任务</a:t>
            </a:r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D0FF751C-FBF3-3EBA-3403-9CAEC8BEE9C8}"/>
              </a:ext>
            </a:extLst>
          </p:cNvPr>
          <p:cNvSpPr/>
          <p:nvPr/>
        </p:nvSpPr>
        <p:spPr>
          <a:xfrm>
            <a:off x="3627233" y="956020"/>
            <a:ext cx="1155742" cy="41459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每日任务</a:t>
            </a: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349B72CF-6404-8E59-74DB-98FDCDE96771}"/>
              </a:ext>
            </a:extLst>
          </p:cNvPr>
          <p:cNvSpPr txBox="1"/>
          <p:nvPr/>
        </p:nvSpPr>
        <p:spPr>
          <a:xfrm>
            <a:off x="8382041" y="276631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任务描述</a:t>
            </a:r>
          </a:p>
        </p:txBody>
      </p:sp>
    </p:spTree>
    <p:extLst>
      <p:ext uri="{BB962C8B-B14F-4D97-AF65-F5344CB8AC3E}">
        <p14:creationId xmlns:p14="http://schemas.microsoft.com/office/powerpoint/2010/main" val="3917750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F625C9F-B33C-BB0E-80D2-0681FA518B45}"/>
              </a:ext>
            </a:extLst>
          </p:cNvPr>
          <p:cNvSpPr/>
          <p:nvPr/>
        </p:nvSpPr>
        <p:spPr>
          <a:xfrm>
            <a:off x="1273541" y="622169"/>
            <a:ext cx="9460637" cy="58646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292D3AF4-D488-2A8E-0571-4D000B5A8197}"/>
              </a:ext>
            </a:extLst>
          </p:cNvPr>
          <p:cNvSpPr/>
          <p:nvPr/>
        </p:nvSpPr>
        <p:spPr>
          <a:xfrm>
            <a:off x="1413164" y="1089828"/>
            <a:ext cx="766618" cy="7666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首页</a:t>
            </a: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0B903772-08EB-C9B0-6D14-DBEC16AA50D7}"/>
              </a:ext>
            </a:extLst>
          </p:cNvPr>
          <p:cNvSpPr/>
          <p:nvPr/>
        </p:nvSpPr>
        <p:spPr>
          <a:xfrm>
            <a:off x="1430530" y="2008846"/>
            <a:ext cx="766618" cy="7666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任务</a:t>
            </a: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A07A5D33-BE4B-4119-9C4B-58354AAF22E0}"/>
              </a:ext>
            </a:extLst>
          </p:cNvPr>
          <p:cNvSpPr/>
          <p:nvPr/>
        </p:nvSpPr>
        <p:spPr>
          <a:xfrm>
            <a:off x="1456715" y="2927864"/>
            <a:ext cx="766618" cy="7666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晶核</a:t>
            </a: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9438E6BA-A24F-02EE-A520-16C06E64A983}"/>
              </a:ext>
            </a:extLst>
          </p:cNvPr>
          <p:cNvSpPr/>
          <p:nvPr/>
        </p:nvSpPr>
        <p:spPr>
          <a:xfrm>
            <a:off x="1456715" y="3846882"/>
            <a:ext cx="766618" cy="7666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魔塔</a:t>
            </a: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58724B19-8FFB-CE36-1A0C-CF58DF3841C3}"/>
              </a:ext>
            </a:extLst>
          </p:cNvPr>
          <p:cNvSpPr/>
          <p:nvPr/>
        </p:nvSpPr>
        <p:spPr>
          <a:xfrm>
            <a:off x="1496184" y="4765900"/>
            <a:ext cx="766618" cy="7666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商店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21F6D6E-4BB3-1622-489F-8321C36E8AA8}"/>
              </a:ext>
            </a:extLst>
          </p:cNvPr>
          <p:cNvSpPr txBox="1"/>
          <p:nvPr/>
        </p:nvSpPr>
        <p:spPr>
          <a:xfrm>
            <a:off x="11347269" y="374469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击败</a:t>
            </a:r>
            <a:r>
              <a:rPr lang="en-US" altLang="zh-CN" dirty="0"/>
              <a:t>5</a:t>
            </a:r>
            <a:r>
              <a:rPr lang="zh-CN" altLang="en-US" dirty="0"/>
              <a:t>人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E4EA9C8-A586-315A-A087-51E597FEC113}"/>
              </a:ext>
            </a:extLst>
          </p:cNvPr>
          <p:cNvSpPr txBox="1"/>
          <p:nvPr/>
        </p:nvSpPr>
        <p:spPr>
          <a:xfrm>
            <a:off x="11482252" y="1005840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击败</a:t>
            </a:r>
            <a:r>
              <a:rPr lang="en-US" altLang="zh-CN" dirty="0"/>
              <a:t>10</a:t>
            </a:r>
            <a:r>
              <a:rPr lang="zh-CN" altLang="en-US" dirty="0"/>
              <a:t>人</a:t>
            </a: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C70CEDBC-1316-5932-7564-64261B54DFF9}"/>
              </a:ext>
            </a:extLst>
          </p:cNvPr>
          <p:cNvCxnSpPr/>
          <p:nvPr/>
        </p:nvCxnSpPr>
        <p:spPr>
          <a:xfrm>
            <a:off x="6954982" y="960582"/>
            <a:ext cx="0" cy="5163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D9473BE5-DC02-60FD-1547-A1C152CA5C46}"/>
              </a:ext>
            </a:extLst>
          </p:cNvPr>
          <p:cNvSpPr txBox="1"/>
          <p:nvPr/>
        </p:nvSpPr>
        <p:spPr>
          <a:xfrm>
            <a:off x="8278960" y="116846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荣誉挑战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815BBF0-F671-749C-46A2-19A7E7217E73}"/>
              </a:ext>
            </a:extLst>
          </p:cNvPr>
          <p:cNvSpPr txBox="1"/>
          <p:nvPr/>
        </p:nvSpPr>
        <p:spPr>
          <a:xfrm>
            <a:off x="8290117" y="1564076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当前赛季在地图内击败其他</a:t>
            </a:r>
            <a:endParaRPr lang="en-US" altLang="zh-CN" sz="1400" dirty="0"/>
          </a:p>
          <a:p>
            <a:r>
              <a:rPr lang="zh-CN" altLang="en-US" sz="1400" dirty="0"/>
              <a:t>玩家</a:t>
            </a:r>
            <a:r>
              <a:rPr lang="en-US" altLang="zh-CN" sz="1400" dirty="0"/>
              <a:t>5</a:t>
            </a:r>
            <a:r>
              <a:rPr lang="zh-CN" altLang="en-US" sz="1400" dirty="0"/>
              <a:t>次</a:t>
            </a: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8F701AFA-398B-6556-8263-15FF6717D9DC}"/>
              </a:ext>
            </a:extLst>
          </p:cNvPr>
          <p:cNvSpPr/>
          <p:nvPr/>
        </p:nvSpPr>
        <p:spPr>
          <a:xfrm>
            <a:off x="7490689" y="1168462"/>
            <a:ext cx="682382" cy="9050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4B9FE617-E887-2D18-A209-C11E5CAC0606}"/>
              </a:ext>
            </a:extLst>
          </p:cNvPr>
          <p:cNvCxnSpPr/>
          <p:nvPr/>
        </p:nvCxnSpPr>
        <p:spPr>
          <a:xfrm>
            <a:off x="7573818" y="5495196"/>
            <a:ext cx="26192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B7D0A26D-716F-9AC6-5B98-4C73E590EAE7}"/>
              </a:ext>
            </a:extLst>
          </p:cNvPr>
          <p:cNvSpPr/>
          <p:nvPr/>
        </p:nvSpPr>
        <p:spPr>
          <a:xfrm>
            <a:off x="8183789" y="5808618"/>
            <a:ext cx="1397686" cy="39225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领取奖励</a:t>
            </a: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95B73F6A-D73D-CD55-99C4-3ECD1640EC39}"/>
              </a:ext>
            </a:extLst>
          </p:cNvPr>
          <p:cNvCxnSpPr/>
          <p:nvPr/>
        </p:nvCxnSpPr>
        <p:spPr>
          <a:xfrm>
            <a:off x="7213600" y="2456873"/>
            <a:ext cx="31126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FD82065F-5867-4258-5C25-7FDA47514AFE}"/>
              </a:ext>
            </a:extLst>
          </p:cNvPr>
          <p:cNvSpPr/>
          <p:nvPr/>
        </p:nvSpPr>
        <p:spPr>
          <a:xfrm>
            <a:off x="7731041" y="4804086"/>
            <a:ext cx="547919" cy="54791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8C3192E0-EBD2-4B25-DDE2-B3E7FAFC4CA1}"/>
              </a:ext>
            </a:extLst>
          </p:cNvPr>
          <p:cNvSpPr/>
          <p:nvPr/>
        </p:nvSpPr>
        <p:spPr>
          <a:xfrm>
            <a:off x="8395470" y="4825587"/>
            <a:ext cx="547919" cy="54791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59E13762-B5FF-0336-12C5-226A6D015EDF}"/>
              </a:ext>
            </a:extLst>
          </p:cNvPr>
          <p:cNvSpPr/>
          <p:nvPr/>
        </p:nvSpPr>
        <p:spPr>
          <a:xfrm>
            <a:off x="9059899" y="4825762"/>
            <a:ext cx="547919" cy="54791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023C0D22-8299-1327-2606-A0E663707E13}"/>
              </a:ext>
            </a:extLst>
          </p:cNvPr>
          <p:cNvSpPr/>
          <p:nvPr/>
        </p:nvSpPr>
        <p:spPr>
          <a:xfrm>
            <a:off x="9724328" y="4838554"/>
            <a:ext cx="547919" cy="54791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A92AB67E-0660-7191-068D-0554176BD43D}"/>
              </a:ext>
            </a:extLst>
          </p:cNvPr>
          <p:cNvCxnSpPr>
            <a:cxnSpLocks/>
          </p:cNvCxnSpPr>
          <p:nvPr/>
        </p:nvCxnSpPr>
        <p:spPr>
          <a:xfrm>
            <a:off x="2402270" y="1444842"/>
            <a:ext cx="42597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03DF8E02-B9E9-61B7-BAE0-47DBBEF9F8DA}"/>
              </a:ext>
            </a:extLst>
          </p:cNvPr>
          <p:cNvSpPr/>
          <p:nvPr/>
        </p:nvSpPr>
        <p:spPr>
          <a:xfrm>
            <a:off x="2464526" y="1004127"/>
            <a:ext cx="1155742" cy="41459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/>
              <a:t>赛季征程</a:t>
            </a:r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D0FF751C-FBF3-3EBA-3403-9CAEC8BEE9C8}"/>
              </a:ext>
            </a:extLst>
          </p:cNvPr>
          <p:cNvSpPr/>
          <p:nvPr/>
        </p:nvSpPr>
        <p:spPr>
          <a:xfrm>
            <a:off x="3627233" y="1008274"/>
            <a:ext cx="1155742" cy="41459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/>
              <a:t>每日任务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8C99AE44-4C0B-A8EA-9550-93D98D9D6747}"/>
              </a:ext>
            </a:extLst>
          </p:cNvPr>
          <p:cNvSpPr/>
          <p:nvPr/>
        </p:nvSpPr>
        <p:spPr>
          <a:xfrm>
            <a:off x="2411022" y="1607464"/>
            <a:ext cx="4147460" cy="766613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6D95E2B-EBDE-D090-8396-31FDBDC7476E}"/>
              </a:ext>
            </a:extLst>
          </p:cNvPr>
          <p:cNvSpPr txBox="1"/>
          <p:nvPr/>
        </p:nvSpPr>
        <p:spPr>
          <a:xfrm>
            <a:off x="2488399" y="167476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我的任务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4844BB8-6CE8-B249-B80D-4979792BE3B2}"/>
              </a:ext>
            </a:extLst>
          </p:cNvPr>
          <p:cNvSpPr txBox="1"/>
          <p:nvPr/>
        </p:nvSpPr>
        <p:spPr>
          <a:xfrm>
            <a:off x="2473824" y="2002429"/>
            <a:ext cx="15359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击败</a:t>
            </a:r>
            <a:r>
              <a:rPr lang="en-US" altLang="zh-CN" sz="1400" dirty="0"/>
              <a:t>5</a:t>
            </a:r>
            <a:r>
              <a:rPr lang="zh-CN" altLang="en-US" sz="1400" dirty="0"/>
              <a:t>个任意怪物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A47784F-529F-BCAA-7F58-2FC686BC198C}"/>
              </a:ext>
            </a:extLst>
          </p:cNvPr>
          <p:cNvSpPr txBox="1"/>
          <p:nvPr/>
        </p:nvSpPr>
        <p:spPr>
          <a:xfrm>
            <a:off x="5821262" y="1817763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5/5</a:t>
            </a:r>
            <a:endParaRPr lang="zh-CN" altLang="en-US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1639D0D9-3CE4-B455-432F-974DD8EFC069}"/>
              </a:ext>
            </a:extLst>
          </p:cNvPr>
          <p:cNvSpPr/>
          <p:nvPr/>
        </p:nvSpPr>
        <p:spPr>
          <a:xfrm>
            <a:off x="2406646" y="2466248"/>
            <a:ext cx="4147460" cy="766613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E20A212-A0DE-9D8C-3408-434FBFA669EC}"/>
              </a:ext>
            </a:extLst>
          </p:cNvPr>
          <p:cNvSpPr txBox="1"/>
          <p:nvPr/>
        </p:nvSpPr>
        <p:spPr>
          <a:xfrm>
            <a:off x="2484023" y="253355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我的任务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D7A5B1E-5E36-69F1-74E7-90B3AF76FB48}"/>
              </a:ext>
            </a:extLst>
          </p:cNvPr>
          <p:cNvSpPr txBox="1"/>
          <p:nvPr/>
        </p:nvSpPr>
        <p:spPr>
          <a:xfrm>
            <a:off x="2469448" y="2861213"/>
            <a:ext cx="15359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击败</a:t>
            </a:r>
            <a:r>
              <a:rPr lang="en-US" altLang="zh-CN" sz="1400" dirty="0"/>
              <a:t>5</a:t>
            </a:r>
            <a:r>
              <a:rPr lang="zh-CN" altLang="en-US" sz="1400" dirty="0"/>
              <a:t>个任意怪物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D8C7083-780D-6A7D-ABD3-75D9311D4B9E}"/>
              </a:ext>
            </a:extLst>
          </p:cNvPr>
          <p:cNvSpPr txBox="1"/>
          <p:nvPr/>
        </p:nvSpPr>
        <p:spPr>
          <a:xfrm>
            <a:off x="5816886" y="2676547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5/5</a:t>
            </a:r>
            <a:endParaRPr lang="zh-CN" altLang="en-US" dirty="0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C817CC00-0DCB-BAEF-6398-0FA56A7C72C5}"/>
              </a:ext>
            </a:extLst>
          </p:cNvPr>
          <p:cNvSpPr/>
          <p:nvPr/>
        </p:nvSpPr>
        <p:spPr>
          <a:xfrm>
            <a:off x="2406646" y="3322198"/>
            <a:ext cx="4147460" cy="766613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1936AE5E-CE7A-5FF6-6DA1-0A8EDB6EEDB7}"/>
              </a:ext>
            </a:extLst>
          </p:cNvPr>
          <p:cNvSpPr txBox="1"/>
          <p:nvPr/>
        </p:nvSpPr>
        <p:spPr>
          <a:xfrm>
            <a:off x="2484023" y="33895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我的任务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8F817C6-526C-864F-9D16-E464D857E2F0}"/>
              </a:ext>
            </a:extLst>
          </p:cNvPr>
          <p:cNvSpPr txBox="1"/>
          <p:nvPr/>
        </p:nvSpPr>
        <p:spPr>
          <a:xfrm>
            <a:off x="2469448" y="3717163"/>
            <a:ext cx="15359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击败</a:t>
            </a:r>
            <a:r>
              <a:rPr lang="en-US" altLang="zh-CN" sz="1400" dirty="0"/>
              <a:t>5</a:t>
            </a:r>
            <a:r>
              <a:rPr lang="zh-CN" altLang="en-US" sz="1400" dirty="0"/>
              <a:t>个任意怪物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DC286115-98E9-C1D6-7D79-7FFF877BCCD8}"/>
              </a:ext>
            </a:extLst>
          </p:cNvPr>
          <p:cNvSpPr txBox="1"/>
          <p:nvPr/>
        </p:nvSpPr>
        <p:spPr>
          <a:xfrm>
            <a:off x="5816886" y="3532497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5/5</a:t>
            </a:r>
            <a:endParaRPr lang="zh-CN" altLang="en-US" dirty="0"/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A4464811-ED03-2D80-BD32-C7A22D3ACF7E}"/>
              </a:ext>
            </a:extLst>
          </p:cNvPr>
          <p:cNvSpPr/>
          <p:nvPr/>
        </p:nvSpPr>
        <p:spPr>
          <a:xfrm>
            <a:off x="2402270" y="4180982"/>
            <a:ext cx="4147460" cy="766613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0B7D9049-276F-C8EA-DE0A-9A72543B24CC}"/>
              </a:ext>
            </a:extLst>
          </p:cNvPr>
          <p:cNvSpPr txBox="1"/>
          <p:nvPr/>
        </p:nvSpPr>
        <p:spPr>
          <a:xfrm>
            <a:off x="2479647" y="424828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我的任务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A6B60181-4B19-5CEC-7389-31BA28AEE15A}"/>
              </a:ext>
            </a:extLst>
          </p:cNvPr>
          <p:cNvSpPr txBox="1"/>
          <p:nvPr/>
        </p:nvSpPr>
        <p:spPr>
          <a:xfrm>
            <a:off x="2465072" y="4575947"/>
            <a:ext cx="15359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击败</a:t>
            </a:r>
            <a:r>
              <a:rPr lang="en-US" altLang="zh-CN" sz="1400" dirty="0"/>
              <a:t>5</a:t>
            </a:r>
            <a:r>
              <a:rPr lang="zh-CN" altLang="en-US" sz="1400" dirty="0"/>
              <a:t>个任意怪物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FC784CFF-CB6D-D418-FE28-76147B998051}"/>
              </a:ext>
            </a:extLst>
          </p:cNvPr>
          <p:cNvSpPr txBox="1"/>
          <p:nvPr/>
        </p:nvSpPr>
        <p:spPr>
          <a:xfrm>
            <a:off x="5812510" y="4391281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5/5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6981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F625C9F-B33C-BB0E-80D2-0681FA518B45}"/>
              </a:ext>
            </a:extLst>
          </p:cNvPr>
          <p:cNvSpPr/>
          <p:nvPr/>
        </p:nvSpPr>
        <p:spPr>
          <a:xfrm>
            <a:off x="1273541" y="622169"/>
            <a:ext cx="9460637" cy="58646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292D3AF4-D488-2A8E-0571-4D000B5A8197}"/>
              </a:ext>
            </a:extLst>
          </p:cNvPr>
          <p:cNvSpPr/>
          <p:nvPr/>
        </p:nvSpPr>
        <p:spPr>
          <a:xfrm>
            <a:off x="1413164" y="1089828"/>
            <a:ext cx="766618" cy="7666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首页</a:t>
            </a: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0B903772-08EB-C9B0-6D14-DBEC16AA50D7}"/>
              </a:ext>
            </a:extLst>
          </p:cNvPr>
          <p:cNvSpPr/>
          <p:nvPr/>
        </p:nvSpPr>
        <p:spPr>
          <a:xfrm>
            <a:off x="1430530" y="2008846"/>
            <a:ext cx="766618" cy="7666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任务</a:t>
            </a: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A07A5D33-BE4B-4119-9C4B-58354AAF22E0}"/>
              </a:ext>
            </a:extLst>
          </p:cNvPr>
          <p:cNvSpPr/>
          <p:nvPr/>
        </p:nvSpPr>
        <p:spPr>
          <a:xfrm>
            <a:off x="1456715" y="2927864"/>
            <a:ext cx="766618" cy="7666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晶核</a:t>
            </a: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9438E6BA-A24F-02EE-A520-16C06E64A983}"/>
              </a:ext>
            </a:extLst>
          </p:cNvPr>
          <p:cNvSpPr/>
          <p:nvPr/>
        </p:nvSpPr>
        <p:spPr>
          <a:xfrm>
            <a:off x="1456715" y="3846882"/>
            <a:ext cx="766618" cy="7666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魔塔</a:t>
            </a: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58724B19-8FFB-CE36-1A0C-CF58DF3841C3}"/>
              </a:ext>
            </a:extLst>
          </p:cNvPr>
          <p:cNvSpPr/>
          <p:nvPr/>
        </p:nvSpPr>
        <p:spPr>
          <a:xfrm>
            <a:off x="1496184" y="4765900"/>
            <a:ext cx="766618" cy="7666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商店</a:t>
            </a: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11393336-466F-9178-448C-D852877E7F5F}"/>
              </a:ext>
            </a:extLst>
          </p:cNvPr>
          <p:cNvSpPr/>
          <p:nvPr/>
        </p:nvSpPr>
        <p:spPr>
          <a:xfrm>
            <a:off x="2797635" y="1168462"/>
            <a:ext cx="942109" cy="153317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383A0ABE-3790-65AB-0A75-74405BACE116}"/>
              </a:ext>
            </a:extLst>
          </p:cNvPr>
          <p:cNvSpPr/>
          <p:nvPr/>
        </p:nvSpPr>
        <p:spPr>
          <a:xfrm>
            <a:off x="4084239" y="1168462"/>
            <a:ext cx="942109" cy="153317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63C48EB4-F25D-32C6-39A9-5A66999D1422}"/>
              </a:ext>
            </a:extLst>
          </p:cNvPr>
          <p:cNvSpPr/>
          <p:nvPr/>
        </p:nvSpPr>
        <p:spPr>
          <a:xfrm>
            <a:off x="5370843" y="1168462"/>
            <a:ext cx="942109" cy="153317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BFFBEB42-5401-C8C0-7EA8-560FD1BF44AC}"/>
              </a:ext>
            </a:extLst>
          </p:cNvPr>
          <p:cNvSpPr/>
          <p:nvPr/>
        </p:nvSpPr>
        <p:spPr>
          <a:xfrm>
            <a:off x="2838438" y="3209634"/>
            <a:ext cx="942109" cy="153317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54DA77C7-E978-8949-43B3-FB5430D25D04}"/>
              </a:ext>
            </a:extLst>
          </p:cNvPr>
          <p:cNvSpPr/>
          <p:nvPr/>
        </p:nvSpPr>
        <p:spPr>
          <a:xfrm>
            <a:off x="4125042" y="3209634"/>
            <a:ext cx="942109" cy="153317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59D1753E-7243-37A0-6A65-6A247B6F878D}"/>
              </a:ext>
            </a:extLst>
          </p:cNvPr>
          <p:cNvSpPr/>
          <p:nvPr/>
        </p:nvSpPr>
        <p:spPr>
          <a:xfrm>
            <a:off x="5411646" y="3209634"/>
            <a:ext cx="942109" cy="153317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8F0192D6-360E-7DF4-EAD4-CBC6CF1B4AE9}"/>
              </a:ext>
            </a:extLst>
          </p:cNvPr>
          <p:cNvCxnSpPr/>
          <p:nvPr/>
        </p:nvCxnSpPr>
        <p:spPr>
          <a:xfrm>
            <a:off x="6954982" y="960582"/>
            <a:ext cx="0" cy="5163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9BEB2283-EEEB-393A-0E05-DEBB0BBF1843}"/>
              </a:ext>
            </a:extLst>
          </p:cNvPr>
          <p:cNvSpPr txBox="1"/>
          <p:nvPr/>
        </p:nvSpPr>
        <p:spPr>
          <a:xfrm>
            <a:off x="2797635" y="272934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赏金能力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E29AA48E-8656-065E-12AB-F17BF2433C15}"/>
              </a:ext>
            </a:extLst>
          </p:cNvPr>
          <p:cNvSpPr txBox="1"/>
          <p:nvPr/>
        </p:nvSpPr>
        <p:spPr>
          <a:xfrm>
            <a:off x="4065398" y="272934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赏金能力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113AF4A1-8F14-33B5-689F-6356AF73761F}"/>
              </a:ext>
            </a:extLst>
          </p:cNvPr>
          <p:cNvSpPr txBox="1"/>
          <p:nvPr/>
        </p:nvSpPr>
        <p:spPr>
          <a:xfrm>
            <a:off x="5328702" y="272934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赏金能力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8F5EE1E5-796A-19F3-67A5-742E826CAA66}"/>
              </a:ext>
            </a:extLst>
          </p:cNvPr>
          <p:cNvSpPr txBox="1"/>
          <p:nvPr/>
        </p:nvSpPr>
        <p:spPr>
          <a:xfrm>
            <a:off x="2857279" y="476577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赏金能力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F590A04B-51A6-2DC8-7D3C-546E5D49E745}"/>
              </a:ext>
            </a:extLst>
          </p:cNvPr>
          <p:cNvSpPr txBox="1"/>
          <p:nvPr/>
        </p:nvSpPr>
        <p:spPr>
          <a:xfrm>
            <a:off x="4125042" y="476577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赏金能力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B8B5B132-0F00-8DC1-9D70-F7EB5B029368}"/>
              </a:ext>
            </a:extLst>
          </p:cNvPr>
          <p:cNvSpPr txBox="1"/>
          <p:nvPr/>
        </p:nvSpPr>
        <p:spPr>
          <a:xfrm>
            <a:off x="5388346" y="476577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赏金能力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E7E3CAC2-91E4-CBFC-66FB-2709ED99E42A}"/>
              </a:ext>
            </a:extLst>
          </p:cNvPr>
          <p:cNvSpPr txBox="1"/>
          <p:nvPr/>
        </p:nvSpPr>
        <p:spPr>
          <a:xfrm>
            <a:off x="8278960" y="116846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赛季晶核孔位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8786D370-F2F4-5B88-BE9D-51A36D9D5F1C}"/>
              </a:ext>
            </a:extLst>
          </p:cNvPr>
          <p:cNvSpPr txBox="1"/>
          <p:nvPr/>
        </p:nvSpPr>
        <p:spPr>
          <a:xfrm>
            <a:off x="8290117" y="1564076"/>
            <a:ext cx="2159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可以让玩家在本赛季拥有</a:t>
            </a:r>
            <a:endParaRPr lang="en-US" altLang="zh-CN" sz="1400" dirty="0"/>
          </a:p>
          <a:p>
            <a:r>
              <a:rPr lang="zh-CN" altLang="en-US" sz="1400" dirty="0"/>
              <a:t>额外的赛季能力</a:t>
            </a:r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39F6A396-DE21-9C49-3FA0-6F0E2B671DAF}"/>
              </a:ext>
            </a:extLst>
          </p:cNvPr>
          <p:cNvSpPr/>
          <p:nvPr/>
        </p:nvSpPr>
        <p:spPr>
          <a:xfrm>
            <a:off x="7490689" y="1168462"/>
            <a:ext cx="682382" cy="9050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0B207051-90E1-CA6B-45A1-D29149A7B32C}"/>
              </a:ext>
            </a:extLst>
          </p:cNvPr>
          <p:cNvCxnSpPr/>
          <p:nvPr/>
        </p:nvCxnSpPr>
        <p:spPr>
          <a:xfrm>
            <a:off x="7573818" y="5495196"/>
            <a:ext cx="26192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CFC3D56F-5866-6F4F-1268-A1AA6F18C6EA}"/>
              </a:ext>
            </a:extLst>
          </p:cNvPr>
          <p:cNvSpPr/>
          <p:nvPr/>
        </p:nvSpPr>
        <p:spPr>
          <a:xfrm>
            <a:off x="8183789" y="5711343"/>
            <a:ext cx="1397686" cy="4895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开启晶核</a:t>
            </a:r>
          </a:p>
        </p:txBody>
      </p: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9DC2B9B5-0ABA-B476-442A-286A0AAB3DCC}"/>
              </a:ext>
            </a:extLst>
          </p:cNvPr>
          <p:cNvCxnSpPr/>
          <p:nvPr/>
        </p:nvCxnSpPr>
        <p:spPr>
          <a:xfrm>
            <a:off x="7213600" y="2456873"/>
            <a:ext cx="31126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84DC3AFA-B368-2CFA-6181-476BFC2C96FA}"/>
              </a:ext>
            </a:extLst>
          </p:cNvPr>
          <p:cNvSpPr/>
          <p:nvPr/>
        </p:nvSpPr>
        <p:spPr>
          <a:xfrm>
            <a:off x="7821825" y="4390388"/>
            <a:ext cx="704837" cy="70483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F8B63CBB-FB9D-7022-2C19-D19AF06F3EE7}"/>
              </a:ext>
            </a:extLst>
          </p:cNvPr>
          <p:cNvSpPr txBox="1"/>
          <p:nvPr/>
        </p:nvSpPr>
        <p:spPr>
          <a:xfrm>
            <a:off x="8559758" y="440112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赛季晶核之心</a:t>
            </a: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C9953127-5BFC-EE00-D0E4-03212CED4A1F}"/>
              </a:ext>
            </a:extLst>
          </p:cNvPr>
          <p:cNvSpPr txBox="1"/>
          <p:nvPr/>
        </p:nvSpPr>
        <p:spPr>
          <a:xfrm>
            <a:off x="8567645" y="4712286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50/5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1912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F625C9F-B33C-BB0E-80D2-0681FA518B45}"/>
              </a:ext>
            </a:extLst>
          </p:cNvPr>
          <p:cNvSpPr/>
          <p:nvPr/>
        </p:nvSpPr>
        <p:spPr>
          <a:xfrm>
            <a:off x="1273541" y="622169"/>
            <a:ext cx="9460637" cy="58646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292D3AF4-D488-2A8E-0571-4D000B5A8197}"/>
              </a:ext>
            </a:extLst>
          </p:cNvPr>
          <p:cNvSpPr/>
          <p:nvPr/>
        </p:nvSpPr>
        <p:spPr>
          <a:xfrm>
            <a:off x="1413164" y="1089828"/>
            <a:ext cx="766618" cy="7666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首页</a:t>
            </a: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0B903772-08EB-C9B0-6D14-DBEC16AA50D7}"/>
              </a:ext>
            </a:extLst>
          </p:cNvPr>
          <p:cNvSpPr/>
          <p:nvPr/>
        </p:nvSpPr>
        <p:spPr>
          <a:xfrm>
            <a:off x="1430530" y="2008846"/>
            <a:ext cx="766618" cy="7666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任务</a:t>
            </a: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A07A5D33-BE4B-4119-9C4B-58354AAF22E0}"/>
              </a:ext>
            </a:extLst>
          </p:cNvPr>
          <p:cNvSpPr/>
          <p:nvPr/>
        </p:nvSpPr>
        <p:spPr>
          <a:xfrm>
            <a:off x="1456715" y="2927864"/>
            <a:ext cx="766618" cy="7666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晶核</a:t>
            </a: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9438E6BA-A24F-02EE-A520-16C06E64A983}"/>
              </a:ext>
            </a:extLst>
          </p:cNvPr>
          <p:cNvSpPr/>
          <p:nvPr/>
        </p:nvSpPr>
        <p:spPr>
          <a:xfrm>
            <a:off x="1456715" y="3846882"/>
            <a:ext cx="766618" cy="7666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魔塔</a:t>
            </a: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58724B19-8FFB-CE36-1A0C-CF58DF3841C3}"/>
              </a:ext>
            </a:extLst>
          </p:cNvPr>
          <p:cNvSpPr/>
          <p:nvPr/>
        </p:nvSpPr>
        <p:spPr>
          <a:xfrm>
            <a:off x="1496184" y="4765900"/>
            <a:ext cx="766618" cy="7666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商店</a:t>
            </a: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11393336-466F-9178-448C-D852877E7F5F}"/>
              </a:ext>
            </a:extLst>
          </p:cNvPr>
          <p:cNvSpPr/>
          <p:nvPr/>
        </p:nvSpPr>
        <p:spPr>
          <a:xfrm>
            <a:off x="2797635" y="1168462"/>
            <a:ext cx="942109" cy="153317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383A0ABE-3790-65AB-0A75-74405BACE116}"/>
              </a:ext>
            </a:extLst>
          </p:cNvPr>
          <p:cNvSpPr/>
          <p:nvPr/>
        </p:nvSpPr>
        <p:spPr>
          <a:xfrm>
            <a:off x="4084239" y="1168462"/>
            <a:ext cx="942109" cy="153317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63C48EB4-F25D-32C6-39A9-5A66999D1422}"/>
              </a:ext>
            </a:extLst>
          </p:cNvPr>
          <p:cNvSpPr/>
          <p:nvPr/>
        </p:nvSpPr>
        <p:spPr>
          <a:xfrm>
            <a:off x="5370843" y="1168462"/>
            <a:ext cx="942109" cy="153317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BFFBEB42-5401-C8C0-7EA8-560FD1BF44AC}"/>
              </a:ext>
            </a:extLst>
          </p:cNvPr>
          <p:cNvSpPr/>
          <p:nvPr/>
        </p:nvSpPr>
        <p:spPr>
          <a:xfrm>
            <a:off x="2838438" y="3209634"/>
            <a:ext cx="942109" cy="153317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54DA77C7-E978-8949-43B3-FB5430D25D04}"/>
              </a:ext>
            </a:extLst>
          </p:cNvPr>
          <p:cNvSpPr/>
          <p:nvPr/>
        </p:nvSpPr>
        <p:spPr>
          <a:xfrm>
            <a:off x="4125042" y="3209634"/>
            <a:ext cx="942109" cy="153317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59D1753E-7243-37A0-6A65-6A247B6F878D}"/>
              </a:ext>
            </a:extLst>
          </p:cNvPr>
          <p:cNvSpPr/>
          <p:nvPr/>
        </p:nvSpPr>
        <p:spPr>
          <a:xfrm>
            <a:off x="5411646" y="3209634"/>
            <a:ext cx="942109" cy="153317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8F0192D6-360E-7DF4-EAD4-CBC6CF1B4AE9}"/>
              </a:ext>
            </a:extLst>
          </p:cNvPr>
          <p:cNvCxnSpPr/>
          <p:nvPr/>
        </p:nvCxnSpPr>
        <p:spPr>
          <a:xfrm>
            <a:off x="6954982" y="960582"/>
            <a:ext cx="0" cy="5163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9BEB2283-EEEB-393A-0E05-DEBB0BBF1843}"/>
              </a:ext>
            </a:extLst>
          </p:cNvPr>
          <p:cNvSpPr txBox="1"/>
          <p:nvPr/>
        </p:nvSpPr>
        <p:spPr>
          <a:xfrm>
            <a:off x="2797635" y="272934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赏金能力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E29AA48E-8656-065E-12AB-F17BF2433C15}"/>
              </a:ext>
            </a:extLst>
          </p:cNvPr>
          <p:cNvSpPr txBox="1"/>
          <p:nvPr/>
        </p:nvSpPr>
        <p:spPr>
          <a:xfrm>
            <a:off x="4065398" y="272934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赏金能力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113AF4A1-8F14-33B5-689F-6356AF73761F}"/>
              </a:ext>
            </a:extLst>
          </p:cNvPr>
          <p:cNvSpPr txBox="1"/>
          <p:nvPr/>
        </p:nvSpPr>
        <p:spPr>
          <a:xfrm>
            <a:off x="5328702" y="272934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赏金能力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8F5EE1E5-796A-19F3-67A5-742E826CAA66}"/>
              </a:ext>
            </a:extLst>
          </p:cNvPr>
          <p:cNvSpPr txBox="1"/>
          <p:nvPr/>
        </p:nvSpPr>
        <p:spPr>
          <a:xfrm>
            <a:off x="2857279" y="476577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赏金能力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F590A04B-51A6-2DC8-7D3C-546E5D49E745}"/>
              </a:ext>
            </a:extLst>
          </p:cNvPr>
          <p:cNvSpPr txBox="1"/>
          <p:nvPr/>
        </p:nvSpPr>
        <p:spPr>
          <a:xfrm>
            <a:off x="4125042" y="476577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赏金能力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B8B5B132-0F00-8DC1-9D70-F7EB5B029368}"/>
              </a:ext>
            </a:extLst>
          </p:cNvPr>
          <p:cNvSpPr txBox="1"/>
          <p:nvPr/>
        </p:nvSpPr>
        <p:spPr>
          <a:xfrm>
            <a:off x="5388346" y="476577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赏金能力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E7E3CAC2-91E4-CBFC-66FB-2709ED99E42A}"/>
              </a:ext>
            </a:extLst>
          </p:cNvPr>
          <p:cNvSpPr txBox="1"/>
          <p:nvPr/>
        </p:nvSpPr>
        <p:spPr>
          <a:xfrm>
            <a:off x="8278960" y="116846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赏金能力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8786D370-F2F4-5B88-BE9D-51A36D9D5F1C}"/>
              </a:ext>
            </a:extLst>
          </p:cNvPr>
          <p:cNvSpPr txBox="1"/>
          <p:nvPr/>
        </p:nvSpPr>
        <p:spPr>
          <a:xfrm>
            <a:off x="8290117" y="1564076"/>
            <a:ext cx="20361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拾取金币额外提升</a:t>
            </a:r>
            <a:r>
              <a:rPr lang="en-US" altLang="zh-CN" sz="1600" dirty="0"/>
              <a:t>5%</a:t>
            </a:r>
            <a:endParaRPr lang="zh-CN" altLang="en-US" sz="1600" dirty="0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39F6A396-DE21-9C49-3FA0-6F0E2B671DAF}"/>
              </a:ext>
            </a:extLst>
          </p:cNvPr>
          <p:cNvSpPr/>
          <p:nvPr/>
        </p:nvSpPr>
        <p:spPr>
          <a:xfrm>
            <a:off x="7490689" y="1168462"/>
            <a:ext cx="682382" cy="9050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D987ACBB-C1DC-46D4-DA5F-996A305DA894}"/>
              </a:ext>
            </a:extLst>
          </p:cNvPr>
          <p:cNvSpPr/>
          <p:nvPr/>
        </p:nvSpPr>
        <p:spPr>
          <a:xfrm>
            <a:off x="7448064" y="3859718"/>
            <a:ext cx="646423" cy="6464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BC7B9092-CBB2-3E72-A6C4-7904FE06C2F9}"/>
              </a:ext>
            </a:extLst>
          </p:cNvPr>
          <p:cNvSpPr/>
          <p:nvPr/>
        </p:nvSpPr>
        <p:spPr>
          <a:xfrm>
            <a:off x="8173861" y="3854962"/>
            <a:ext cx="646423" cy="6464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241727DB-31E1-F080-9D35-85FACF9E82DD}"/>
              </a:ext>
            </a:extLst>
          </p:cNvPr>
          <p:cNvSpPr/>
          <p:nvPr/>
        </p:nvSpPr>
        <p:spPr>
          <a:xfrm>
            <a:off x="8912026" y="3854962"/>
            <a:ext cx="646423" cy="6464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6F92A41A-E5F7-8871-13FE-5E78C0EF9556}"/>
              </a:ext>
            </a:extLst>
          </p:cNvPr>
          <p:cNvSpPr/>
          <p:nvPr/>
        </p:nvSpPr>
        <p:spPr>
          <a:xfrm>
            <a:off x="9637823" y="3850206"/>
            <a:ext cx="646423" cy="6464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54501B58-E681-1518-8EE2-9250068AB922}"/>
              </a:ext>
            </a:extLst>
          </p:cNvPr>
          <p:cNvSpPr/>
          <p:nvPr/>
        </p:nvSpPr>
        <p:spPr>
          <a:xfrm>
            <a:off x="7429276" y="4621239"/>
            <a:ext cx="646423" cy="6464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8D614003-BACF-3E20-0529-51F1E5BBF714}"/>
              </a:ext>
            </a:extLst>
          </p:cNvPr>
          <p:cNvSpPr/>
          <p:nvPr/>
        </p:nvSpPr>
        <p:spPr>
          <a:xfrm>
            <a:off x="8155073" y="4616483"/>
            <a:ext cx="646423" cy="6464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B4FF1397-6445-6450-1390-30D58FB0A991}"/>
              </a:ext>
            </a:extLst>
          </p:cNvPr>
          <p:cNvSpPr/>
          <p:nvPr/>
        </p:nvSpPr>
        <p:spPr>
          <a:xfrm>
            <a:off x="8893238" y="4616483"/>
            <a:ext cx="646423" cy="6464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9FFB4BE4-DE15-4AC4-B8BA-8535F5C0C638}"/>
              </a:ext>
            </a:extLst>
          </p:cNvPr>
          <p:cNvSpPr/>
          <p:nvPr/>
        </p:nvSpPr>
        <p:spPr>
          <a:xfrm>
            <a:off x="9619035" y="4611727"/>
            <a:ext cx="646423" cy="6464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0B207051-90E1-CA6B-45A1-D29149A7B32C}"/>
              </a:ext>
            </a:extLst>
          </p:cNvPr>
          <p:cNvCxnSpPr/>
          <p:nvPr/>
        </p:nvCxnSpPr>
        <p:spPr>
          <a:xfrm>
            <a:off x="7573818" y="5495196"/>
            <a:ext cx="26192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CFC3D56F-5866-6F4F-1268-A1AA6F18C6EA}"/>
              </a:ext>
            </a:extLst>
          </p:cNvPr>
          <p:cNvSpPr/>
          <p:nvPr/>
        </p:nvSpPr>
        <p:spPr>
          <a:xfrm>
            <a:off x="8183789" y="5711343"/>
            <a:ext cx="1397686" cy="4895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装备能力</a:t>
            </a: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1986819C-3762-4EC1-5954-183DE929680B}"/>
              </a:ext>
            </a:extLst>
          </p:cNvPr>
          <p:cNvSpPr/>
          <p:nvPr/>
        </p:nvSpPr>
        <p:spPr>
          <a:xfrm>
            <a:off x="7457352" y="3122216"/>
            <a:ext cx="646423" cy="6464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1CCE1405-5C33-B467-A54D-0C30752C6564}"/>
              </a:ext>
            </a:extLst>
          </p:cNvPr>
          <p:cNvSpPr/>
          <p:nvPr/>
        </p:nvSpPr>
        <p:spPr>
          <a:xfrm>
            <a:off x="8183149" y="3126696"/>
            <a:ext cx="646423" cy="6464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BBFEDE5F-9EF6-05EE-E916-0052F10794E8}"/>
              </a:ext>
            </a:extLst>
          </p:cNvPr>
          <p:cNvSpPr/>
          <p:nvPr/>
        </p:nvSpPr>
        <p:spPr>
          <a:xfrm>
            <a:off x="8921314" y="3126696"/>
            <a:ext cx="646423" cy="6464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B9CE3AF5-9E14-85A3-43C7-7438B9BFCF9C}"/>
              </a:ext>
            </a:extLst>
          </p:cNvPr>
          <p:cNvSpPr/>
          <p:nvPr/>
        </p:nvSpPr>
        <p:spPr>
          <a:xfrm>
            <a:off x="9647111" y="3121940"/>
            <a:ext cx="646423" cy="6464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9DC2B9B5-0ABA-B476-442A-286A0AAB3DCC}"/>
              </a:ext>
            </a:extLst>
          </p:cNvPr>
          <p:cNvCxnSpPr/>
          <p:nvPr/>
        </p:nvCxnSpPr>
        <p:spPr>
          <a:xfrm>
            <a:off x="7213600" y="2456873"/>
            <a:ext cx="31126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3079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8458AE2-DE0C-83B9-59F8-4A2122B23CDD}"/>
              </a:ext>
            </a:extLst>
          </p:cNvPr>
          <p:cNvSpPr/>
          <p:nvPr/>
        </p:nvSpPr>
        <p:spPr>
          <a:xfrm>
            <a:off x="1273541" y="622169"/>
            <a:ext cx="9460637" cy="58646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13486796-2B5C-B87A-19AF-9392A3E47C91}"/>
              </a:ext>
            </a:extLst>
          </p:cNvPr>
          <p:cNvSpPr/>
          <p:nvPr/>
        </p:nvSpPr>
        <p:spPr>
          <a:xfrm>
            <a:off x="7486072" y="5587999"/>
            <a:ext cx="1874982" cy="56341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黑暗之塔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468545B3-9C5A-4400-39D3-D8A4D281E0AB}"/>
              </a:ext>
            </a:extLst>
          </p:cNvPr>
          <p:cNvCxnSpPr/>
          <p:nvPr/>
        </p:nvCxnSpPr>
        <p:spPr>
          <a:xfrm>
            <a:off x="6160655" y="1228436"/>
            <a:ext cx="0" cy="40270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E2F040C3-A794-EB88-8FC5-9248733E7A01}"/>
              </a:ext>
            </a:extLst>
          </p:cNvPr>
          <p:cNvSpPr txBox="1"/>
          <p:nvPr/>
        </p:nvSpPr>
        <p:spPr>
          <a:xfrm>
            <a:off x="2830504" y="1394690"/>
            <a:ext cx="24176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1. </a:t>
            </a:r>
            <a:r>
              <a:rPr lang="zh-CN" altLang="en-US" sz="1600" dirty="0"/>
              <a:t>扒拉扒拉拉扒拉  </a:t>
            </a:r>
            <a:r>
              <a:rPr lang="en-US" altLang="zh-CN" sz="1600" dirty="0"/>
              <a:t>23 </a:t>
            </a:r>
            <a:r>
              <a:rPr lang="zh-CN" altLang="en-US" sz="1600" dirty="0"/>
              <a:t>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FE7F32B-EF73-9ACC-D991-F4F1B7F874C5}"/>
              </a:ext>
            </a:extLst>
          </p:cNvPr>
          <p:cNvSpPr txBox="1"/>
          <p:nvPr/>
        </p:nvSpPr>
        <p:spPr>
          <a:xfrm>
            <a:off x="2830503" y="1699485"/>
            <a:ext cx="24176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2. </a:t>
            </a:r>
            <a:r>
              <a:rPr lang="zh-CN" altLang="en-US" sz="1600" dirty="0"/>
              <a:t>扒拉扒拉拉扒拉  </a:t>
            </a:r>
            <a:r>
              <a:rPr lang="en-US" altLang="zh-CN" sz="1600" dirty="0"/>
              <a:t>22 </a:t>
            </a:r>
            <a:r>
              <a:rPr lang="zh-CN" altLang="en-US" sz="1600" dirty="0"/>
              <a:t>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B51EC9D-3634-9753-0C2D-19598A9A5BC3}"/>
              </a:ext>
            </a:extLst>
          </p:cNvPr>
          <p:cNvSpPr txBox="1"/>
          <p:nvPr/>
        </p:nvSpPr>
        <p:spPr>
          <a:xfrm>
            <a:off x="2830503" y="2000957"/>
            <a:ext cx="24176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3. </a:t>
            </a:r>
            <a:r>
              <a:rPr lang="zh-CN" altLang="en-US" sz="1600" dirty="0"/>
              <a:t>扒拉扒拉拉扒拉  </a:t>
            </a:r>
            <a:r>
              <a:rPr lang="en-US" altLang="zh-CN" sz="1600" dirty="0"/>
              <a:t>20 </a:t>
            </a:r>
            <a:r>
              <a:rPr lang="zh-CN" altLang="en-US" sz="1600" dirty="0"/>
              <a:t>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6C5F25F-C13D-DC08-C223-EE337FA5DDAF}"/>
              </a:ext>
            </a:extLst>
          </p:cNvPr>
          <p:cNvSpPr txBox="1"/>
          <p:nvPr/>
        </p:nvSpPr>
        <p:spPr>
          <a:xfrm>
            <a:off x="2830502" y="2305752"/>
            <a:ext cx="24176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4. </a:t>
            </a:r>
            <a:r>
              <a:rPr lang="zh-CN" altLang="en-US" sz="1600" dirty="0"/>
              <a:t>扒拉扒拉拉扒拉  </a:t>
            </a:r>
            <a:r>
              <a:rPr lang="en-US" altLang="zh-CN" sz="1600" dirty="0"/>
              <a:t>19 </a:t>
            </a:r>
            <a:r>
              <a:rPr lang="zh-CN" altLang="en-US" sz="1600" dirty="0"/>
              <a:t>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CE26458-4690-E044-61AD-45C39B75864F}"/>
              </a:ext>
            </a:extLst>
          </p:cNvPr>
          <p:cNvSpPr txBox="1"/>
          <p:nvPr/>
        </p:nvSpPr>
        <p:spPr>
          <a:xfrm>
            <a:off x="3820211" y="102869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排行</a:t>
            </a: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179FCA9E-C99C-A9F7-0CB4-73A36CBE63A5}"/>
              </a:ext>
            </a:extLst>
          </p:cNvPr>
          <p:cNvSpPr/>
          <p:nvPr/>
        </p:nvSpPr>
        <p:spPr>
          <a:xfrm>
            <a:off x="7278255" y="1563967"/>
            <a:ext cx="2475342" cy="99450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361DBFE-6A6C-9365-2180-EC12D51190B8}"/>
              </a:ext>
            </a:extLst>
          </p:cNvPr>
          <p:cNvSpPr txBox="1"/>
          <p:nvPr/>
        </p:nvSpPr>
        <p:spPr>
          <a:xfrm>
            <a:off x="6443694" y="2934186"/>
            <a:ext cx="3959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1. </a:t>
            </a:r>
            <a:r>
              <a:rPr lang="zh-CN" altLang="en-US" sz="1400" dirty="0"/>
              <a:t>塔内怪物的实力会随着层数的提高而进行提高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39734B2-5536-1EF4-F93A-F0AF7A102B89}"/>
              </a:ext>
            </a:extLst>
          </p:cNvPr>
          <p:cNvSpPr txBox="1"/>
          <p:nvPr/>
        </p:nvSpPr>
        <p:spPr>
          <a:xfrm>
            <a:off x="6467548" y="3245092"/>
            <a:ext cx="24384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2. </a:t>
            </a:r>
            <a:r>
              <a:rPr lang="zh-CN" altLang="en-US" sz="1400" dirty="0"/>
              <a:t>每天只能挑战</a:t>
            </a:r>
            <a:r>
              <a:rPr lang="en-US" altLang="zh-CN" sz="1400" dirty="0"/>
              <a:t>1</a:t>
            </a:r>
            <a:r>
              <a:rPr lang="zh-CN" altLang="en-US" sz="1400" dirty="0"/>
              <a:t>次黑暗之塔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36843F6-F627-80CF-4BB5-1779A3322B78}"/>
              </a:ext>
            </a:extLst>
          </p:cNvPr>
          <p:cNvSpPr txBox="1"/>
          <p:nvPr/>
        </p:nvSpPr>
        <p:spPr>
          <a:xfrm>
            <a:off x="6467548" y="3552869"/>
            <a:ext cx="28825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3. </a:t>
            </a:r>
            <a:r>
              <a:rPr lang="zh-CN" altLang="en-US" sz="1400" dirty="0"/>
              <a:t>击败塔内怪物会增加赛季积分。</a:t>
            </a: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F4F874CD-FEA9-E56C-B12F-1FB17AADF121}"/>
              </a:ext>
            </a:extLst>
          </p:cNvPr>
          <p:cNvSpPr/>
          <p:nvPr/>
        </p:nvSpPr>
        <p:spPr>
          <a:xfrm>
            <a:off x="1413164" y="1089828"/>
            <a:ext cx="766618" cy="7666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首页</a:t>
            </a: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4C089470-0BE0-DDBA-DC07-CD7FEE150C9C}"/>
              </a:ext>
            </a:extLst>
          </p:cNvPr>
          <p:cNvSpPr/>
          <p:nvPr/>
        </p:nvSpPr>
        <p:spPr>
          <a:xfrm>
            <a:off x="1430530" y="2008846"/>
            <a:ext cx="766618" cy="7666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任务</a:t>
            </a: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C0E19D69-C669-2F7E-9F8D-AE9B99DBB7EF}"/>
              </a:ext>
            </a:extLst>
          </p:cNvPr>
          <p:cNvSpPr/>
          <p:nvPr/>
        </p:nvSpPr>
        <p:spPr>
          <a:xfrm>
            <a:off x="1456715" y="2927864"/>
            <a:ext cx="766618" cy="7666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晶核</a:t>
            </a: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7FDAA176-DD86-47D3-987B-8E5D08423CE2}"/>
              </a:ext>
            </a:extLst>
          </p:cNvPr>
          <p:cNvSpPr/>
          <p:nvPr/>
        </p:nvSpPr>
        <p:spPr>
          <a:xfrm>
            <a:off x="1456715" y="3846882"/>
            <a:ext cx="766618" cy="7666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魔塔</a:t>
            </a: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B516C65B-49D9-C8B9-9E50-04E2A066E2E9}"/>
              </a:ext>
            </a:extLst>
          </p:cNvPr>
          <p:cNvSpPr/>
          <p:nvPr/>
        </p:nvSpPr>
        <p:spPr>
          <a:xfrm>
            <a:off x="1496184" y="4765900"/>
            <a:ext cx="766618" cy="7666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商店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1724116-AF77-79EC-89D0-7221159DDD11}"/>
              </a:ext>
            </a:extLst>
          </p:cNvPr>
          <p:cNvSpPr/>
          <p:nvPr/>
        </p:nvSpPr>
        <p:spPr>
          <a:xfrm>
            <a:off x="1273541" y="622169"/>
            <a:ext cx="9460637" cy="58646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B2FE982B-5EE1-0A4C-F458-F4643893023E}"/>
              </a:ext>
            </a:extLst>
          </p:cNvPr>
          <p:cNvSpPr/>
          <p:nvPr/>
        </p:nvSpPr>
        <p:spPr>
          <a:xfrm>
            <a:off x="1413164" y="1089828"/>
            <a:ext cx="766618" cy="7666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首页</a:t>
            </a: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9A57BFA6-CE89-D994-4F8A-BD17D6B65FEE}"/>
              </a:ext>
            </a:extLst>
          </p:cNvPr>
          <p:cNvSpPr/>
          <p:nvPr/>
        </p:nvSpPr>
        <p:spPr>
          <a:xfrm>
            <a:off x="1430530" y="2008846"/>
            <a:ext cx="766618" cy="7666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任务</a:t>
            </a: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C8CC24AD-E7A2-845A-C6C7-8D04E3C46D94}"/>
              </a:ext>
            </a:extLst>
          </p:cNvPr>
          <p:cNvSpPr/>
          <p:nvPr/>
        </p:nvSpPr>
        <p:spPr>
          <a:xfrm>
            <a:off x="1456715" y="2927864"/>
            <a:ext cx="766618" cy="7666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晶核</a:t>
            </a: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7C8FB74A-EC82-F8B9-EE17-3470AD3B6C0C}"/>
              </a:ext>
            </a:extLst>
          </p:cNvPr>
          <p:cNvSpPr/>
          <p:nvPr/>
        </p:nvSpPr>
        <p:spPr>
          <a:xfrm>
            <a:off x="1456715" y="3846882"/>
            <a:ext cx="766618" cy="7666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魔塔</a:t>
            </a: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45FF3DA3-7367-FB05-C3BB-1D2ABA9828CF}"/>
              </a:ext>
            </a:extLst>
          </p:cNvPr>
          <p:cNvSpPr/>
          <p:nvPr/>
        </p:nvSpPr>
        <p:spPr>
          <a:xfrm>
            <a:off x="1496184" y="4765900"/>
            <a:ext cx="766618" cy="7666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商店</a:t>
            </a: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91CCCD6B-78C9-F6B5-B54C-667143CEE87C}"/>
              </a:ext>
            </a:extLst>
          </p:cNvPr>
          <p:cNvSpPr/>
          <p:nvPr/>
        </p:nvSpPr>
        <p:spPr>
          <a:xfrm>
            <a:off x="2901472" y="1176633"/>
            <a:ext cx="3533732" cy="93849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C000117-5312-E380-1D75-9687F1399CBB}"/>
              </a:ext>
            </a:extLst>
          </p:cNvPr>
          <p:cNvSpPr/>
          <p:nvPr/>
        </p:nvSpPr>
        <p:spPr>
          <a:xfrm>
            <a:off x="3043381" y="1343063"/>
            <a:ext cx="554228" cy="554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22E30C7-8ED8-0159-73AA-8F88C5E62D69}"/>
              </a:ext>
            </a:extLst>
          </p:cNvPr>
          <p:cNvSpPr txBox="1"/>
          <p:nvPr/>
        </p:nvSpPr>
        <p:spPr>
          <a:xfrm>
            <a:off x="3632541" y="1335100"/>
            <a:ext cx="11231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00" dirty="0"/>
              <a:t>装备洗炼石</a:t>
            </a: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F6C543C4-9E18-5A7D-2B30-720DFB84B826}"/>
              </a:ext>
            </a:extLst>
          </p:cNvPr>
          <p:cNvSpPr/>
          <p:nvPr/>
        </p:nvSpPr>
        <p:spPr>
          <a:xfrm>
            <a:off x="5268118" y="1484688"/>
            <a:ext cx="935394" cy="36015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购买</a:t>
            </a: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6CD32DA4-011D-BBD0-AF81-7981E634CCE0}"/>
              </a:ext>
            </a:extLst>
          </p:cNvPr>
          <p:cNvSpPr/>
          <p:nvPr/>
        </p:nvSpPr>
        <p:spPr>
          <a:xfrm>
            <a:off x="3743429" y="1660904"/>
            <a:ext cx="227295" cy="22729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6FF77233-15DB-E560-753E-84820AB79814}"/>
              </a:ext>
            </a:extLst>
          </p:cNvPr>
          <p:cNvSpPr txBox="1"/>
          <p:nvPr/>
        </p:nvSpPr>
        <p:spPr>
          <a:xfrm>
            <a:off x="3970568" y="160183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122D64D2-3D89-48FD-CE5F-4D7A85D4E48F}"/>
              </a:ext>
            </a:extLst>
          </p:cNvPr>
          <p:cNvSpPr/>
          <p:nvPr/>
        </p:nvSpPr>
        <p:spPr>
          <a:xfrm>
            <a:off x="6773231" y="1191656"/>
            <a:ext cx="3533732" cy="93849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9F9F2606-F6A8-6946-F7A9-3F8EC2E43275}"/>
              </a:ext>
            </a:extLst>
          </p:cNvPr>
          <p:cNvSpPr/>
          <p:nvPr/>
        </p:nvSpPr>
        <p:spPr>
          <a:xfrm>
            <a:off x="6915140" y="1358086"/>
            <a:ext cx="554228" cy="554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B2F303C9-AC2D-DD66-9028-AAB0EA83714B}"/>
              </a:ext>
            </a:extLst>
          </p:cNvPr>
          <p:cNvSpPr txBox="1"/>
          <p:nvPr/>
        </p:nvSpPr>
        <p:spPr>
          <a:xfrm>
            <a:off x="7504300" y="1350123"/>
            <a:ext cx="11231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00" dirty="0"/>
              <a:t>装备洗炼石</a:t>
            </a: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7B1929B5-72BB-89CD-C30A-B68C612CFB40}"/>
              </a:ext>
            </a:extLst>
          </p:cNvPr>
          <p:cNvSpPr/>
          <p:nvPr/>
        </p:nvSpPr>
        <p:spPr>
          <a:xfrm>
            <a:off x="9139877" y="1499711"/>
            <a:ext cx="935394" cy="36015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购买</a:t>
            </a: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8B829AEF-4355-AC17-7AA0-5A6CB1624507}"/>
              </a:ext>
            </a:extLst>
          </p:cNvPr>
          <p:cNvSpPr/>
          <p:nvPr/>
        </p:nvSpPr>
        <p:spPr>
          <a:xfrm>
            <a:off x="7615188" y="1675927"/>
            <a:ext cx="227295" cy="22729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36980B38-0100-A7E0-6D29-C52862EB662E}"/>
              </a:ext>
            </a:extLst>
          </p:cNvPr>
          <p:cNvSpPr txBox="1"/>
          <p:nvPr/>
        </p:nvSpPr>
        <p:spPr>
          <a:xfrm>
            <a:off x="7842327" y="161686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94591B6F-C2F3-DF4B-880A-1037E2BDDB79}"/>
              </a:ext>
            </a:extLst>
          </p:cNvPr>
          <p:cNvSpPr/>
          <p:nvPr/>
        </p:nvSpPr>
        <p:spPr>
          <a:xfrm>
            <a:off x="2901472" y="2306216"/>
            <a:ext cx="3533732" cy="93849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F071CEDE-2F58-9152-6777-62CA20F40282}"/>
              </a:ext>
            </a:extLst>
          </p:cNvPr>
          <p:cNvSpPr/>
          <p:nvPr/>
        </p:nvSpPr>
        <p:spPr>
          <a:xfrm>
            <a:off x="3043381" y="2472646"/>
            <a:ext cx="554228" cy="554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7EEFCAE7-BDD9-4CA3-7FAC-5350C98D0464}"/>
              </a:ext>
            </a:extLst>
          </p:cNvPr>
          <p:cNvSpPr txBox="1"/>
          <p:nvPr/>
        </p:nvSpPr>
        <p:spPr>
          <a:xfrm>
            <a:off x="3632541" y="2464683"/>
            <a:ext cx="11231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00" dirty="0"/>
              <a:t>装备洗炼石</a:t>
            </a:r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7CC28180-7BCF-8AA4-FC4C-D289C18252DD}"/>
              </a:ext>
            </a:extLst>
          </p:cNvPr>
          <p:cNvSpPr/>
          <p:nvPr/>
        </p:nvSpPr>
        <p:spPr>
          <a:xfrm>
            <a:off x="5268118" y="2614271"/>
            <a:ext cx="935394" cy="36015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购买</a:t>
            </a:r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E312D428-E596-C756-0383-6EFCE4B3104C}"/>
              </a:ext>
            </a:extLst>
          </p:cNvPr>
          <p:cNvSpPr/>
          <p:nvPr/>
        </p:nvSpPr>
        <p:spPr>
          <a:xfrm>
            <a:off x="3743429" y="2790487"/>
            <a:ext cx="227295" cy="22729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602559F8-C736-D340-55CE-F156D219958E}"/>
              </a:ext>
            </a:extLst>
          </p:cNvPr>
          <p:cNvSpPr txBox="1"/>
          <p:nvPr/>
        </p:nvSpPr>
        <p:spPr>
          <a:xfrm>
            <a:off x="3970568" y="273142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74D45AED-9267-BFC9-159C-4C0335B6931E}"/>
              </a:ext>
            </a:extLst>
          </p:cNvPr>
          <p:cNvSpPr/>
          <p:nvPr/>
        </p:nvSpPr>
        <p:spPr>
          <a:xfrm>
            <a:off x="6773231" y="2321239"/>
            <a:ext cx="3533732" cy="93849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E3AC15DD-1387-D415-D1CF-49B7CD311F46}"/>
              </a:ext>
            </a:extLst>
          </p:cNvPr>
          <p:cNvSpPr/>
          <p:nvPr/>
        </p:nvSpPr>
        <p:spPr>
          <a:xfrm>
            <a:off x="6915140" y="2487669"/>
            <a:ext cx="554228" cy="554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AFC9A66F-E5D0-8364-720C-EE5DF25DF1FC}"/>
              </a:ext>
            </a:extLst>
          </p:cNvPr>
          <p:cNvSpPr txBox="1"/>
          <p:nvPr/>
        </p:nvSpPr>
        <p:spPr>
          <a:xfrm>
            <a:off x="7504300" y="2479706"/>
            <a:ext cx="11231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00" dirty="0"/>
              <a:t>装备洗炼石</a:t>
            </a: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7FE5B7E2-02B4-33CA-5F44-167BDF0654CE}"/>
              </a:ext>
            </a:extLst>
          </p:cNvPr>
          <p:cNvSpPr/>
          <p:nvPr/>
        </p:nvSpPr>
        <p:spPr>
          <a:xfrm>
            <a:off x="9139877" y="2629294"/>
            <a:ext cx="935394" cy="36015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购买</a:t>
            </a:r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DC2B3EB4-ECF5-055A-2E8E-8BBD85E906AA}"/>
              </a:ext>
            </a:extLst>
          </p:cNvPr>
          <p:cNvSpPr/>
          <p:nvPr/>
        </p:nvSpPr>
        <p:spPr>
          <a:xfrm>
            <a:off x="7615188" y="2805510"/>
            <a:ext cx="227295" cy="22729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7EB6C513-C066-FACE-8222-8FCC52E2DC14}"/>
              </a:ext>
            </a:extLst>
          </p:cNvPr>
          <p:cNvSpPr txBox="1"/>
          <p:nvPr/>
        </p:nvSpPr>
        <p:spPr>
          <a:xfrm>
            <a:off x="7842327" y="274644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1800E847-D5C5-D19E-B2D5-0AF5879A0515}"/>
              </a:ext>
            </a:extLst>
          </p:cNvPr>
          <p:cNvSpPr/>
          <p:nvPr/>
        </p:nvSpPr>
        <p:spPr>
          <a:xfrm>
            <a:off x="2901472" y="3431836"/>
            <a:ext cx="3533732" cy="93849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49C4D996-E55F-050B-FEEA-FE046475B2B2}"/>
              </a:ext>
            </a:extLst>
          </p:cNvPr>
          <p:cNvSpPr/>
          <p:nvPr/>
        </p:nvSpPr>
        <p:spPr>
          <a:xfrm>
            <a:off x="3043381" y="3598266"/>
            <a:ext cx="554228" cy="554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A2DA1FE9-1D79-2243-CB3D-D2D0E4DECD68}"/>
              </a:ext>
            </a:extLst>
          </p:cNvPr>
          <p:cNvSpPr txBox="1"/>
          <p:nvPr/>
        </p:nvSpPr>
        <p:spPr>
          <a:xfrm>
            <a:off x="3632541" y="3590303"/>
            <a:ext cx="11231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00" dirty="0"/>
              <a:t>装备洗炼石</a:t>
            </a: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A9A94F55-F011-6AF3-F59D-013CA415A36A}"/>
              </a:ext>
            </a:extLst>
          </p:cNvPr>
          <p:cNvSpPr/>
          <p:nvPr/>
        </p:nvSpPr>
        <p:spPr>
          <a:xfrm>
            <a:off x="5268118" y="3739891"/>
            <a:ext cx="935394" cy="36015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购买</a:t>
            </a:r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D0955F2B-3600-EA73-3C90-5C88715F75C7}"/>
              </a:ext>
            </a:extLst>
          </p:cNvPr>
          <p:cNvSpPr/>
          <p:nvPr/>
        </p:nvSpPr>
        <p:spPr>
          <a:xfrm>
            <a:off x="3743429" y="3916107"/>
            <a:ext cx="227295" cy="22729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FE55209E-A694-2500-6636-CDB5C7C30FA1}"/>
              </a:ext>
            </a:extLst>
          </p:cNvPr>
          <p:cNvSpPr txBox="1"/>
          <p:nvPr/>
        </p:nvSpPr>
        <p:spPr>
          <a:xfrm>
            <a:off x="3970568" y="385704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3EDEA792-322C-F1B0-4F56-F21C0C094123}"/>
              </a:ext>
            </a:extLst>
          </p:cNvPr>
          <p:cNvSpPr/>
          <p:nvPr/>
        </p:nvSpPr>
        <p:spPr>
          <a:xfrm>
            <a:off x="6773231" y="3446859"/>
            <a:ext cx="3533732" cy="93849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0BC3B1CA-8D1F-CB81-8E2A-3CAC27AECFF7}"/>
              </a:ext>
            </a:extLst>
          </p:cNvPr>
          <p:cNvSpPr/>
          <p:nvPr/>
        </p:nvSpPr>
        <p:spPr>
          <a:xfrm>
            <a:off x="6915140" y="3613289"/>
            <a:ext cx="554228" cy="554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D333F97D-8CE1-3F61-BE1F-17A8DB152B86}"/>
              </a:ext>
            </a:extLst>
          </p:cNvPr>
          <p:cNvSpPr txBox="1"/>
          <p:nvPr/>
        </p:nvSpPr>
        <p:spPr>
          <a:xfrm>
            <a:off x="7504300" y="3605326"/>
            <a:ext cx="11231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00" dirty="0"/>
              <a:t>装备洗炼石</a:t>
            </a:r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FCC25F97-6CA2-A9FE-49CE-2E6EE2C916DA}"/>
              </a:ext>
            </a:extLst>
          </p:cNvPr>
          <p:cNvSpPr/>
          <p:nvPr/>
        </p:nvSpPr>
        <p:spPr>
          <a:xfrm>
            <a:off x="9139877" y="3754914"/>
            <a:ext cx="935394" cy="36015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购买</a:t>
            </a:r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687CC715-062C-F431-C6E0-DE4490FC54D0}"/>
              </a:ext>
            </a:extLst>
          </p:cNvPr>
          <p:cNvSpPr/>
          <p:nvPr/>
        </p:nvSpPr>
        <p:spPr>
          <a:xfrm>
            <a:off x="7615188" y="3931130"/>
            <a:ext cx="227295" cy="22729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D421E939-B511-C769-EE90-2281E0F9671B}"/>
              </a:ext>
            </a:extLst>
          </p:cNvPr>
          <p:cNvSpPr txBox="1"/>
          <p:nvPr/>
        </p:nvSpPr>
        <p:spPr>
          <a:xfrm>
            <a:off x="7842327" y="387206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2334BEAD-BA30-256F-8086-191CDEADF4AE}"/>
              </a:ext>
            </a:extLst>
          </p:cNvPr>
          <p:cNvSpPr/>
          <p:nvPr/>
        </p:nvSpPr>
        <p:spPr>
          <a:xfrm>
            <a:off x="2901472" y="4561419"/>
            <a:ext cx="3533732" cy="93849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F95E6CFE-5909-0CA3-3958-22A20D66F7F6}"/>
              </a:ext>
            </a:extLst>
          </p:cNvPr>
          <p:cNvSpPr/>
          <p:nvPr/>
        </p:nvSpPr>
        <p:spPr>
          <a:xfrm>
            <a:off x="3043381" y="4727849"/>
            <a:ext cx="554228" cy="554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403B7696-7083-E7AA-5466-CB144BB4A708}"/>
              </a:ext>
            </a:extLst>
          </p:cNvPr>
          <p:cNvSpPr txBox="1"/>
          <p:nvPr/>
        </p:nvSpPr>
        <p:spPr>
          <a:xfrm>
            <a:off x="3632541" y="4719886"/>
            <a:ext cx="11231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00" dirty="0"/>
              <a:t>装备洗炼石</a:t>
            </a:r>
          </a:p>
        </p:txBody>
      </p: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4C2FAC87-3663-EF94-72AD-2CDD5308D39A}"/>
              </a:ext>
            </a:extLst>
          </p:cNvPr>
          <p:cNvSpPr/>
          <p:nvPr/>
        </p:nvSpPr>
        <p:spPr>
          <a:xfrm>
            <a:off x="5268118" y="4869474"/>
            <a:ext cx="935394" cy="36015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购买</a:t>
            </a:r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34E305AA-7CFA-E688-1F0A-F1DEA57ECA14}"/>
              </a:ext>
            </a:extLst>
          </p:cNvPr>
          <p:cNvSpPr/>
          <p:nvPr/>
        </p:nvSpPr>
        <p:spPr>
          <a:xfrm>
            <a:off x="3743429" y="5045690"/>
            <a:ext cx="227295" cy="22729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671D6DD1-DFC5-3BB5-F828-D92CF81632AF}"/>
              </a:ext>
            </a:extLst>
          </p:cNvPr>
          <p:cNvSpPr txBox="1"/>
          <p:nvPr/>
        </p:nvSpPr>
        <p:spPr>
          <a:xfrm>
            <a:off x="3970568" y="498662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83D8160D-1632-94BC-8A4D-44BE0E5A9DD3}"/>
              </a:ext>
            </a:extLst>
          </p:cNvPr>
          <p:cNvSpPr/>
          <p:nvPr/>
        </p:nvSpPr>
        <p:spPr>
          <a:xfrm>
            <a:off x="6773231" y="4576442"/>
            <a:ext cx="3533732" cy="93849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FFC0BC00-F4DE-1B4C-99D6-06CF0BD38366}"/>
              </a:ext>
            </a:extLst>
          </p:cNvPr>
          <p:cNvSpPr/>
          <p:nvPr/>
        </p:nvSpPr>
        <p:spPr>
          <a:xfrm>
            <a:off x="6915140" y="4742872"/>
            <a:ext cx="554228" cy="554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D2BEA254-F706-ACF6-7231-369CDBEBD207}"/>
              </a:ext>
            </a:extLst>
          </p:cNvPr>
          <p:cNvSpPr txBox="1"/>
          <p:nvPr/>
        </p:nvSpPr>
        <p:spPr>
          <a:xfrm>
            <a:off x="7504300" y="4734909"/>
            <a:ext cx="11231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00" dirty="0"/>
              <a:t>装备洗炼石</a:t>
            </a:r>
          </a:p>
        </p:txBody>
      </p: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7A25958D-6307-0F4D-59D2-9EA65569D92E}"/>
              </a:ext>
            </a:extLst>
          </p:cNvPr>
          <p:cNvSpPr/>
          <p:nvPr/>
        </p:nvSpPr>
        <p:spPr>
          <a:xfrm>
            <a:off x="9139877" y="4884497"/>
            <a:ext cx="935394" cy="36015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购买</a:t>
            </a:r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FED19AE8-2656-B39E-F379-62C4D7552CE8}"/>
              </a:ext>
            </a:extLst>
          </p:cNvPr>
          <p:cNvSpPr/>
          <p:nvPr/>
        </p:nvSpPr>
        <p:spPr>
          <a:xfrm>
            <a:off x="7615188" y="5060713"/>
            <a:ext cx="227295" cy="22729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C660BF22-CE6A-B239-C87B-0BDE0C614C1C}"/>
              </a:ext>
            </a:extLst>
          </p:cNvPr>
          <p:cNvSpPr txBox="1"/>
          <p:nvPr/>
        </p:nvSpPr>
        <p:spPr>
          <a:xfrm>
            <a:off x="7842327" y="500164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0994852C-B41F-0DDE-0BFF-4D0E44F3F90D}"/>
              </a:ext>
            </a:extLst>
          </p:cNvPr>
          <p:cNvCxnSpPr/>
          <p:nvPr/>
        </p:nvCxnSpPr>
        <p:spPr>
          <a:xfrm>
            <a:off x="2770909" y="5763491"/>
            <a:ext cx="76107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>
            <a:extLst>
              <a:ext uri="{FF2B5EF4-FFF2-40B4-BE49-F238E27FC236}">
                <a16:creationId xmlns:a16="http://schemas.microsoft.com/office/drawing/2014/main" id="{27462D4A-E2F6-84FF-E0AC-F1E4838C0FAC}"/>
              </a:ext>
            </a:extLst>
          </p:cNvPr>
          <p:cNvSpPr txBox="1"/>
          <p:nvPr/>
        </p:nvSpPr>
        <p:spPr>
          <a:xfrm>
            <a:off x="8322986" y="5914076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我的赛季币</a:t>
            </a:r>
            <a:r>
              <a:rPr lang="en-US" altLang="zh-CN" dirty="0"/>
              <a:t>:10</a:t>
            </a:r>
            <a:endParaRPr lang="zh-CN" altLang="en-US" dirty="0"/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AA42AE60-4540-9DE1-6634-470425F9C41F}"/>
              </a:ext>
            </a:extLst>
          </p:cNvPr>
          <p:cNvSpPr/>
          <p:nvPr/>
        </p:nvSpPr>
        <p:spPr>
          <a:xfrm>
            <a:off x="9956767" y="5971521"/>
            <a:ext cx="227295" cy="22729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8078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482</Words>
  <Application>Microsoft Office PowerPoint</Application>
  <PresentationFormat>宽屏</PresentationFormat>
  <Paragraphs>160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xiaojin chen</dc:creator>
  <cp:lastModifiedBy>394266315@qq.com</cp:lastModifiedBy>
  <cp:revision>10</cp:revision>
  <dcterms:created xsi:type="dcterms:W3CDTF">2023-10-15T08:17:12Z</dcterms:created>
  <dcterms:modified xsi:type="dcterms:W3CDTF">2023-10-23T07:21:18Z</dcterms:modified>
</cp:coreProperties>
</file>