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2195195" y="2404110"/>
            <a:ext cx="7802245" cy="2049780"/>
            <a:chOff x="4343" y="2296"/>
            <a:chExt cx="12287" cy="3228"/>
          </a:xfrm>
        </p:grpSpPr>
        <p:sp>
          <p:nvSpPr>
            <p:cNvPr id="5" name="文本框 4"/>
            <p:cNvSpPr txBox="1"/>
            <p:nvPr/>
          </p:nvSpPr>
          <p:spPr>
            <a:xfrm>
              <a:off x="8020" y="2296"/>
              <a:ext cx="3159" cy="5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sym typeface="+mn-ea"/>
                </a:rPr>
                <a:t>View</a:t>
              </a:r>
              <a:r>
                <a:rPr lang="zh-CN" altLang="en-US">
                  <a:sym typeface="+mn-ea"/>
                </a:rPr>
                <a:t>层（即</a:t>
              </a:r>
              <a:r>
                <a:rPr lang="en-US" altLang="zh-CN">
                  <a:sym typeface="+mn-ea"/>
                </a:rPr>
                <a:t>html</a:t>
              </a:r>
              <a:r>
                <a:rPr lang="zh-CN" altLang="en-US">
                  <a:sym typeface="+mn-ea"/>
                </a:rPr>
                <a:t>）</a:t>
              </a: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179" y="4944"/>
              <a:ext cx="3700" cy="5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sym typeface="+mn-ea"/>
                </a:rPr>
                <a:t>Controller</a:t>
              </a:r>
              <a:r>
                <a:rPr lang="zh-CN" altLang="en-US">
                  <a:sym typeface="+mn-ea"/>
                </a:rPr>
                <a:t>层（即</a:t>
              </a:r>
              <a:r>
                <a:rPr lang="en-US" altLang="zh-CN">
                  <a:sym typeface="+mn-ea"/>
                </a:rPr>
                <a:t>vm</a:t>
              </a:r>
              <a:r>
                <a:rPr lang="zh-CN" altLang="en-US">
                  <a:sym typeface="+mn-ea"/>
                </a:rPr>
                <a:t>）</a:t>
              </a:r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643" y="4944"/>
              <a:ext cx="3377" cy="5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sym typeface="+mn-ea"/>
                </a:rPr>
                <a:t>Model</a:t>
              </a:r>
              <a:r>
                <a:rPr lang="zh-CN" altLang="en-US">
                  <a:sym typeface="+mn-ea"/>
                </a:rPr>
                <a:t>层（即</a:t>
              </a:r>
              <a:r>
                <a:rPr lang="en-US" altLang="zh-CN">
                  <a:sym typeface="+mn-ea"/>
                </a:rPr>
                <a:t>data</a:t>
              </a:r>
              <a:r>
                <a:rPr lang="zh-CN" altLang="en-US">
                  <a:sym typeface="+mn-ea"/>
                </a:rPr>
                <a:t>）</a:t>
              </a:r>
              <a:endParaRPr lang="zh-CN" altLang="en-US"/>
            </a:p>
          </p:txBody>
        </p:sp>
        <p:cxnSp>
          <p:nvCxnSpPr>
            <p:cNvPr id="9" name="直接箭头连接符 8"/>
            <p:cNvCxnSpPr>
              <a:stCxn id="5" idx="2"/>
              <a:endCxn id="7" idx="0"/>
            </p:cNvCxnSpPr>
            <p:nvPr/>
          </p:nvCxnSpPr>
          <p:spPr>
            <a:xfrm flipH="1">
              <a:off x="6332" y="2876"/>
              <a:ext cx="3268" cy="2068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4343" y="3258"/>
              <a:ext cx="3677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v-model</a:t>
              </a:r>
              <a:r>
                <a:rPr lang="zh-CN" altLang="en-US"/>
                <a:t>实现了</a:t>
              </a:r>
              <a:r>
                <a:rPr lang="en-US" altLang="zh-CN"/>
                <a:t>View</a:t>
              </a:r>
              <a:r>
                <a:rPr lang="zh-CN" altLang="en-US"/>
                <a:t>与</a:t>
              </a:r>
              <a:endParaRPr lang="zh-CN" altLang="en-US"/>
            </a:p>
            <a:p>
              <a:r>
                <a:rPr lang="en-US" altLang="zh-CN"/>
                <a:t>Model</a:t>
              </a:r>
              <a:r>
                <a:rPr lang="zh-CN" altLang="en-US"/>
                <a:t>之间的通信</a:t>
              </a:r>
              <a:endParaRPr lang="zh-CN" altLang="en-US"/>
            </a:p>
          </p:txBody>
        </p:sp>
        <p:cxnSp>
          <p:nvCxnSpPr>
            <p:cNvPr id="11" name="直接箭头连接符 10"/>
            <p:cNvCxnSpPr>
              <a:stCxn id="5" idx="2"/>
              <a:endCxn id="6" idx="0"/>
            </p:cNvCxnSpPr>
            <p:nvPr/>
          </p:nvCxnSpPr>
          <p:spPr>
            <a:xfrm>
              <a:off x="9600" y="2876"/>
              <a:ext cx="3429" cy="2068"/>
            </a:xfrm>
            <a:prstGeom prst="straightConnector1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1"/>
              <a:endCxn id="7" idx="3"/>
            </p:cNvCxnSpPr>
            <p:nvPr/>
          </p:nvCxnSpPr>
          <p:spPr>
            <a:xfrm flipH="1">
              <a:off x="8020" y="5234"/>
              <a:ext cx="3159" cy="0"/>
            </a:xfrm>
            <a:prstGeom prst="straightConnector1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1794" y="2822"/>
              <a:ext cx="4836" cy="1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原本</a:t>
              </a:r>
              <a:r>
                <a:rPr lang="en-US" altLang="zh-CN"/>
                <a:t>View</a:t>
              </a:r>
              <a:r>
                <a:rPr lang="zh-CN" altLang="en-US"/>
                <a:t>层与</a:t>
              </a:r>
              <a:r>
                <a:rPr lang="en-US" altLang="zh-CN"/>
                <a:t>Model</a:t>
              </a:r>
              <a:r>
                <a:rPr lang="zh-CN" altLang="en-US"/>
                <a:t>层的通信</a:t>
              </a:r>
              <a:endParaRPr lang="zh-CN" altLang="en-US"/>
            </a:p>
            <a:p>
              <a:r>
                <a:rPr lang="zh-CN" altLang="en-US"/>
                <a:t>需要通过</a:t>
              </a:r>
              <a:r>
                <a:rPr lang="en-US" altLang="zh-CN"/>
                <a:t>Controller</a:t>
              </a:r>
              <a:r>
                <a:rPr lang="zh-CN" altLang="en-US"/>
                <a:t>实现，</a:t>
              </a:r>
              <a:endParaRPr lang="zh-CN" altLang="en-US"/>
            </a:p>
            <a:p>
              <a:r>
                <a:rPr lang="zh-CN" altLang="en-US"/>
                <a:t>有了</a:t>
              </a:r>
              <a:r>
                <a:rPr lang="en-US" altLang="zh-CN"/>
                <a:t>v-model</a:t>
              </a:r>
              <a:r>
                <a:rPr lang="zh-CN" altLang="en-US"/>
                <a:t>后不再需要</a:t>
              </a:r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WPS 演示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Franklin Gothic Medium</vt:lpstr>
      <vt:lpstr>微软雅黑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void</dc:creator>
  <cp:lastModifiedBy>Lee_Chen</cp:lastModifiedBy>
  <cp:revision>122</cp:revision>
  <dcterms:created xsi:type="dcterms:W3CDTF">2017-08-03T09:01:00Z</dcterms:created>
  <dcterms:modified xsi:type="dcterms:W3CDTF">2018-12-03T14:57:42Z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