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8" r:id="rId7"/>
    <p:sldId id="269" r:id="rId8"/>
    <p:sldId id="270" r:id="rId9"/>
    <p:sldId id="262" r:id="rId10"/>
    <p:sldId id="271" r:id="rId11"/>
    <p:sldId id="263" r:id="rId12"/>
    <p:sldId id="264" r:id="rId13"/>
    <p:sldId id="277" r:id="rId14"/>
    <p:sldId id="276" r:id="rId15"/>
    <p:sldId id="265" r:id="rId16"/>
    <p:sldId id="266" r:id="rId17"/>
    <p:sldId id="267" r:id="rId18"/>
    <p:sldId id="278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image" Target="../media/image7.jpg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image" Target="../media/image7.jpg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42ABF4-FE4A-47C1-A503-89DB124FF5B9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8846A22-258A-4FD5-BBCC-46007FD75037}">
      <dgm:prSet phldrT="[Text]" custT="1"/>
      <dgm:spPr/>
      <dgm:t>
        <a:bodyPr/>
        <a:lstStyle/>
        <a:p>
          <a:r>
            <a:rPr lang="en-US" sz="2000" dirty="0" smtClean="0"/>
            <a:t>Adam Tuliper</a:t>
          </a:r>
          <a:r>
            <a:rPr lang="en-US" sz="1400" dirty="0" smtClean="0"/>
            <a:t/>
          </a:r>
          <a:br>
            <a:rPr lang="en-US" sz="1400" dirty="0" smtClean="0"/>
          </a:br>
          <a:r>
            <a:rPr lang="en-US" sz="1400" dirty="0" smtClean="0"/>
            <a:t>Technical Evangelist</a:t>
          </a:r>
          <a:endParaRPr lang="en-US" sz="1400" dirty="0"/>
        </a:p>
      </dgm:t>
    </dgm:pt>
    <dgm:pt modelId="{B093A3BF-9224-4252-89AE-B6622BE68506}" type="parTrans" cxnId="{D4B833A9-BC33-48FF-A6DE-70A99927F937}">
      <dgm:prSet/>
      <dgm:spPr/>
      <dgm:t>
        <a:bodyPr/>
        <a:lstStyle/>
        <a:p>
          <a:endParaRPr lang="en-US"/>
        </a:p>
      </dgm:t>
    </dgm:pt>
    <dgm:pt modelId="{CE0F2DEA-23A7-41E7-8663-954B8FE9D512}" type="sibTrans" cxnId="{D4B833A9-BC33-48FF-A6DE-70A99927F937}">
      <dgm:prSet/>
      <dgm:spPr/>
      <dgm:t>
        <a:bodyPr/>
        <a:lstStyle/>
        <a:p>
          <a:endParaRPr lang="en-US"/>
        </a:p>
      </dgm:t>
    </dgm:pt>
    <dgm:pt modelId="{7BB06D8B-9843-4974-9BA1-2F79BBFC7663}">
      <dgm:prSet phldrT="[Text]" custT="1"/>
      <dgm:spPr/>
      <dgm:t>
        <a:bodyPr/>
        <a:lstStyle/>
        <a:p>
          <a:r>
            <a:rPr lang="en-US" sz="2000" dirty="0" smtClean="0"/>
            <a:t>Daniel Egan</a:t>
          </a:r>
          <a:br>
            <a:rPr lang="en-US" sz="2000" dirty="0" smtClean="0"/>
          </a:br>
          <a:r>
            <a:rPr lang="en-US" sz="1400" dirty="0" smtClean="0"/>
            <a:t>Technical Evangelist</a:t>
          </a:r>
          <a:endParaRPr lang="en-US" sz="1400" dirty="0"/>
        </a:p>
      </dgm:t>
    </dgm:pt>
    <dgm:pt modelId="{8A304119-FAC9-4C2B-9CDA-0D21A00F85DD}" type="parTrans" cxnId="{CC43580D-D36F-4DF5-BB69-3E2AC92AA034}">
      <dgm:prSet/>
      <dgm:spPr/>
      <dgm:t>
        <a:bodyPr/>
        <a:lstStyle/>
        <a:p>
          <a:endParaRPr lang="en-US"/>
        </a:p>
      </dgm:t>
    </dgm:pt>
    <dgm:pt modelId="{319F362F-FBF7-4583-BA7F-4CB5D2C6D972}" type="sibTrans" cxnId="{CC43580D-D36F-4DF5-BB69-3E2AC92AA034}">
      <dgm:prSet/>
      <dgm:spPr/>
      <dgm:t>
        <a:bodyPr/>
        <a:lstStyle/>
        <a:p>
          <a:endParaRPr lang="en-US"/>
        </a:p>
      </dgm:t>
    </dgm:pt>
    <dgm:pt modelId="{7B95BE44-2AB6-4897-8FB3-EE6E2E64097C}">
      <dgm:prSet phldrT="[Text]" custT="1"/>
      <dgm:spPr/>
      <dgm:t>
        <a:bodyPr/>
        <a:lstStyle/>
        <a:p>
          <a:r>
            <a:rPr lang="en-US" sz="2000" dirty="0" smtClean="0"/>
            <a:t>Bret Stateham</a:t>
          </a:r>
          <a:r>
            <a:rPr lang="en-US" sz="1400" dirty="0" smtClean="0"/>
            <a:t/>
          </a:r>
          <a:br>
            <a:rPr lang="en-US" sz="1400" dirty="0" smtClean="0"/>
          </a:br>
          <a:r>
            <a:rPr lang="en-US" sz="1400" dirty="0" smtClean="0"/>
            <a:t>Technical Evangelist </a:t>
          </a:r>
          <a:endParaRPr lang="en-US" sz="1400" dirty="0"/>
        </a:p>
      </dgm:t>
    </dgm:pt>
    <dgm:pt modelId="{EFD9B1BB-08DF-41AE-AE79-F91E45C89E15}" type="parTrans" cxnId="{FB301B3D-CE31-4D33-BA22-521ED53EF1B3}">
      <dgm:prSet/>
      <dgm:spPr/>
      <dgm:t>
        <a:bodyPr/>
        <a:lstStyle/>
        <a:p>
          <a:endParaRPr lang="en-US"/>
        </a:p>
      </dgm:t>
    </dgm:pt>
    <dgm:pt modelId="{A47BB66C-9CC3-4206-A028-4054B54C3F58}" type="sibTrans" cxnId="{FB301B3D-CE31-4D33-BA22-521ED53EF1B3}">
      <dgm:prSet/>
      <dgm:spPr/>
      <dgm:t>
        <a:bodyPr/>
        <a:lstStyle/>
        <a:p>
          <a:endParaRPr lang="en-US"/>
        </a:p>
      </dgm:t>
    </dgm:pt>
    <dgm:pt modelId="{04778CD5-9878-46D6-AAB0-2987DC474C6C}">
      <dgm:prSet phldrT="[Text]" custT="1"/>
      <dgm:spPr/>
      <dgm:t>
        <a:bodyPr/>
        <a:lstStyle/>
        <a:p>
          <a:r>
            <a:rPr lang="en-US" sz="2000" dirty="0" smtClean="0"/>
            <a:t>Sam Stokes</a:t>
          </a:r>
          <a:br>
            <a:rPr lang="en-US" sz="2000" dirty="0" smtClean="0"/>
          </a:br>
          <a:r>
            <a:rPr lang="en-US" sz="1400" dirty="0" smtClean="0"/>
            <a:t>Technical Evangelist</a:t>
          </a:r>
          <a:endParaRPr lang="en-US" sz="1400" dirty="0"/>
        </a:p>
      </dgm:t>
    </dgm:pt>
    <dgm:pt modelId="{1C2D4F85-BE69-4DBF-93DF-1F0A5D86846A}" type="parTrans" cxnId="{776D55C9-4B2E-4318-ADD7-8AD7B7AC46B3}">
      <dgm:prSet/>
      <dgm:spPr/>
      <dgm:t>
        <a:bodyPr/>
        <a:lstStyle/>
        <a:p>
          <a:endParaRPr lang="en-US"/>
        </a:p>
      </dgm:t>
    </dgm:pt>
    <dgm:pt modelId="{32D45C73-2AAB-41B0-BE51-D1B33A2B1E80}" type="sibTrans" cxnId="{776D55C9-4B2E-4318-ADD7-8AD7B7AC46B3}">
      <dgm:prSet/>
      <dgm:spPr/>
      <dgm:t>
        <a:bodyPr/>
        <a:lstStyle/>
        <a:p>
          <a:endParaRPr lang="en-US"/>
        </a:p>
      </dgm:t>
    </dgm:pt>
    <dgm:pt modelId="{412733D0-F78F-47D0-A6BB-97138DBE8335}">
      <dgm:prSet phldrT="[Text]" custT="1"/>
      <dgm:spPr/>
      <dgm:t>
        <a:bodyPr/>
        <a:lstStyle/>
        <a:p>
          <a:r>
            <a:rPr lang="en-US" sz="2000" dirty="0" smtClean="0"/>
            <a:t>Yesenia Alvarez</a:t>
          </a:r>
          <a:br>
            <a:rPr lang="en-US" sz="2000" dirty="0" smtClean="0"/>
          </a:br>
          <a:r>
            <a:rPr lang="en-US" sz="1400" dirty="0" smtClean="0"/>
            <a:t>Community Evangelist</a:t>
          </a:r>
          <a:endParaRPr lang="en-US" sz="1400" dirty="0"/>
        </a:p>
      </dgm:t>
    </dgm:pt>
    <dgm:pt modelId="{5A006CEA-D3C1-43B0-9316-6BFC1C1F1824}" type="parTrans" cxnId="{8896C925-4E94-4577-8933-1E785DE58716}">
      <dgm:prSet/>
      <dgm:spPr/>
      <dgm:t>
        <a:bodyPr/>
        <a:lstStyle/>
        <a:p>
          <a:endParaRPr lang="en-US"/>
        </a:p>
      </dgm:t>
    </dgm:pt>
    <dgm:pt modelId="{C79B61DC-56C8-487F-AD84-617D23587FC5}" type="sibTrans" cxnId="{8896C925-4E94-4577-8933-1E785DE58716}">
      <dgm:prSet/>
      <dgm:spPr/>
      <dgm:t>
        <a:bodyPr/>
        <a:lstStyle/>
        <a:p>
          <a:endParaRPr lang="en-US"/>
        </a:p>
      </dgm:t>
    </dgm:pt>
    <dgm:pt modelId="{B52017C0-877A-41A5-BA45-A2F3D641129C}" type="pres">
      <dgm:prSet presAssocID="{7442ABF4-FE4A-47C1-A503-89DB124FF5B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D3FAFA-C8FE-4F40-8DED-6A315E44D302}" type="pres">
      <dgm:prSet presAssocID="{E8846A22-258A-4FD5-BBCC-46007FD75037}" presName="composite" presStyleCnt="0"/>
      <dgm:spPr/>
      <dgm:t>
        <a:bodyPr/>
        <a:lstStyle/>
        <a:p>
          <a:endParaRPr lang="en-US"/>
        </a:p>
      </dgm:t>
    </dgm:pt>
    <dgm:pt modelId="{89BBFDBC-ECE1-48F3-B563-FCECEF8790B0}" type="pres">
      <dgm:prSet presAssocID="{E8846A22-258A-4FD5-BBCC-46007FD75037}" presName="rect1" presStyleLbl="b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  <dgm:t>
        <a:bodyPr/>
        <a:lstStyle/>
        <a:p>
          <a:endParaRPr lang="en-US"/>
        </a:p>
      </dgm:t>
    </dgm:pt>
    <dgm:pt modelId="{AD6D04CC-D452-4186-AC18-93DB2BD9A6F1}" type="pres">
      <dgm:prSet presAssocID="{E8846A22-258A-4FD5-BBCC-46007FD75037}" presName="wedgeRectCallout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16F076-7015-49B7-8615-12B938FF35D5}" type="pres">
      <dgm:prSet presAssocID="{CE0F2DEA-23A7-41E7-8663-954B8FE9D512}" presName="sibTrans" presStyleCnt="0"/>
      <dgm:spPr/>
      <dgm:t>
        <a:bodyPr/>
        <a:lstStyle/>
        <a:p>
          <a:endParaRPr lang="en-US"/>
        </a:p>
      </dgm:t>
    </dgm:pt>
    <dgm:pt modelId="{55A53725-6D70-490A-84C9-F835668CED39}" type="pres">
      <dgm:prSet presAssocID="{7B95BE44-2AB6-4897-8FB3-EE6E2E64097C}" presName="composite" presStyleCnt="0"/>
      <dgm:spPr/>
      <dgm:t>
        <a:bodyPr/>
        <a:lstStyle/>
        <a:p>
          <a:endParaRPr lang="en-US"/>
        </a:p>
      </dgm:t>
    </dgm:pt>
    <dgm:pt modelId="{B4E0564C-AEBA-4E35-A64B-66D090C52718}" type="pres">
      <dgm:prSet presAssocID="{7B95BE44-2AB6-4897-8FB3-EE6E2E64097C}" presName="rect1" presStyleLbl="b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  <dgm:t>
        <a:bodyPr/>
        <a:lstStyle/>
        <a:p>
          <a:endParaRPr lang="en-US"/>
        </a:p>
      </dgm:t>
    </dgm:pt>
    <dgm:pt modelId="{5D8B3A33-B678-4207-AF44-6E4417CE2BFA}" type="pres">
      <dgm:prSet presAssocID="{7B95BE44-2AB6-4897-8FB3-EE6E2E64097C}" presName="wedgeRectCallout1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F4F4A-BD1B-4EBA-81D0-60D7F75CF980}" type="pres">
      <dgm:prSet presAssocID="{A47BB66C-9CC3-4206-A028-4054B54C3F58}" presName="sibTrans" presStyleCnt="0"/>
      <dgm:spPr/>
      <dgm:t>
        <a:bodyPr/>
        <a:lstStyle/>
        <a:p>
          <a:endParaRPr lang="en-US"/>
        </a:p>
      </dgm:t>
    </dgm:pt>
    <dgm:pt modelId="{58A9E823-3BB8-411C-842B-A4896763400C}" type="pres">
      <dgm:prSet presAssocID="{7BB06D8B-9843-4974-9BA1-2F79BBFC7663}" presName="composite" presStyleCnt="0"/>
      <dgm:spPr/>
      <dgm:t>
        <a:bodyPr/>
        <a:lstStyle/>
        <a:p>
          <a:endParaRPr lang="en-US"/>
        </a:p>
      </dgm:t>
    </dgm:pt>
    <dgm:pt modelId="{76DD8063-6B11-42D2-86ED-FD9321593F7B}" type="pres">
      <dgm:prSet presAssocID="{7BB06D8B-9843-4974-9BA1-2F79BBFC7663}" presName="rect1" presStyleLbl="b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US"/>
        </a:p>
      </dgm:t>
    </dgm:pt>
    <dgm:pt modelId="{FBCC96FB-91DA-4680-A9AA-C17300A7D7DC}" type="pres">
      <dgm:prSet presAssocID="{7BB06D8B-9843-4974-9BA1-2F79BBFC7663}" presName="wedgeRectCallout1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DCEF8-8917-4CDA-89D7-83D83D0E3E75}" type="pres">
      <dgm:prSet presAssocID="{319F362F-FBF7-4583-BA7F-4CB5D2C6D972}" presName="sibTrans" presStyleCnt="0"/>
      <dgm:spPr/>
      <dgm:t>
        <a:bodyPr/>
        <a:lstStyle/>
        <a:p>
          <a:endParaRPr lang="en-US"/>
        </a:p>
      </dgm:t>
    </dgm:pt>
    <dgm:pt modelId="{FBCCB26D-7452-4AD9-9B83-18AE452CB869}" type="pres">
      <dgm:prSet presAssocID="{04778CD5-9878-46D6-AAB0-2987DC474C6C}" presName="composite" presStyleCnt="0"/>
      <dgm:spPr/>
      <dgm:t>
        <a:bodyPr/>
        <a:lstStyle/>
        <a:p>
          <a:endParaRPr lang="en-US"/>
        </a:p>
      </dgm:t>
    </dgm:pt>
    <dgm:pt modelId="{0FAD2135-5AC6-48C0-9050-E141CA5706B9}" type="pres">
      <dgm:prSet presAssocID="{04778CD5-9878-46D6-AAB0-2987DC474C6C}" presName="rect1" presStyleLbl="b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</dgm:spPr>
      <dgm:t>
        <a:bodyPr/>
        <a:lstStyle/>
        <a:p>
          <a:endParaRPr lang="en-US"/>
        </a:p>
      </dgm:t>
    </dgm:pt>
    <dgm:pt modelId="{AF29DB52-6772-4146-9533-4C6606A68E72}" type="pres">
      <dgm:prSet presAssocID="{04778CD5-9878-46D6-AAB0-2987DC474C6C}" presName="wedgeRectCallout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148AF4-0ACE-498F-BE4D-8E96F375C82E}" type="pres">
      <dgm:prSet presAssocID="{32D45C73-2AAB-41B0-BE51-D1B33A2B1E80}" presName="sibTrans" presStyleCnt="0"/>
      <dgm:spPr/>
      <dgm:t>
        <a:bodyPr/>
        <a:lstStyle/>
        <a:p>
          <a:endParaRPr lang="en-US"/>
        </a:p>
      </dgm:t>
    </dgm:pt>
    <dgm:pt modelId="{0943BB7A-754A-48CF-B106-4CA077F87E22}" type="pres">
      <dgm:prSet presAssocID="{412733D0-F78F-47D0-A6BB-97138DBE8335}" presName="composite" presStyleCnt="0"/>
      <dgm:spPr/>
      <dgm:t>
        <a:bodyPr/>
        <a:lstStyle/>
        <a:p>
          <a:endParaRPr lang="en-US"/>
        </a:p>
      </dgm:t>
    </dgm:pt>
    <dgm:pt modelId="{FC88F384-62B7-4947-A0DB-D223A4619B74}" type="pres">
      <dgm:prSet presAssocID="{412733D0-F78F-47D0-A6BB-97138DBE8335}" presName="rect1" presStyleLbl="bgImgPlace1" presStyleIdx="4" presStyleCnt="5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854BDA3-2E62-41C1-895F-D0E8A1C5801F}" type="pres">
      <dgm:prSet presAssocID="{412733D0-F78F-47D0-A6BB-97138DBE8335}" presName="wedgeRectCallout1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BFD448-21C6-4250-9D58-8BADF0A4A6B3}" type="presOf" srcId="{04778CD5-9878-46D6-AAB0-2987DC474C6C}" destId="{AF29DB52-6772-4146-9533-4C6606A68E72}" srcOrd="0" destOrd="0" presId="urn:microsoft.com/office/officeart/2008/layout/BendingPictureCaptionList"/>
    <dgm:cxn modelId="{776D55C9-4B2E-4318-ADD7-8AD7B7AC46B3}" srcId="{7442ABF4-FE4A-47C1-A503-89DB124FF5B9}" destId="{04778CD5-9878-46D6-AAB0-2987DC474C6C}" srcOrd="3" destOrd="0" parTransId="{1C2D4F85-BE69-4DBF-93DF-1F0A5D86846A}" sibTransId="{32D45C73-2AAB-41B0-BE51-D1B33A2B1E80}"/>
    <dgm:cxn modelId="{8896C925-4E94-4577-8933-1E785DE58716}" srcId="{7442ABF4-FE4A-47C1-A503-89DB124FF5B9}" destId="{412733D0-F78F-47D0-A6BB-97138DBE8335}" srcOrd="4" destOrd="0" parTransId="{5A006CEA-D3C1-43B0-9316-6BFC1C1F1824}" sibTransId="{C79B61DC-56C8-487F-AD84-617D23587FC5}"/>
    <dgm:cxn modelId="{CD0F4068-5F20-4B9B-BA15-D14D5E2B7BD6}" type="presOf" srcId="{7442ABF4-FE4A-47C1-A503-89DB124FF5B9}" destId="{B52017C0-877A-41A5-BA45-A2F3D641129C}" srcOrd="0" destOrd="0" presId="urn:microsoft.com/office/officeart/2008/layout/BendingPictureCaptionList"/>
    <dgm:cxn modelId="{6168029C-F7D0-4569-950A-6007D9D30567}" type="presOf" srcId="{7BB06D8B-9843-4974-9BA1-2F79BBFC7663}" destId="{FBCC96FB-91DA-4680-A9AA-C17300A7D7DC}" srcOrd="0" destOrd="0" presId="urn:microsoft.com/office/officeart/2008/layout/BendingPictureCaptionList"/>
    <dgm:cxn modelId="{E54590DE-2B72-450B-9A18-29308BBADBF0}" type="presOf" srcId="{7B95BE44-2AB6-4897-8FB3-EE6E2E64097C}" destId="{5D8B3A33-B678-4207-AF44-6E4417CE2BFA}" srcOrd="0" destOrd="0" presId="urn:microsoft.com/office/officeart/2008/layout/BendingPictureCaptionList"/>
    <dgm:cxn modelId="{DEED1302-EE9D-4666-A2EB-73B73A41040E}" type="presOf" srcId="{E8846A22-258A-4FD5-BBCC-46007FD75037}" destId="{AD6D04CC-D452-4186-AC18-93DB2BD9A6F1}" srcOrd="0" destOrd="0" presId="urn:microsoft.com/office/officeart/2008/layout/BendingPictureCaptionList"/>
    <dgm:cxn modelId="{FB301B3D-CE31-4D33-BA22-521ED53EF1B3}" srcId="{7442ABF4-FE4A-47C1-A503-89DB124FF5B9}" destId="{7B95BE44-2AB6-4897-8FB3-EE6E2E64097C}" srcOrd="1" destOrd="0" parTransId="{EFD9B1BB-08DF-41AE-AE79-F91E45C89E15}" sibTransId="{A47BB66C-9CC3-4206-A028-4054B54C3F58}"/>
    <dgm:cxn modelId="{CC43580D-D36F-4DF5-BB69-3E2AC92AA034}" srcId="{7442ABF4-FE4A-47C1-A503-89DB124FF5B9}" destId="{7BB06D8B-9843-4974-9BA1-2F79BBFC7663}" srcOrd="2" destOrd="0" parTransId="{8A304119-FAC9-4C2B-9CDA-0D21A00F85DD}" sibTransId="{319F362F-FBF7-4583-BA7F-4CB5D2C6D972}"/>
    <dgm:cxn modelId="{D4B833A9-BC33-48FF-A6DE-70A99927F937}" srcId="{7442ABF4-FE4A-47C1-A503-89DB124FF5B9}" destId="{E8846A22-258A-4FD5-BBCC-46007FD75037}" srcOrd="0" destOrd="0" parTransId="{B093A3BF-9224-4252-89AE-B6622BE68506}" sibTransId="{CE0F2DEA-23A7-41E7-8663-954B8FE9D512}"/>
    <dgm:cxn modelId="{8F82F2AB-9E61-43AE-949B-68116A3C4989}" type="presOf" srcId="{412733D0-F78F-47D0-A6BB-97138DBE8335}" destId="{8854BDA3-2E62-41C1-895F-D0E8A1C5801F}" srcOrd="0" destOrd="0" presId="urn:microsoft.com/office/officeart/2008/layout/BendingPictureCaptionList"/>
    <dgm:cxn modelId="{C7CE1140-39DA-4E45-A19C-7518AD266C8C}" type="presParOf" srcId="{B52017C0-877A-41A5-BA45-A2F3D641129C}" destId="{BCD3FAFA-C8FE-4F40-8DED-6A315E44D302}" srcOrd="0" destOrd="0" presId="urn:microsoft.com/office/officeart/2008/layout/BendingPictureCaptionList"/>
    <dgm:cxn modelId="{827C5A31-83B4-4B65-A434-4790A26DA8C3}" type="presParOf" srcId="{BCD3FAFA-C8FE-4F40-8DED-6A315E44D302}" destId="{89BBFDBC-ECE1-48F3-B563-FCECEF8790B0}" srcOrd="0" destOrd="0" presId="urn:microsoft.com/office/officeart/2008/layout/BendingPictureCaptionList"/>
    <dgm:cxn modelId="{88795666-FE37-43CE-A31F-797212AE6D13}" type="presParOf" srcId="{BCD3FAFA-C8FE-4F40-8DED-6A315E44D302}" destId="{AD6D04CC-D452-4186-AC18-93DB2BD9A6F1}" srcOrd="1" destOrd="0" presId="urn:microsoft.com/office/officeart/2008/layout/BendingPictureCaptionList"/>
    <dgm:cxn modelId="{17761DF9-6E18-4F88-8097-22676055642C}" type="presParOf" srcId="{B52017C0-877A-41A5-BA45-A2F3D641129C}" destId="{E916F076-7015-49B7-8615-12B938FF35D5}" srcOrd="1" destOrd="0" presId="urn:microsoft.com/office/officeart/2008/layout/BendingPictureCaptionList"/>
    <dgm:cxn modelId="{FBB89FBC-0F3D-425C-9414-86262671C57D}" type="presParOf" srcId="{B52017C0-877A-41A5-BA45-A2F3D641129C}" destId="{55A53725-6D70-490A-84C9-F835668CED39}" srcOrd="2" destOrd="0" presId="urn:microsoft.com/office/officeart/2008/layout/BendingPictureCaptionList"/>
    <dgm:cxn modelId="{3842F6D7-FEDF-40B5-83B1-02FC84F1C0DC}" type="presParOf" srcId="{55A53725-6D70-490A-84C9-F835668CED39}" destId="{B4E0564C-AEBA-4E35-A64B-66D090C52718}" srcOrd="0" destOrd="0" presId="urn:microsoft.com/office/officeart/2008/layout/BendingPictureCaptionList"/>
    <dgm:cxn modelId="{C64AB9E1-FE5D-449B-AC35-08C509D846C9}" type="presParOf" srcId="{55A53725-6D70-490A-84C9-F835668CED39}" destId="{5D8B3A33-B678-4207-AF44-6E4417CE2BFA}" srcOrd="1" destOrd="0" presId="urn:microsoft.com/office/officeart/2008/layout/BendingPictureCaptionList"/>
    <dgm:cxn modelId="{0231342E-ABCC-4EC9-A61F-5267A1243C1C}" type="presParOf" srcId="{B52017C0-877A-41A5-BA45-A2F3D641129C}" destId="{502F4F4A-BD1B-4EBA-81D0-60D7F75CF980}" srcOrd="3" destOrd="0" presId="urn:microsoft.com/office/officeart/2008/layout/BendingPictureCaptionList"/>
    <dgm:cxn modelId="{08C306CD-FB33-4315-BF4C-2E17B057EF36}" type="presParOf" srcId="{B52017C0-877A-41A5-BA45-A2F3D641129C}" destId="{58A9E823-3BB8-411C-842B-A4896763400C}" srcOrd="4" destOrd="0" presId="urn:microsoft.com/office/officeart/2008/layout/BendingPictureCaptionList"/>
    <dgm:cxn modelId="{261D2E3F-289B-443A-BD80-EE311EF65163}" type="presParOf" srcId="{58A9E823-3BB8-411C-842B-A4896763400C}" destId="{76DD8063-6B11-42D2-86ED-FD9321593F7B}" srcOrd="0" destOrd="0" presId="urn:microsoft.com/office/officeart/2008/layout/BendingPictureCaptionList"/>
    <dgm:cxn modelId="{309549F3-597E-4D4D-8850-F32F0F6561C8}" type="presParOf" srcId="{58A9E823-3BB8-411C-842B-A4896763400C}" destId="{FBCC96FB-91DA-4680-A9AA-C17300A7D7DC}" srcOrd="1" destOrd="0" presId="urn:microsoft.com/office/officeart/2008/layout/BendingPictureCaptionList"/>
    <dgm:cxn modelId="{CE80E451-CF72-4C26-8091-878F8E5D6E32}" type="presParOf" srcId="{B52017C0-877A-41A5-BA45-A2F3D641129C}" destId="{871DCEF8-8917-4CDA-89D7-83D83D0E3E75}" srcOrd="5" destOrd="0" presId="urn:microsoft.com/office/officeart/2008/layout/BendingPictureCaptionList"/>
    <dgm:cxn modelId="{5E30E165-C534-474B-A97C-7C03B9F358E6}" type="presParOf" srcId="{B52017C0-877A-41A5-BA45-A2F3D641129C}" destId="{FBCCB26D-7452-4AD9-9B83-18AE452CB869}" srcOrd="6" destOrd="0" presId="urn:microsoft.com/office/officeart/2008/layout/BendingPictureCaptionList"/>
    <dgm:cxn modelId="{D28D5450-5522-47FB-B717-BC4C59EB3041}" type="presParOf" srcId="{FBCCB26D-7452-4AD9-9B83-18AE452CB869}" destId="{0FAD2135-5AC6-48C0-9050-E141CA5706B9}" srcOrd="0" destOrd="0" presId="urn:microsoft.com/office/officeart/2008/layout/BendingPictureCaptionList"/>
    <dgm:cxn modelId="{F2712F46-3ADD-4994-AE64-F07F267D3C78}" type="presParOf" srcId="{FBCCB26D-7452-4AD9-9B83-18AE452CB869}" destId="{AF29DB52-6772-4146-9533-4C6606A68E72}" srcOrd="1" destOrd="0" presId="urn:microsoft.com/office/officeart/2008/layout/BendingPictureCaptionList"/>
    <dgm:cxn modelId="{AF33C018-0B19-4236-850F-5E2EC91A378F}" type="presParOf" srcId="{B52017C0-877A-41A5-BA45-A2F3D641129C}" destId="{C7148AF4-0ACE-498F-BE4D-8E96F375C82E}" srcOrd="7" destOrd="0" presId="urn:microsoft.com/office/officeart/2008/layout/BendingPictureCaptionList"/>
    <dgm:cxn modelId="{7C4392AC-CDC1-4578-965E-DA6179974008}" type="presParOf" srcId="{B52017C0-877A-41A5-BA45-A2F3D641129C}" destId="{0943BB7A-754A-48CF-B106-4CA077F87E22}" srcOrd="8" destOrd="0" presId="urn:microsoft.com/office/officeart/2008/layout/BendingPictureCaptionList"/>
    <dgm:cxn modelId="{0479BB90-8D63-4845-AF4D-A72A6D8A93B8}" type="presParOf" srcId="{0943BB7A-754A-48CF-B106-4CA077F87E22}" destId="{FC88F384-62B7-4947-A0DB-D223A4619B74}" srcOrd="0" destOrd="0" presId="urn:microsoft.com/office/officeart/2008/layout/BendingPictureCaptionList"/>
    <dgm:cxn modelId="{C35F8CB4-974B-496A-A456-638C92DF966B}" type="presParOf" srcId="{0943BB7A-754A-48CF-B106-4CA077F87E22}" destId="{8854BDA3-2E62-41C1-895F-D0E8A1C5801F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42ABF4-FE4A-47C1-A503-89DB124FF5B9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8846A22-258A-4FD5-BBCC-46007FD75037}">
      <dgm:prSet phldrT="[Text]" custT="1"/>
      <dgm:spPr/>
      <dgm:t>
        <a:bodyPr/>
        <a:lstStyle/>
        <a:p>
          <a:r>
            <a:rPr lang="en-US" sz="2000" dirty="0" smtClean="0"/>
            <a:t>Andrew </a:t>
          </a:r>
          <a:r>
            <a:rPr lang="en-US" sz="2000" dirty="0" err="1" smtClean="0"/>
            <a:t>Karcher</a:t>
          </a:r>
          <a:r>
            <a:rPr lang="en-US" sz="2000" dirty="0" smtClean="0"/>
            <a:t/>
          </a:r>
          <a:br>
            <a:rPr lang="en-US" sz="2000" dirty="0" smtClean="0"/>
          </a:br>
          <a:r>
            <a:rPr lang="en-US" sz="1400" dirty="0" smtClean="0"/>
            <a:t>SQL Server </a:t>
          </a:r>
          <a:endParaRPr lang="en-US" sz="1400" dirty="0"/>
        </a:p>
      </dgm:t>
    </dgm:pt>
    <dgm:pt modelId="{B093A3BF-9224-4252-89AE-B6622BE68506}" type="parTrans" cxnId="{D4B833A9-BC33-48FF-A6DE-70A99927F937}">
      <dgm:prSet/>
      <dgm:spPr/>
      <dgm:t>
        <a:bodyPr/>
        <a:lstStyle/>
        <a:p>
          <a:endParaRPr lang="en-US"/>
        </a:p>
      </dgm:t>
    </dgm:pt>
    <dgm:pt modelId="{CE0F2DEA-23A7-41E7-8663-954B8FE9D512}" type="sibTrans" cxnId="{D4B833A9-BC33-48FF-A6DE-70A99927F937}">
      <dgm:prSet/>
      <dgm:spPr/>
      <dgm:t>
        <a:bodyPr/>
        <a:lstStyle/>
        <a:p>
          <a:endParaRPr lang="en-US"/>
        </a:p>
      </dgm:t>
    </dgm:pt>
    <dgm:pt modelId="{7BB06D8B-9843-4974-9BA1-2F79BBFC7663}">
      <dgm:prSet phldrT="[Text]" custT="1"/>
      <dgm:spPr/>
      <dgm:t>
        <a:bodyPr/>
        <a:lstStyle/>
        <a:p>
          <a:r>
            <a:rPr lang="en-US" sz="2000" dirty="0" smtClean="0"/>
            <a:t>Ike Ellis</a:t>
          </a:r>
          <a:br>
            <a:rPr lang="en-US" sz="2000" dirty="0" smtClean="0"/>
          </a:br>
          <a:r>
            <a:rPr lang="en-US" sz="1400" dirty="0" smtClean="0"/>
            <a:t>SQL Server</a:t>
          </a:r>
          <a:endParaRPr lang="en-US" sz="1400" dirty="0"/>
        </a:p>
      </dgm:t>
    </dgm:pt>
    <dgm:pt modelId="{8A304119-FAC9-4C2B-9CDA-0D21A00F85DD}" type="parTrans" cxnId="{CC43580D-D36F-4DF5-BB69-3E2AC92AA034}">
      <dgm:prSet/>
      <dgm:spPr/>
      <dgm:t>
        <a:bodyPr/>
        <a:lstStyle/>
        <a:p>
          <a:endParaRPr lang="en-US"/>
        </a:p>
      </dgm:t>
    </dgm:pt>
    <dgm:pt modelId="{319F362F-FBF7-4583-BA7F-4CB5D2C6D972}" type="sibTrans" cxnId="{CC43580D-D36F-4DF5-BB69-3E2AC92AA034}">
      <dgm:prSet/>
      <dgm:spPr/>
      <dgm:t>
        <a:bodyPr/>
        <a:lstStyle/>
        <a:p>
          <a:endParaRPr lang="en-US"/>
        </a:p>
      </dgm:t>
    </dgm:pt>
    <dgm:pt modelId="{7B95BE44-2AB6-4897-8FB3-EE6E2E64097C}">
      <dgm:prSet phldrT="[Text]" custT="1"/>
      <dgm:spPr/>
      <dgm:t>
        <a:bodyPr/>
        <a:lstStyle/>
        <a:p>
          <a:r>
            <a:rPr lang="en-US" sz="2000" dirty="0" smtClean="0"/>
            <a:t>Dustin Davis</a:t>
          </a:r>
          <a:br>
            <a:rPr lang="en-US" sz="2000" dirty="0" smtClean="0"/>
          </a:br>
          <a:r>
            <a:rPr lang="en-US" sz="1400" dirty="0" smtClean="0"/>
            <a:t>Visual Studio &amp;  ALM</a:t>
          </a:r>
          <a:endParaRPr lang="en-US" sz="1400" dirty="0"/>
        </a:p>
      </dgm:t>
    </dgm:pt>
    <dgm:pt modelId="{EFD9B1BB-08DF-41AE-AE79-F91E45C89E15}" type="parTrans" cxnId="{FB301B3D-CE31-4D33-BA22-521ED53EF1B3}">
      <dgm:prSet/>
      <dgm:spPr/>
      <dgm:t>
        <a:bodyPr/>
        <a:lstStyle/>
        <a:p>
          <a:endParaRPr lang="en-US"/>
        </a:p>
      </dgm:t>
    </dgm:pt>
    <dgm:pt modelId="{A47BB66C-9CC3-4206-A028-4054B54C3F58}" type="sibTrans" cxnId="{FB301B3D-CE31-4D33-BA22-521ED53EF1B3}">
      <dgm:prSet/>
      <dgm:spPr/>
      <dgm:t>
        <a:bodyPr/>
        <a:lstStyle/>
        <a:p>
          <a:endParaRPr lang="en-US"/>
        </a:p>
      </dgm:t>
    </dgm:pt>
    <dgm:pt modelId="{04778CD5-9878-46D6-AAB0-2987DC474C6C}">
      <dgm:prSet phldrT="[Text]" custT="1"/>
      <dgm:spPr/>
      <dgm:t>
        <a:bodyPr/>
        <a:lstStyle/>
        <a:p>
          <a:r>
            <a:rPr lang="en-US" sz="2000" dirty="0" smtClean="0"/>
            <a:t>Hattan Shobokshi</a:t>
          </a:r>
          <a:br>
            <a:rPr lang="en-US" sz="2000" dirty="0" smtClean="0"/>
          </a:br>
          <a:r>
            <a:rPr lang="en-US" sz="1400" dirty="0" smtClean="0"/>
            <a:t>Visual Studio &amp; ALM</a:t>
          </a:r>
          <a:endParaRPr lang="en-US" sz="1400" dirty="0"/>
        </a:p>
      </dgm:t>
    </dgm:pt>
    <dgm:pt modelId="{1C2D4F85-BE69-4DBF-93DF-1F0A5D86846A}" type="parTrans" cxnId="{776D55C9-4B2E-4318-ADD7-8AD7B7AC46B3}">
      <dgm:prSet/>
      <dgm:spPr/>
      <dgm:t>
        <a:bodyPr/>
        <a:lstStyle/>
        <a:p>
          <a:endParaRPr lang="en-US"/>
        </a:p>
      </dgm:t>
    </dgm:pt>
    <dgm:pt modelId="{32D45C73-2AAB-41B0-BE51-D1B33A2B1E80}" type="sibTrans" cxnId="{776D55C9-4B2E-4318-ADD7-8AD7B7AC46B3}">
      <dgm:prSet/>
      <dgm:spPr/>
      <dgm:t>
        <a:bodyPr/>
        <a:lstStyle/>
        <a:p>
          <a:endParaRPr lang="en-US"/>
        </a:p>
      </dgm:t>
    </dgm:pt>
    <dgm:pt modelId="{412733D0-F78F-47D0-A6BB-97138DBE8335}">
      <dgm:prSet phldrT="[Text]" custT="1"/>
      <dgm:spPr/>
      <dgm:t>
        <a:bodyPr/>
        <a:lstStyle/>
        <a:p>
          <a:r>
            <a:rPr lang="en-US" sz="2000" dirty="0" smtClean="0"/>
            <a:t>Ivan Sanders</a:t>
          </a:r>
          <a:br>
            <a:rPr lang="en-US" sz="2000" dirty="0" smtClean="0"/>
          </a:br>
          <a:r>
            <a:rPr lang="en-US" sz="1400" dirty="0" smtClean="0"/>
            <a:t>SharePoint</a:t>
          </a:r>
          <a:endParaRPr lang="en-US" sz="1400" dirty="0"/>
        </a:p>
      </dgm:t>
    </dgm:pt>
    <dgm:pt modelId="{5A006CEA-D3C1-43B0-9316-6BFC1C1F1824}" type="parTrans" cxnId="{8896C925-4E94-4577-8933-1E785DE58716}">
      <dgm:prSet/>
      <dgm:spPr/>
      <dgm:t>
        <a:bodyPr/>
        <a:lstStyle/>
        <a:p>
          <a:endParaRPr lang="en-US"/>
        </a:p>
      </dgm:t>
    </dgm:pt>
    <dgm:pt modelId="{C79B61DC-56C8-487F-AD84-617D23587FC5}" type="sibTrans" cxnId="{8896C925-4E94-4577-8933-1E785DE58716}">
      <dgm:prSet/>
      <dgm:spPr/>
      <dgm:t>
        <a:bodyPr/>
        <a:lstStyle/>
        <a:p>
          <a:endParaRPr lang="en-US"/>
        </a:p>
      </dgm:t>
    </dgm:pt>
    <dgm:pt modelId="{02AE79E4-505F-4312-8BC0-8B8767F1ED4E}">
      <dgm:prSet phldrT="[Text]" custT="1"/>
      <dgm:spPr/>
      <dgm:t>
        <a:bodyPr/>
        <a:lstStyle/>
        <a:p>
          <a:r>
            <a:rPr lang="en-US" sz="2000" dirty="0" smtClean="0"/>
            <a:t>Joe Mayo</a:t>
          </a:r>
          <a:r>
            <a:rPr lang="en-US" sz="1400" dirty="0" smtClean="0"/>
            <a:t/>
          </a:r>
          <a:br>
            <a:rPr lang="en-US" sz="1400" dirty="0" smtClean="0"/>
          </a:br>
          <a:r>
            <a:rPr lang="en-US" sz="1400" dirty="0" smtClean="0"/>
            <a:t>Visual Studio &amp; ALM</a:t>
          </a:r>
          <a:endParaRPr lang="en-US" sz="1400" dirty="0"/>
        </a:p>
      </dgm:t>
    </dgm:pt>
    <dgm:pt modelId="{630159E2-67D7-4191-ABA4-F8398E04BBD6}" type="parTrans" cxnId="{43604D87-1541-40A9-8B45-92898A7973A5}">
      <dgm:prSet/>
      <dgm:spPr/>
      <dgm:t>
        <a:bodyPr/>
        <a:lstStyle/>
        <a:p>
          <a:endParaRPr lang="en-US"/>
        </a:p>
      </dgm:t>
    </dgm:pt>
    <dgm:pt modelId="{CB2C3BE4-F749-48BD-96EE-2B8762C4D243}" type="sibTrans" cxnId="{43604D87-1541-40A9-8B45-92898A7973A5}">
      <dgm:prSet/>
      <dgm:spPr/>
      <dgm:t>
        <a:bodyPr/>
        <a:lstStyle/>
        <a:p>
          <a:endParaRPr lang="en-US"/>
        </a:p>
      </dgm:t>
    </dgm:pt>
    <dgm:pt modelId="{F73D650E-8B3F-419D-856A-BFAE03DB8783}">
      <dgm:prSet phldrT="[Text]" custT="1"/>
      <dgm:spPr/>
      <dgm:t>
        <a:bodyPr/>
        <a:lstStyle/>
        <a:p>
          <a:r>
            <a:rPr lang="en-US" sz="2000" dirty="0" smtClean="0"/>
            <a:t>Li Chen </a:t>
          </a:r>
          <a:r>
            <a:rPr lang="en-US" sz="1400" dirty="0" smtClean="0"/>
            <a:t/>
          </a:r>
          <a:br>
            <a:rPr lang="en-US" sz="1400" dirty="0" smtClean="0"/>
          </a:br>
          <a:r>
            <a:rPr lang="en-US" sz="1400" dirty="0" smtClean="0"/>
            <a:t>ASP.NET</a:t>
          </a:r>
          <a:endParaRPr lang="en-US" sz="1400" dirty="0"/>
        </a:p>
      </dgm:t>
    </dgm:pt>
    <dgm:pt modelId="{CC90727E-E183-486B-B884-FC7700472BF1}" type="parTrans" cxnId="{0E6A206E-B01F-4E4F-8F12-2598FCBC64B4}">
      <dgm:prSet/>
      <dgm:spPr/>
      <dgm:t>
        <a:bodyPr/>
        <a:lstStyle/>
        <a:p>
          <a:endParaRPr lang="en-US"/>
        </a:p>
      </dgm:t>
    </dgm:pt>
    <dgm:pt modelId="{FD7C8F1B-6A10-47C9-B7CA-F341F22AB253}" type="sibTrans" cxnId="{0E6A206E-B01F-4E4F-8F12-2598FCBC64B4}">
      <dgm:prSet/>
      <dgm:spPr/>
      <dgm:t>
        <a:bodyPr/>
        <a:lstStyle/>
        <a:p>
          <a:endParaRPr lang="en-US"/>
        </a:p>
      </dgm:t>
    </dgm:pt>
    <dgm:pt modelId="{2B725D8C-F37E-4B37-A487-53AD16ACCD2E}">
      <dgm:prSet phldrT="[Text]" custT="1"/>
      <dgm:spPr/>
      <dgm:t>
        <a:bodyPr/>
        <a:lstStyle/>
        <a:p>
          <a:r>
            <a:rPr lang="en-US" sz="2000" dirty="0" smtClean="0"/>
            <a:t>Mike Vincent</a:t>
          </a:r>
          <a:r>
            <a:rPr lang="en-US" sz="1400" smtClean="0"/>
            <a:t/>
          </a:r>
          <a:br>
            <a:rPr lang="en-US" sz="1400" smtClean="0"/>
          </a:br>
          <a:r>
            <a:rPr lang="en-US" sz="1400" smtClean="0"/>
            <a:t> </a:t>
          </a:r>
          <a:r>
            <a:rPr lang="en-US" sz="1400" dirty="0" smtClean="0"/>
            <a:t>Visual Studio &amp; ALM</a:t>
          </a:r>
          <a:endParaRPr lang="en-US" sz="1400" dirty="0"/>
        </a:p>
      </dgm:t>
    </dgm:pt>
    <dgm:pt modelId="{BF5A2B47-BF9C-4DAC-8D60-FC349E92A1A1}" type="parTrans" cxnId="{88BBCAB3-0B03-4295-AA88-5B534F3B176B}">
      <dgm:prSet/>
      <dgm:spPr/>
      <dgm:t>
        <a:bodyPr/>
        <a:lstStyle/>
        <a:p>
          <a:endParaRPr lang="en-US"/>
        </a:p>
      </dgm:t>
    </dgm:pt>
    <dgm:pt modelId="{A87B6E4A-86AA-4B6D-BFE7-C1B490F02D86}" type="sibTrans" cxnId="{88BBCAB3-0B03-4295-AA88-5B534F3B176B}">
      <dgm:prSet/>
      <dgm:spPr/>
      <dgm:t>
        <a:bodyPr/>
        <a:lstStyle/>
        <a:p>
          <a:endParaRPr lang="en-US"/>
        </a:p>
      </dgm:t>
    </dgm:pt>
    <dgm:pt modelId="{B52017C0-877A-41A5-BA45-A2F3D641129C}" type="pres">
      <dgm:prSet presAssocID="{7442ABF4-FE4A-47C1-A503-89DB124FF5B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D3FAFA-C8FE-4F40-8DED-6A315E44D302}" type="pres">
      <dgm:prSet presAssocID="{E8846A22-258A-4FD5-BBCC-46007FD75037}" presName="composite" presStyleCnt="0"/>
      <dgm:spPr/>
      <dgm:t>
        <a:bodyPr/>
        <a:lstStyle/>
        <a:p>
          <a:endParaRPr lang="en-US"/>
        </a:p>
      </dgm:t>
    </dgm:pt>
    <dgm:pt modelId="{89BBFDBC-ECE1-48F3-B563-FCECEF8790B0}" type="pres">
      <dgm:prSet presAssocID="{E8846A22-258A-4FD5-BBCC-46007FD75037}" presName="rect1" presStyleLbl="bgImgPlac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AD6D04CC-D452-4186-AC18-93DB2BD9A6F1}" type="pres">
      <dgm:prSet presAssocID="{E8846A22-258A-4FD5-BBCC-46007FD75037}" presName="wedgeRectCallout1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16F076-7015-49B7-8615-12B938FF35D5}" type="pres">
      <dgm:prSet presAssocID="{CE0F2DEA-23A7-41E7-8663-954B8FE9D512}" presName="sibTrans" presStyleCnt="0"/>
      <dgm:spPr/>
      <dgm:t>
        <a:bodyPr/>
        <a:lstStyle/>
        <a:p>
          <a:endParaRPr lang="en-US"/>
        </a:p>
      </dgm:t>
    </dgm:pt>
    <dgm:pt modelId="{55A53725-6D70-490A-84C9-F835668CED39}" type="pres">
      <dgm:prSet presAssocID="{7B95BE44-2AB6-4897-8FB3-EE6E2E64097C}" presName="composite" presStyleCnt="0"/>
      <dgm:spPr/>
      <dgm:t>
        <a:bodyPr/>
        <a:lstStyle/>
        <a:p>
          <a:endParaRPr lang="en-US"/>
        </a:p>
      </dgm:t>
    </dgm:pt>
    <dgm:pt modelId="{B4E0564C-AEBA-4E35-A64B-66D090C52718}" type="pres">
      <dgm:prSet presAssocID="{7B95BE44-2AB6-4897-8FB3-EE6E2E64097C}" presName="rect1" presStyleLbl="bgImgPlace1" presStyleIdx="1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</dgm:spPr>
      <dgm:t>
        <a:bodyPr/>
        <a:lstStyle/>
        <a:p>
          <a:endParaRPr lang="en-US"/>
        </a:p>
      </dgm:t>
    </dgm:pt>
    <dgm:pt modelId="{5D8B3A33-B678-4207-AF44-6E4417CE2BFA}" type="pres">
      <dgm:prSet presAssocID="{7B95BE44-2AB6-4897-8FB3-EE6E2E64097C}" presName="wedgeRectCallout1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F4F4A-BD1B-4EBA-81D0-60D7F75CF980}" type="pres">
      <dgm:prSet presAssocID="{A47BB66C-9CC3-4206-A028-4054B54C3F58}" presName="sibTrans" presStyleCnt="0"/>
      <dgm:spPr/>
      <dgm:t>
        <a:bodyPr/>
        <a:lstStyle/>
        <a:p>
          <a:endParaRPr lang="en-US"/>
        </a:p>
      </dgm:t>
    </dgm:pt>
    <dgm:pt modelId="{58A9E823-3BB8-411C-842B-A4896763400C}" type="pres">
      <dgm:prSet presAssocID="{7BB06D8B-9843-4974-9BA1-2F79BBFC7663}" presName="composite" presStyleCnt="0"/>
      <dgm:spPr/>
      <dgm:t>
        <a:bodyPr/>
        <a:lstStyle/>
        <a:p>
          <a:endParaRPr lang="en-US"/>
        </a:p>
      </dgm:t>
    </dgm:pt>
    <dgm:pt modelId="{76DD8063-6B11-42D2-86ED-FD9321593F7B}" type="pres">
      <dgm:prSet presAssocID="{7BB06D8B-9843-4974-9BA1-2F79BBFC7663}" presName="rect1" presStyleLbl="bgImgPlace1" presStyleIdx="2" presStyleCnt="8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48" t="-20703" r="-4848" b="-20703"/>
          </a:stretch>
        </a:blipFill>
      </dgm:spPr>
      <dgm:t>
        <a:bodyPr/>
        <a:lstStyle/>
        <a:p>
          <a:endParaRPr lang="en-US"/>
        </a:p>
      </dgm:t>
    </dgm:pt>
    <dgm:pt modelId="{FBCC96FB-91DA-4680-A9AA-C17300A7D7DC}" type="pres">
      <dgm:prSet presAssocID="{7BB06D8B-9843-4974-9BA1-2F79BBFC7663}" presName="wedgeRectCallout1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DCEF8-8917-4CDA-89D7-83D83D0E3E75}" type="pres">
      <dgm:prSet presAssocID="{319F362F-FBF7-4583-BA7F-4CB5D2C6D972}" presName="sibTrans" presStyleCnt="0"/>
      <dgm:spPr/>
      <dgm:t>
        <a:bodyPr/>
        <a:lstStyle/>
        <a:p>
          <a:endParaRPr lang="en-US"/>
        </a:p>
      </dgm:t>
    </dgm:pt>
    <dgm:pt modelId="{FBCCB26D-7452-4AD9-9B83-18AE452CB869}" type="pres">
      <dgm:prSet presAssocID="{04778CD5-9878-46D6-AAB0-2987DC474C6C}" presName="composite" presStyleCnt="0"/>
      <dgm:spPr/>
      <dgm:t>
        <a:bodyPr/>
        <a:lstStyle/>
        <a:p>
          <a:endParaRPr lang="en-US"/>
        </a:p>
      </dgm:t>
    </dgm:pt>
    <dgm:pt modelId="{0FAD2135-5AC6-48C0-9050-E141CA5706B9}" type="pres">
      <dgm:prSet presAssocID="{04778CD5-9878-46D6-AAB0-2987DC474C6C}" presName="rect1" presStyleLbl="bgImgPlace1" presStyleIdx="3" presStyleCnt="8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560" t="-33557" r="-18560" b="-24987"/>
          </a:stretch>
        </a:blipFill>
      </dgm:spPr>
      <dgm:t>
        <a:bodyPr/>
        <a:lstStyle/>
        <a:p>
          <a:endParaRPr lang="en-US"/>
        </a:p>
      </dgm:t>
    </dgm:pt>
    <dgm:pt modelId="{AF29DB52-6772-4146-9533-4C6606A68E72}" type="pres">
      <dgm:prSet presAssocID="{04778CD5-9878-46D6-AAB0-2987DC474C6C}" presName="wedgeRectCallout1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148AF4-0ACE-498F-BE4D-8E96F375C82E}" type="pres">
      <dgm:prSet presAssocID="{32D45C73-2AAB-41B0-BE51-D1B33A2B1E80}" presName="sibTrans" presStyleCnt="0"/>
      <dgm:spPr/>
      <dgm:t>
        <a:bodyPr/>
        <a:lstStyle/>
        <a:p>
          <a:endParaRPr lang="en-US"/>
        </a:p>
      </dgm:t>
    </dgm:pt>
    <dgm:pt modelId="{0943BB7A-754A-48CF-B106-4CA077F87E22}" type="pres">
      <dgm:prSet presAssocID="{412733D0-F78F-47D0-A6BB-97138DBE8335}" presName="composite" presStyleCnt="0"/>
      <dgm:spPr/>
      <dgm:t>
        <a:bodyPr/>
        <a:lstStyle/>
        <a:p>
          <a:endParaRPr lang="en-US"/>
        </a:p>
      </dgm:t>
    </dgm:pt>
    <dgm:pt modelId="{FC88F384-62B7-4947-A0DB-D223A4619B74}" type="pres">
      <dgm:prSet presAssocID="{412733D0-F78F-47D0-A6BB-97138DBE8335}" presName="rect1" presStyleLbl="bgImgPlace1" presStyleIdx="4" presStyleCnt="8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48" t="-20702" r="-4848" b="-12132"/>
          </a:stretch>
        </a:blipFill>
      </dgm:spPr>
      <dgm:t>
        <a:bodyPr/>
        <a:lstStyle/>
        <a:p>
          <a:endParaRPr lang="en-US"/>
        </a:p>
      </dgm:t>
    </dgm:pt>
    <dgm:pt modelId="{8854BDA3-2E62-41C1-895F-D0E8A1C5801F}" type="pres">
      <dgm:prSet presAssocID="{412733D0-F78F-47D0-A6BB-97138DBE8335}" presName="wedgeRectCallout1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C66E77-DAE9-481A-B2CF-FF648AD8B5E1}" type="pres">
      <dgm:prSet presAssocID="{C79B61DC-56C8-487F-AD84-617D23587FC5}" presName="sibTrans" presStyleCnt="0"/>
      <dgm:spPr/>
      <dgm:t>
        <a:bodyPr/>
        <a:lstStyle/>
        <a:p>
          <a:endParaRPr lang="en-US"/>
        </a:p>
      </dgm:t>
    </dgm:pt>
    <dgm:pt modelId="{C297F0F0-0410-494B-B3ED-A9BAF0384485}" type="pres">
      <dgm:prSet presAssocID="{02AE79E4-505F-4312-8BC0-8B8767F1ED4E}" presName="composite" presStyleCnt="0"/>
      <dgm:spPr/>
    </dgm:pt>
    <dgm:pt modelId="{2E6DDD70-2FA9-47BC-96A2-BA94AFE96C81}" type="pres">
      <dgm:prSet presAssocID="{02AE79E4-505F-4312-8BC0-8B8767F1ED4E}" presName="rect1" presStyleLbl="bgImgPlace1" presStyleIdx="5" presStyleCnt="8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90" b="-53710"/>
          </a:stretch>
        </a:blipFill>
      </dgm:spPr>
      <dgm:t>
        <a:bodyPr/>
        <a:lstStyle/>
        <a:p>
          <a:endParaRPr lang="en-US"/>
        </a:p>
      </dgm:t>
    </dgm:pt>
    <dgm:pt modelId="{064F7A75-F0AE-4F3D-B8FF-BFF6E00726CC}" type="pres">
      <dgm:prSet presAssocID="{02AE79E4-505F-4312-8BC0-8B8767F1ED4E}" presName="wedgeRectCallout1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72539B-169B-444E-A1D9-C405C2F29442}" type="pres">
      <dgm:prSet presAssocID="{CB2C3BE4-F749-48BD-96EE-2B8762C4D243}" presName="sibTrans" presStyleCnt="0"/>
      <dgm:spPr/>
    </dgm:pt>
    <dgm:pt modelId="{F3F36C00-07B6-4EAA-ACF2-8B57F2C0A3F1}" type="pres">
      <dgm:prSet presAssocID="{F73D650E-8B3F-419D-856A-BFAE03DB8783}" presName="composite" presStyleCnt="0"/>
      <dgm:spPr/>
    </dgm:pt>
    <dgm:pt modelId="{83035B26-6DC1-4910-8875-56D41E328090}" type="pres">
      <dgm:prSet presAssocID="{F73D650E-8B3F-419D-856A-BFAE03DB8783}" presName="rect1" presStyleLbl="bgImgPlace1" presStyleIdx="6" presStyleCnt="8"/>
      <dgm:spPr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860" b="-45140"/>
          </a:stretch>
        </a:blipFill>
      </dgm:spPr>
      <dgm:t>
        <a:bodyPr/>
        <a:lstStyle/>
        <a:p>
          <a:endParaRPr lang="en-US"/>
        </a:p>
      </dgm:t>
    </dgm:pt>
    <dgm:pt modelId="{9405266B-96E7-44A1-A7E1-F80FD90AB904}" type="pres">
      <dgm:prSet presAssocID="{F73D650E-8B3F-419D-856A-BFAE03DB8783}" presName="wedgeRectCallout1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7BD8A-E1E0-4FA3-A44F-179E5913676C}" type="pres">
      <dgm:prSet presAssocID="{FD7C8F1B-6A10-47C9-B7CA-F341F22AB253}" presName="sibTrans" presStyleCnt="0"/>
      <dgm:spPr/>
    </dgm:pt>
    <dgm:pt modelId="{0FBEBA65-35B7-4720-951A-E6AB6BE77D72}" type="pres">
      <dgm:prSet presAssocID="{2B725D8C-F37E-4B37-A487-53AD16ACCD2E}" presName="composite" presStyleCnt="0"/>
      <dgm:spPr/>
    </dgm:pt>
    <dgm:pt modelId="{F49CDB43-20E3-4E78-9E15-17AF174A5B48}" type="pres">
      <dgm:prSet presAssocID="{2B725D8C-F37E-4B37-A487-53AD16ACCD2E}" presName="rect1" presStyleLbl="bgImgPlace1" presStyleIdx="7" presStyleCnt="8"/>
      <dgm:spPr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20" t="-22845" r="-1420" b="-22845"/>
          </a:stretch>
        </a:blipFill>
      </dgm:spPr>
      <dgm:t>
        <a:bodyPr/>
        <a:lstStyle/>
        <a:p>
          <a:endParaRPr lang="en-US"/>
        </a:p>
      </dgm:t>
    </dgm:pt>
    <dgm:pt modelId="{069B0F89-9956-4DDA-BEFB-50157753D4AD}" type="pres">
      <dgm:prSet presAssocID="{2B725D8C-F37E-4B37-A487-53AD16ACCD2E}" presName="wedgeRectCallout1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604D87-1541-40A9-8B45-92898A7973A5}" srcId="{7442ABF4-FE4A-47C1-A503-89DB124FF5B9}" destId="{02AE79E4-505F-4312-8BC0-8B8767F1ED4E}" srcOrd="5" destOrd="0" parTransId="{630159E2-67D7-4191-ABA4-F8398E04BBD6}" sibTransId="{CB2C3BE4-F749-48BD-96EE-2B8762C4D243}"/>
    <dgm:cxn modelId="{FB301B3D-CE31-4D33-BA22-521ED53EF1B3}" srcId="{7442ABF4-FE4A-47C1-A503-89DB124FF5B9}" destId="{7B95BE44-2AB6-4897-8FB3-EE6E2E64097C}" srcOrd="1" destOrd="0" parTransId="{EFD9B1BB-08DF-41AE-AE79-F91E45C89E15}" sibTransId="{A47BB66C-9CC3-4206-A028-4054B54C3F58}"/>
    <dgm:cxn modelId="{8896C925-4E94-4577-8933-1E785DE58716}" srcId="{7442ABF4-FE4A-47C1-A503-89DB124FF5B9}" destId="{412733D0-F78F-47D0-A6BB-97138DBE8335}" srcOrd="4" destOrd="0" parTransId="{5A006CEA-D3C1-43B0-9316-6BFC1C1F1824}" sibTransId="{C79B61DC-56C8-487F-AD84-617D23587FC5}"/>
    <dgm:cxn modelId="{9D59E739-AB3A-40EF-A2F3-883AD83F9AB5}" type="presOf" srcId="{F73D650E-8B3F-419D-856A-BFAE03DB8783}" destId="{9405266B-96E7-44A1-A7E1-F80FD90AB904}" srcOrd="0" destOrd="0" presId="urn:microsoft.com/office/officeart/2008/layout/BendingPictureCaptionList"/>
    <dgm:cxn modelId="{88BBCAB3-0B03-4295-AA88-5B534F3B176B}" srcId="{7442ABF4-FE4A-47C1-A503-89DB124FF5B9}" destId="{2B725D8C-F37E-4B37-A487-53AD16ACCD2E}" srcOrd="7" destOrd="0" parTransId="{BF5A2B47-BF9C-4DAC-8D60-FC349E92A1A1}" sibTransId="{A87B6E4A-86AA-4B6D-BFE7-C1B490F02D86}"/>
    <dgm:cxn modelId="{CC43580D-D36F-4DF5-BB69-3E2AC92AA034}" srcId="{7442ABF4-FE4A-47C1-A503-89DB124FF5B9}" destId="{7BB06D8B-9843-4974-9BA1-2F79BBFC7663}" srcOrd="2" destOrd="0" parTransId="{8A304119-FAC9-4C2B-9CDA-0D21A00F85DD}" sibTransId="{319F362F-FBF7-4583-BA7F-4CB5D2C6D972}"/>
    <dgm:cxn modelId="{CEDB60A3-0969-4F3A-91C6-CC67BDF6BB17}" type="presOf" srcId="{04778CD5-9878-46D6-AAB0-2987DC474C6C}" destId="{AF29DB52-6772-4146-9533-4C6606A68E72}" srcOrd="0" destOrd="0" presId="urn:microsoft.com/office/officeart/2008/layout/BendingPictureCaptionList"/>
    <dgm:cxn modelId="{1EA92F60-6CE4-4404-A0CC-E426B85EC23F}" type="presOf" srcId="{412733D0-F78F-47D0-A6BB-97138DBE8335}" destId="{8854BDA3-2E62-41C1-895F-D0E8A1C5801F}" srcOrd="0" destOrd="0" presId="urn:microsoft.com/office/officeart/2008/layout/BendingPictureCaptionList"/>
    <dgm:cxn modelId="{27CC9926-632B-44F5-A69E-CCEAB62B35A4}" type="presOf" srcId="{7B95BE44-2AB6-4897-8FB3-EE6E2E64097C}" destId="{5D8B3A33-B678-4207-AF44-6E4417CE2BFA}" srcOrd="0" destOrd="0" presId="urn:microsoft.com/office/officeart/2008/layout/BendingPictureCaptionList"/>
    <dgm:cxn modelId="{28AC19D3-8F87-441F-B233-742F42BA3CB6}" type="presOf" srcId="{7BB06D8B-9843-4974-9BA1-2F79BBFC7663}" destId="{FBCC96FB-91DA-4680-A9AA-C17300A7D7DC}" srcOrd="0" destOrd="0" presId="urn:microsoft.com/office/officeart/2008/layout/BendingPictureCaptionList"/>
    <dgm:cxn modelId="{F2761E04-FFE7-4A46-AC09-EB1828CDAD3F}" type="presOf" srcId="{7442ABF4-FE4A-47C1-A503-89DB124FF5B9}" destId="{B52017C0-877A-41A5-BA45-A2F3D641129C}" srcOrd="0" destOrd="0" presId="urn:microsoft.com/office/officeart/2008/layout/BendingPictureCaptionList"/>
    <dgm:cxn modelId="{D4B833A9-BC33-48FF-A6DE-70A99927F937}" srcId="{7442ABF4-FE4A-47C1-A503-89DB124FF5B9}" destId="{E8846A22-258A-4FD5-BBCC-46007FD75037}" srcOrd="0" destOrd="0" parTransId="{B093A3BF-9224-4252-89AE-B6622BE68506}" sibTransId="{CE0F2DEA-23A7-41E7-8663-954B8FE9D512}"/>
    <dgm:cxn modelId="{CADA903F-B95B-4EE0-AD46-2672D01C8442}" type="presOf" srcId="{2B725D8C-F37E-4B37-A487-53AD16ACCD2E}" destId="{069B0F89-9956-4DDA-BEFB-50157753D4AD}" srcOrd="0" destOrd="0" presId="urn:microsoft.com/office/officeart/2008/layout/BendingPictureCaptionList"/>
    <dgm:cxn modelId="{659BD650-62A5-47A4-A07C-C458ECA9E1D7}" type="presOf" srcId="{02AE79E4-505F-4312-8BC0-8B8767F1ED4E}" destId="{064F7A75-F0AE-4F3D-B8FF-BFF6E00726CC}" srcOrd="0" destOrd="0" presId="urn:microsoft.com/office/officeart/2008/layout/BendingPictureCaptionList"/>
    <dgm:cxn modelId="{0E6A206E-B01F-4E4F-8F12-2598FCBC64B4}" srcId="{7442ABF4-FE4A-47C1-A503-89DB124FF5B9}" destId="{F73D650E-8B3F-419D-856A-BFAE03DB8783}" srcOrd="6" destOrd="0" parTransId="{CC90727E-E183-486B-B884-FC7700472BF1}" sibTransId="{FD7C8F1B-6A10-47C9-B7CA-F341F22AB253}"/>
    <dgm:cxn modelId="{E3F31E7D-2670-482D-AF4C-73F5287F3132}" type="presOf" srcId="{E8846A22-258A-4FD5-BBCC-46007FD75037}" destId="{AD6D04CC-D452-4186-AC18-93DB2BD9A6F1}" srcOrd="0" destOrd="0" presId="urn:microsoft.com/office/officeart/2008/layout/BendingPictureCaptionList"/>
    <dgm:cxn modelId="{776D55C9-4B2E-4318-ADD7-8AD7B7AC46B3}" srcId="{7442ABF4-FE4A-47C1-A503-89DB124FF5B9}" destId="{04778CD5-9878-46D6-AAB0-2987DC474C6C}" srcOrd="3" destOrd="0" parTransId="{1C2D4F85-BE69-4DBF-93DF-1F0A5D86846A}" sibTransId="{32D45C73-2AAB-41B0-BE51-D1B33A2B1E80}"/>
    <dgm:cxn modelId="{8CD1BEFD-F9A7-4819-9ABD-739B802B8203}" type="presParOf" srcId="{B52017C0-877A-41A5-BA45-A2F3D641129C}" destId="{BCD3FAFA-C8FE-4F40-8DED-6A315E44D302}" srcOrd="0" destOrd="0" presId="urn:microsoft.com/office/officeart/2008/layout/BendingPictureCaptionList"/>
    <dgm:cxn modelId="{944F0E5C-CD93-4BD0-BF1A-9B6FF4A76A42}" type="presParOf" srcId="{BCD3FAFA-C8FE-4F40-8DED-6A315E44D302}" destId="{89BBFDBC-ECE1-48F3-B563-FCECEF8790B0}" srcOrd="0" destOrd="0" presId="urn:microsoft.com/office/officeart/2008/layout/BendingPictureCaptionList"/>
    <dgm:cxn modelId="{CAFDF431-0BF4-4DAD-985E-C84A17C7E704}" type="presParOf" srcId="{BCD3FAFA-C8FE-4F40-8DED-6A315E44D302}" destId="{AD6D04CC-D452-4186-AC18-93DB2BD9A6F1}" srcOrd="1" destOrd="0" presId="urn:microsoft.com/office/officeart/2008/layout/BendingPictureCaptionList"/>
    <dgm:cxn modelId="{81E6CBE5-A533-4FA2-B77C-B1600DAACB01}" type="presParOf" srcId="{B52017C0-877A-41A5-BA45-A2F3D641129C}" destId="{E916F076-7015-49B7-8615-12B938FF35D5}" srcOrd="1" destOrd="0" presId="urn:microsoft.com/office/officeart/2008/layout/BendingPictureCaptionList"/>
    <dgm:cxn modelId="{AEF70C0C-033C-43E9-B8A4-98CE645C3EC9}" type="presParOf" srcId="{B52017C0-877A-41A5-BA45-A2F3D641129C}" destId="{55A53725-6D70-490A-84C9-F835668CED39}" srcOrd="2" destOrd="0" presId="urn:microsoft.com/office/officeart/2008/layout/BendingPictureCaptionList"/>
    <dgm:cxn modelId="{C0B1CB09-43B9-4EBB-8BE3-265CD90AA91B}" type="presParOf" srcId="{55A53725-6D70-490A-84C9-F835668CED39}" destId="{B4E0564C-AEBA-4E35-A64B-66D090C52718}" srcOrd="0" destOrd="0" presId="urn:microsoft.com/office/officeart/2008/layout/BendingPictureCaptionList"/>
    <dgm:cxn modelId="{8D1D782F-8BD6-45F2-A87A-E715294E7CB3}" type="presParOf" srcId="{55A53725-6D70-490A-84C9-F835668CED39}" destId="{5D8B3A33-B678-4207-AF44-6E4417CE2BFA}" srcOrd="1" destOrd="0" presId="urn:microsoft.com/office/officeart/2008/layout/BendingPictureCaptionList"/>
    <dgm:cxn modelId="{ECAD3814-CB73-4165-B528-8BA8592CE3D5}" type="presParOf" srcId="{B52017C0-877A-41A5-BA45-A2F3D641129C}" destId="{502F4F4A-BD1B-4EBA-81D0-60D7F75CF980}" srcOrd="3" destOrd="0" presId="urn:microsoft.com/office/officeart/2008/layout/BendingPictureCaptionList"/>
    <dgm:cxn modelId="{98500492-E20E-4B89-8419-DA9330E01630}" type="presParOf" srcId="{B52017C0-877A-41A5-BA45-A2F3D641129C}" destId="{58A9E823-3BB8-411C-842B-A4896763400C}" srcOrd="4" destOrd="0" presId="urn:microsoft.com/office/officeart/2008/layout/BendingPictureCaptionList"/>
    <dgm:cxn modelId="{9DA4C5C3-4C26-4988-857B-379967E8AB95}" type="presParOf" srcId="{58A9E823-3BB8-411C-842B-A4896763400C}" destId="{76DD8063-6B11-42D2-86ED-FD9321593F7B}" srcOrd="0" destOrd="0" presId="urn:microsoft.com/office/officeart/2008/layout/BendingPictureCaptionList"/>
    <dgm:cxn modelId="{18C2DDDB-C718-4D0B-A040-944B42EA4E58}" type="presParOf" srcId="{58A9E823-3BB8-411C-842B-A4896763400C}" destId="{FBCC96FB-91DA-4680-A9AA-C17300A7D7DC}" srcOrd="1" destOrd="0" presId="urn:microsoft.com/office/officeart/2008/layout/BendingPictureCaptionList"/>
    <dgm:cxn modelId="{33E93F62-7892-433C-8709-B21C8D6E783B}" type="presParOf" srcId="{B52017C0-877A-41A5-BA45-A2F3D641129C}" destId="{871DCEF8-8917-4CDA-89D7-83D83D0E3E75}" srcOrd="5" destOrd="0" presId="urn:microsoft.com/office/officeart/2008/layout/BendingPictureCaptionList"/>
    <dgm:cxn modelId="{2A9B3484-A688-47F5-B9D5-7DB18A6334FB}" type="presParOf" srcId="{B52017C0-877A-41A5-BA45-A2F3D641129C}" destId="{FBCCB26D-7452-4AD9-9B83-18AE452CB869}" srcOrd="6" destOrd="0" presId="urn:microsoft.com/office/officeart/2008/layout/BendingPictureCaptionList"/>
    <dgm:cxn modelId="{85107A4E-94ED-425D-8A91-3C5979CDACF2}" type="presParOf" srcId="{FBCCB26D-7452-4AD9-9B83-18AE452CB869}" destId="{0FAD2135-5AC6-48C0-9050-E141CA5706B9}" srcOrd="0" destOrd="0" presId="urn:microsoft.com/office/officeart/2008/layout/BendingPictureCaptionList"/>
    <dgm:cxn modelId="{55C3EC64-301C-4915-82C8-4A690E151E3F}" type="presParOf" srcId="{FBCCB26D-7452-4AD9-9B83-18AE452CB869}" destId="{AF29DB52-6772-4146-9533-4C6606A68E72}" srcOrd="1" destOrd="0" presId="urn:microsoft.com/office/officeart/2008/layout/BendingPictureCaptionList"/>
    <dgm:cxn modelId="{277C44F1-C474-46D5-A5B7-7FC447EE7172}" type="presParOf" srcId="{B52017C0-877A-41A5-BA45-A2F3D641129C}" destId="{C7148AF4-0ACE-498F-BE4D-8E96F375C82E}" srcOrd="7" destOrd="0" presId="urn:microsoft.com/office/officeart/2008/layout/BendingPictureCaptionList"/>
    <dgm:cxn modelId="{0C62AEEB-F2C0-47FB-B452-886F8DDFC0B4}" type="presParOf" srcId="{B52017C0-877A-41A5-BA45-A2F3D641129C}" destId="{0943BB7A-754A-48CF-B106-4CA077F87E22}" srcOrd="8" destOrd="0" presId="urn:microsoft.com/office/officeart/2008/layout/BendingPictureCaptionList"/>
    <dgm:cxn modelId="{1AA22100-F25D-464F-AF87-F0BCE3CBB8F7}" type="presParOf" srcId="{0943BB7A-754A-48CF-B106-4CA077F87E22}" destId="{FC88F384-62B7-4947-A0DB-D223A4619B74}" srcOrd="0" destOrd="0" presId="urn:microsoft.com/office/officeart/2008/layout/BendingPictureCaptionList"/>
    <dgm:cxn modelId="{FEEE8F7A-4B8F-4FBD-AFD2-918D2C44E550}" type="presParOf" srcId="{0943BB7A-754A-48CF-B106-4CA077F87E22}" destId="{8854BDA3-2E62-41C1-895F-D0E8A1C5801F}" srcOrd="1" destOrd="0" presId="urn:microsoft.com/office/officeart/2008/layout/BendingPictureCaptionList"/>
    <dgm:cxn modelId="{5D20FB72-50F6-4E44-8D06-287351F5501C}" type="presParOf" srcId="{B52017C0-877A-41A5-BA45-A2F3D641129C}" destId="{B2C66E77-DAE9-481A-B2CF-FF648AD8B5E1}" srcOrd="9" destOrd="0" presId="urn:microsoft.com/office/officeart/2008/layout/BendingPictureCaptionList"/>
    <dgm:cxn modelId="{C53FDCFE-2E82-4223-8A7D-E75780E2265C}" type="presParOf" srcId="{B52017C0-877A-41A5-BA45-A2F3D641129C}" destId="{C297F0F0-0410-494B-B3ED-A9BAF0384485}" srcOrd="10" destOrd="0" presId="urn:microsoft.com/office/officeart/2008/layout/BendingPictureCaptionList"/>
    <dgm:cxn modelId="{ADB4C050-B08F-4676-871A-6C024E63CEDD}" type="presParOf" srcId="{C297F0F0-0410-494B-B3ED-A9BAF0384485}" destId="{2E6DDD70-2FA9-47BC-96A2-BA94AFE96C81}" srcOrd="0" destOrd="0" presId="urn:microsoft.com/office/officeart/2008/layout/BendingPictureCaptionList"/>
    <dgm:cxn modelId="{53124C7A-55DA-4CD7-8596-1DD4B6DF78B9}" type="presParOf" srcId="{C297F0F0-0410-494B-B3ED-A9BAF0384485}" destId="{064F7A75-F0AE-4F3D-B8FF-BFF6E00726CC}" srcOrd="1" destOrd="0" presId="urn:microsoft.com/office/officeart/2008/layout/BendingPictureCaptionList"/>
    <dgm:cxn modelId="{09E004A1-9BB2-42B4-8484-5C75FF688232}" type="presParOf" srcId="{B52017C0-877A-41A5-BA45-A2F3D641129C}" destId="{CE72539B-169B-444E-A1D9-C405C2F29442}" srcOrd="11" destOrd="0" presId="urn:microsoft.com/office/officeart/2008/layout/BendingPictureCaptionList"/>
    <dgm:cxn modelId="{3D9A61D6-C517-4AD0-8BD5-B2E951D30A84}" type="presParOf" srcId="{B52017C0-877A-41A5-BA45-A2F3D641129C}" destId="{F3F36C00-07B6-4EAA-ACF2-8B57F2C0A3F1}" srcOrd="12" destOrd="0" presId="urn:microsoft.com/office/officeart/2008/layout/BendingPictureCaptionList"/>
    <dgm:cxn modelId="{8324D99D-055D-4E29-8073-4063BA4359AA}" type="presParOf" srcId="{F3F36C00-07B6-4EAA-ACF2-8B57F2C0A3F1}" destId="{83035B26-6DC1-4910-8875-56D41E328090}" srcOrd="0" destOrd="0" presId="urn:microsoft.com/office/officeart/2008/layout/BendingPictureCaptionList"/>
    <dgm:cxn modelId="{0F1D3720-5074-42E5-842D-3C94BB5D04EF}" type="presParOf" srcId="{F3F36C00-07B6-4EAA-ACF2-8B57F2C0A3F1}" destId="{9405266B-96E7-44A1-A7E1-F80FD90AB904}" srcOrd="1" destOrd="0" presId="urn:microsoft.com/office/officeart/2008/layout/BendingPictureCaptionList"/>
    <dgm:cxn modelId="{B470EBA9-021F-4584-8AED-9ADD7D7C3F61}" type="presParOf" srcId="{B52017C0-877A-41A5-BA45-A2F3D641129C}" destId="{F507BD8A-E1E0-4FA3-A44F-179E5913676C}" srcOrd="13" destOrd="0" presId="urn:microsoft.com/office/officeart/2008/layout/BendingPictureCaptionList"/>
    <dgm:cxn modelId="{3EE6FA02-8375-4EF6-8E4B-CB7AEFDED69E}" type="presParOf" srcId="{B52017C0-877A-41A5-BA45-A2F3D641129C}" destId="{0FBEBA65-35B7-4720-951A-E6AB6BE77D72}" srcOrd="14" destOrd="0" presId="urn:microsoft.com/office/officeart/2008/layout/BendingPictureCaptionList"/>
    <dgm:cxn modelId="{027E38B2-F49F-42C8-BCA5-646F33232097}" type="presParOf" srcId="{0FBEBA65-35B7-4720-951A-E6AB6BE77D72}" destId="{F49CDB43-20E3-4E78-9E15-17AF174A5B48}" srcOrd="0" destOrd="0" presId="urn:microsoft.com/office/officeart/2008/layout/BendingPictureCaptionList"/>
    <dgm:cxn modelId="{F72A260B-001B-40FD-903A-5F5EF12EA587}" type="presParOf" srcId="{0FBEBA65-35B7-4720-951A-E6AB6BE77D72}" destId="{069B0F89-9956-4DDA-BEFB-50157753D4AD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BFDBC-ECE1-48F3-B563-FCECEF8790B0}">
      <dsp:nvSpPr>
        <dsp:cNvPr id="0" name=""/>
        <dsp:cNvSpPr/>
      </dsp:nvSpPr>
      <dsp:spPr>
        <a:xfrm>
          <a:off x="1353900" y="601"/>
          <a:ext cx="2740303" cy="219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D04CC-D452-4186-AC18-93DB2BD9A6F1}">
      <dsp:nvSpPr>
        <dsp:cNvPr id="0" name=""/>
        <dsp:cNvSpPr/>
      </dsp:nvSpPr>
      <dsp:spPr>
        <a:xfrm>
          <a:off x="1600527" y="1973620"/>
          <a:ext cx="2438870" cy="76728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Adam Tuliper</a:t>
          </a:r>
          <a:r>
            <a:rPr lang="en-US" sz="1400" kern="1200" dirty="0" smtClean="0"/>
            <a:t/>
          </a:r>
          <a:br>
            <a:rPr lang="en-US" sz="1400" kern="1200" dirty="0" smtClean="0"/>
          </a:br>
          <a:r>
            <a:rPr lang="en-US" sz="1400" kern="1200" dirty="0" smtClean="0"/>
            <a:t>Technical Evangelist</a:t>
          </a:r>
          <a:endParaRPr lang="en-US" sz="1400" kern="1200" dirty="0"/>
        </a:p>
      </dsp:txBody>
      <dsp:txXfrm>
        <a:off x="1600527" y="1973620"/>
        <a:ext cx="2438870" cy="767285"/>
      </dsp:txXfrm>
    </dsp:sp>
    <dsp:sp modelId="{B4E0564C-AEBA-4E35-A64B-66D090C52718}">
      <dsp:nvSpPr>
        <dsp:cNvPr id="0" name=""/>
        <dsp:cNvSpPr/>
      </dsp:nvSpPr>
      <dsp:spPr>
        <a:xfrm>
          <a:off x="4368234" y="601"/>
          <a:ext cx="2740303" cy="219224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B3A33-B678-4207-AF44-6E4417CE2BFA}">
      <dsp:nvSpPr>
        <dsp:cNvPr id="0" name=""/>
        <dsp:cNvSpPr/>
      </dsp:nvSpPr>
      <dsp:spPr>
        <a:xfrm>
          <a:off x="4614861" y="1973620"/>
          <a:ext cx="2438870" cy="76728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Bret Stateham</a:t>
          </a:r>
          <a:r>
            <a:rPr lang="en-US" sz="1400" kern="1200" dirty="0" smtClean="0"/>
            <a:t/>
          </a:r>
          <a:br>
            <a:rPr lang="en-US" sz="1400" kern="1200" dirty="0" smtClean="0"/>
          </a:br>
          <a:r>
            <a:rPr lang="en-US" sz="1400" kern="1200" dirty="0" smtClean="0"/>
            <a:t>Technical Evangelist </a:t>
          </a:r>
          <a:endParaRPr lang="en-US" sz="1400" kern="1200" dirty="0"/>
        </a:p>
      </dsp:txBody>
      <dsp:txXfrm>
        <a:off x="4614861" y="1973620"/>
        <a:ext cx="2438870" cy="767285"/>
      </dsp:txXfrm>
    </dsp:sp>
    <dsp:sp modelId="{76DD8063-6B11-42D2-86ED-FD9321593F7B}">
      <dsp:nvSpPr>
        <dsp:cNvPr id="0" name=""/>
        <dsp:cNvSpPr/>
      </dsp:nvSpPr>
      <dsp:spPr>
        <a:xfrm>
          <a:off x="7382568" y="601"/>
          <a:ext cx="2740303" cy="219224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C96FB-91DA-4680-A9AA-C17300A7D7DC}">
      <dsp:nvSpPr>
        <dsp:cNvPr id="0" name=""/>
        <dsp:cNvSpPr/>
      </dsp:nvSpPr>
      <dsp:spPr>
        <a:xfrm>
          <a:off x="7629196" y="1973620"/>
          <a:ext cx="2438870" cy="76728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Daniel Egan</a:t>
          </a:r>
          <a:br>
            <a:rPr lang="en-US" sz="2000" kern="1200" dirty="0" smtClean="0"/>
          </a:br>
          <a:r>
            <a:rPr lang="en-US" sz="1400" kern="1200" dirty="0" smtClean="0"/>
            <a:t>Technical Evangelist</a:t>
          </a:r>
          <a:endParaRPr lang="en-US" sz="1400" kern="1200" dirty="0"/>
        </a:p>
      </dsp:txBody>
      <dsp:txXfrm>
        <a:off x="7629196" y="1973620"/>
        <a:ext cx="2438870" cy="767285"/>
      </dsp:txXfrm>
    </dsp:sp>
    <dsp:sp modelId="{0FAD2135-5AC6-48C0-9050-E141CA5706B9}">
      <dsp:nvSpPr>
        <dsp:cNvPr id="0" name=""/>
        <dsp:cNvSpPr/>
      </dsp:nvSpPr>
      <dsp:spPr>
        <a:xfrm>
          <a:off x="2861067" y="3014935"/>
          <a:ext cx="2740303" cy="219224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9DB52-6772-4146-9533-4C6606A68E72}">
      <dsp:nvSpPr>
        <dsp:cNvPr id="0" name=""/>
        <dsp:cNvSpPr/>
      </dsp:nvSpPr>
      <dsp:spPr>
        <a:xfrm>
          <a:off x="3107694" y="4987954"/>
          <a:ext cx="2438870" cy="76728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Sam Stokes</a:t>
          </a:r>
          <a:br>
            <a:rPr lang="en-US" sz="2000" kern="1200" dirty="0" smtClean="0"/>
          </a:br>
          <a:r>
            <a:rPr lang="en-US" sz="1400" kern="1200" dirty="0" smtClean="0"/>
            <a:t>Technical Evangelist</a:t>
          </a:r>
          <a:endParaRPr lang="en-US" sz="1400" kern="1200" dirty="0"/>
        </a:p>
      </dsp:txBody>
      <dsp:txXfrm>
        <a:off x="3107694" y="4987954"/>
        <a:ext cx="2438870" cy="767285"/>
      </dsp:txXfrm>
    </dsp:sp>
    <dsp:sp modelId="{FC88F384-62B7-4947-A0DB-D223A4619B74}">
      <dsp:nvSpPr>
        <dsp:cNvPr id="0" name=""/>
        <dsp:cNvSpPr/>
      </dsp:nvSpPr>
      <dsp:spPr>
        <a:xfrm>
          <a:off x="5875401" y="3014935"/>
          <a:ext cx="2740303" cy="2192242"/>
        </a:xfrm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4BDA3-2E62-41C1-895F-D0E8A1C5801F}">
      <dsp:nvSpPr>
        <dsp:cNvPr id="0" name=""/>
        <dsp:cNvSpPr/>
      </dsp:nvSpPr>
      <dsp:spPr>
        <a:xfrm>
          <a:off x="6122029" y="4987954"/>
          <a:ext cx="2438870" cy="76728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Yesenia Alvarez</a:t>
          </a:r>
          <a:br>
            <a:rPr lang="en-US" sz="2000" kern="1200" dirty="0" smtClean="0"/>
          </a:br>
          <a:r>
            <a:rPr lang="en-US" sz="1400" kern="1200" dirty="0" smtClean="0"/>
            <a:t>Community Evangelist</a:t>
          </a:r>
          <a:endParaRPr lang="en-US" sz="1400" kern="1200" dirty="0"/>
        </a:p>
      </dsp:txBody>
      <dsp:txXfrm>
        <a:off x="6122029" y="4987954"/>
        <a:ext cx="2438870" cy="767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BFDBC-ECE1-48F3-B563-FCECEF8790B0}">
      <dsp:nvSpPr>
        <dsp:cNvPr id="0" name=""/>
        <dsp:cNvSpPr/>
      </dsp:nvSpPr>
      <dsp:spPr>
        <a:xfrm>
          <a:off x="3362" y="77094"/>
          <a:ext cx="2667453" cy="2133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D04CC-D452-4186-AC18-93DB2BD9A6F1}">
      <dsp:nvSpPr>
        <dsp:cNvPr id="0" name=""/>
        <dsp:cNvSpPr/>
      </dsp:nvSpPr>
      <dsp:spPr>
        <a:xfrm>
          <a:off x="243433" y="1997660"/>
          <a:ext cx="2374033" cy="74688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Andrew </a:t>
          </a:r>
          <a:r>
            <a:rPr lang="en-US" sz="2000" kern="1200" dirty="0" err="1" smtClean="0"/>
            <a:t>Karcher</a:t>
          </a:r>
          <a:r>
            <a:rPr lang="en-US" sz="2000" kern="1200" dirty="0" smtClean="0"/>
            <a:t/>
          </a:r>
          <a:br>
            <a:rPr lang="en-US" sz="2000" kern="1200" dirty="0" smtClean="0"/>
          </a:br>
          <a:r>
            <a:rPr lang="en-US" sz="1400" kern="1200" dirty="0" smtClean="0"/>
            <a:t>SQL Server </a:t>
          </a:r>
          <a:endParaRPr lang="en-US" sz="1400" kern="1200" dirty="0"/>
        </a:p>
      </dsp:txBody>
      <dsp:txXfrm>
        <a:off x="243433" y="1997660"/>
        <a:ext cx="2374033" cy="746886"/>
      </dsp:txXfrm>
    </dsp:sp>
    <dsp:sp modelId="{B4E0564C-AEBA-4E35-A64B-66D090C52718}">
      <dsp:nvSpPr>
        <dsp:cNvPr id="0" name=""/>
        <dsp:cNvSpPr/>
      </dsp:nvSpPr>
      <dsp:spPr>
        <a:xfrm>
          <a:off x="2937560" y="77094"/>
          <a:ext cx="2667453" cy="213396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B3A33-B678-4207-AF44-6E4417CE2BFA}">
      <dsp:nvSpPr>
        <dsp:cNvPr id="0" name=""/>
        <dsp:cNvSpPr/>
      </dsp:nvSpPr>
      <dsp:spPr>
        <a:xfrm>
          <a:off x="3177631" y="1997660"/>
          <a:ext cx="2374033" cy="74688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Dustin Davis</a:t>
          </a:r>
          <a:br>
            <a:rPr lang="en-US" sz="2000" kern="1200" dirty="0" smtClean="0"/>
          </a:br>
          <a:r>
            <a:rPr lang="en-US" sz="1400" kern="1200" dirty="0" smtClean="0"/>
            <a:t>Visual Studio &amp;  ALM</a:t>
          </a:r>
          <a:endParaRPr lang="en-US" sz="1400" kern="1200" dirty="0"/>
        </a:p>
      </dsp:txBody>
      <dsp:txXfrm>
        <a:off x="3177631" y="1997660"/>
        <a:ext cx="2374033" cy="746886"/>
      </dsp:txXfrm>
    </dsp:sp>
    <dsp:sp modelId="{76DD8063-6B11-42D2-86ED-FD9321593F7B}">
      <dsp:nvSpPr>
        <dsp:cNvPr id="0" name=""/>
        <dsp:cNvSpPr/>
      </dsp:nvSpPr>
      <dsp:spPr>
        <a:xfrm>
          <a:off x="5871759" y="77094"/>
          <a:ext cx="2667453" cy="2133962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48" t="-20703" r="-4848" b="-20703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C96FB-91DA-4680-A9AA-C17300A7D7DC}">
      <dsp:nvSpPr>
        <dsp:cNvPr id="0" name=""/>
        <dsp:cNvSpPr/>
      </dsp:nvSpPr>
      <dsp:spPr>
        <a:xfrm>
          <a:off x="6111829" y="1997660"/>
          <a:ext cx="2374033" cy="74688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Ike Ellis</a:t>
          </a:r>
          <a:br>
            <a:rPr lang="en-US" sz="2000" kern="1200" dirty="0" smtClean="0"/>
          </a:br>
          <a:r>
            <a:rPr lang="en-US" sz="1400" kern="1200" dirty="0" smtClean="0"/>
            <a:t>SQL Server</a:t>
          </a:r>
          <a:endParaRPr lang="en-US" sz="1400" kern="1200" dirty="0"/>
        </a:p>
      </dsp:txBody>
      <dsp:txXfrm>
        <a:off x="6111829" y="1997660"/>
        <a:ext cx="2374033" cy="746886"/>
      </dsp:txXfrm>
    </dsp:sp>
    <dsp:sp modelId="{0FAD2135-5AC6-48C0-9050-E141CA5706B9}">
      <dsp:nvSpPr>
        <dsp:cNvPr id="0" name=""/>
        <dsp:cNvSpPr/>
      </dsp:nvSpPr>
      <dsp:spPr>
        <a:xfrm>
          <a:off x="8805957" y="77094"/>
          <a:ext cx="2667453" cy="2133962"/>
        </a:xfrm>
        <a:prstGeom prst="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560" t="-33557" r="-18560" b="-2498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9DB52-6772-4146-9533-4C6606A68E72}">
      <dsp:nvSpPr>
        <dsp:cNvPr id="0" name=""/>
        <dsp:cNvSpPr/>
      </dsp:nvSpPr>
      <dsp:spPr>
        <a:xfrm>
          <a:off x="9046028" y="1997660"/>
          <a:ext cx="2374033" cy="74688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Hattan Shobokshi</a:t>
          </a:r>
          <a:br>
            <a:rPr lang="en-US" sz="2000" kern="1200" dirty="0" smtClean="0"/>
          </a:br>
          <a:r>
            <a:rPr lang="en-US" sz="1400" kern="1200" dirty="0" smtClean="0"/>
            <a:t>Visual Studio &amp; ALM</a:t>
          </a:r>
          <a:endParaRPr lang="en-US" sz="1400" kern="1200" dirty="0"/>
        </a:p>
      </dsp:txBody>
      <dsp:txXfrm>
        <a:off x="9046028" y="1997660"/>
        <a:ext cx="2374033" cy="746886"/>
      </dsp:txXfrm>
    </dsp:sp>
    <dsp:sp modelId="{FC88F384-62B7-4947-A0DB-D223A4619B74}">
      <dsp:nvSpPr>
        <dsp:cNvPr id="0" name=""/>
        <dsp:cNvSpPr/>
      </dsp:nvSpPr>
      <dsp:spPr>
        <a:xfrm>
          <a:off x="3362" y="3011293"/>
          <a:ext cx="2667453" cy="2133962"/>
        </a:xfrm>
        <a:prstGeom prst="rect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48" t="-20702" r="-4848" b="-12132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4BDA3-2E62-41C1-895F-D0E8A1C5801F}">
      <dsp:nvSpPr>
        <dsp:cNvPr id="0" name=""/>
        <dsp:cNvSpPr/>
      </dsp:nvSpPr>
      <dsp:spPr>
        <a:xfrm>
          <a:off x="243433" y="4931859"/>
          <a:ext cx="2374033" cy="74688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Ivan Sanders</a:t>
          </a:r>
          <a:br>
            <a:rPr lang="en-US" sz="2000" kern="1200" dirty="0" smtClean="0"/>
          </a:br>
          <a:r>
            <a:rPr lang="en-US" sz="1400" kern="1200" dirty="0" smtClean="0"/>
            <a:t>SharePoint</a:t>
          </a:r>
          <a:endParaRPr lang="en-US" sz="1400" kern="1200" dirty="0"/>
        </a:p>
      </dsp:txBody>
      <dsp:txXfrm>
        <a:off x="243433" y="4931859"/>
        <a:ext cx="2374033" cy="746886"/>
      </dsp:txXfrm>
    </dsp:sp>
    <dsp:sp modelId="{2E6DDD70-2FA9-47BC-96A2-BA94AFE96C81}">
      <dsp:nvSpPr>
        <dsp:cNvPr id="0" name=""/>
        <dsp:cNvSpPr/>
      </dsp:nvSpPr>
      <dsp:spPr>
        <a:xfrm>
          <a:off x="2937560" y="3011293"/>
          <a:ext cx="2667453" cy="2133962"/>
        </a:xfrm>
        <a:prstGeom prst="rect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90" b="-5371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F7A75-F0AE-4F3D-B8FF-BFF6E00726CC}">
      <dsp:nvSpPr>
        <dsp:cNvPr id="0" name=""/>
        <dsp:cNvSpPr/>
      </dsp:nvSpPr>
      <dsp:spPr>
        <a:xfrm>
          <a:off x="3177631" y="4931859"/>
          <a:ext cx="2374033" cy="74688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Joe Mayo</a:t>
          </a:r>
          <a:r>
            <a:rPr lang="en-US" sz="1400" kern="1200" dirty="0" smtClean="0"/>
            <a:t/>
          </a:r>
          <a:br>
            <a:rPr lang="en-US" sz="1400" kern="1200" dirty="0" smtClean="0"/>
          </a:br>
          <a:r>
            <a:rPr lang="en-US" sz="1400" kern="1200" dirty="0" smtClean="0"/>
            <a:t>Visual Studio &amp; ALM</a:t>
          </a:r>
          <a:endParaRPr lang="en-US" sz="1400" kern="1200" dirty="0"/>
        </a:p>
      </dsp:txBody>
      <dsp:txXfrm>
        <a:off x="3177631" y="4931859"/>
        <a:ext cx="2374033" cy="746886"/>
      </dsp:txXfrm>
    </dsp:sp>
    <dsp:sp modelId="{83035B26-6DC1-4910-8875-56D41E328090}">
      <dsp:nvSpPr>
        <dsp:cNvPr id="0" name=""/>
        <dsp:cNvSpPr/>
      </dsp:nvSpPr>
      <dsp:spPr>
        <a:xfrm>
          <a:off x="5871759" y="3011293"/>
          <a:ext cx="2667453" cy="2133962"/>
        </a:xfrm>
        <a:prstGeom prst="rect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860" b="-4514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5266B-96E7-44A1-A7E1-F80FD90AB904}">
      <dsp:nvSpPr>
        <dsp:cNvPr id="0" name=""/>
        <dsp:cNvSpPr/>
      </dsp:nvSpPr>
      <dsp:spPr>
        <a:xfrm>
          <a:off x="6111829" y="4931859"/>
          <a:ext cx="2374033" cy="74688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 Chen </a:t>
          </a:r>
          <a:r>
            <a:rPr lang="en-US" sz="1400" kern="1200" dirty="0" smtClean="0"/>
            <a:t/>
          </a:r>
          <a:br>
            <a:rPr lang="en-US" sz="1400" kern="1200" dirty="0" smtClean="0"/>
          </a:br>
          <a:r>
            <a:rPr lang="en-US" sz="1400" kern="1200" dirty="0" smtClean="0"/>
            <a:t>ASP.NET</a:t>
          </a:r>
          <a:endParaRPr lang="en-US" sz="1400" kern="1200" dirty="0"/>
        </a:p>
      </dsp:txBody>
      <dsp:txXfrm>
        <a:off x="6111829" y="4931859"/>
        <a:ext cx="2374033" cy="746886"/>
      </dsp:txXfrm>
    </dsp:sp>
    <dsp:sp modelId="{F49CDB43-20E3-4E78-9E15-17AF174A5B48}">
      <dsp:nvSpPr>
        <dsp:cNvPr id="0" name=""/>
        <dsp:cNvSpPr/>
      </dsp:nvSpPr>
      <dsp:spPr>
        <a:xfrm>
          <a:off x="8805957" y="3011293"/>
          <a:ext cx="2667453" cy="2133962"/>
        </a:xfrm>
        <a:prstGeom prst="rect">
          <a:avLst/>
        </a:prstGeom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20" t="-22845" r="-1420" b="-2284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B0F89-9956-4DDA-BEFB-50157753D4AD}">
      <dsp:nvSpPr>
        <dsp:cNvPr id="0" name=""/>
        <dsp:cNvSpPr/>
      </dsp:nvSpPr>
      <dsp:spPr>
        <a:xfrm>
          <a:off x="9046028" y="4931859"/>
          <a:ext cx="2374033" cy="74688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Mike Vincent</a:t>
          </a:r>
          <a:r>
            <a:rPr lang="en-US" sz="1400" kern="1200" smtClean="0"/>
            <a:t/>
          </a:r>
          <a:br>
            <a:rPr lang="en-US" sz="1400" kern="1200" smtClean="0"/>
          </a:br>
          <a:r>
            <a:rPr lang="en-US" sz="1400" kern="1200" smtClean="0"/>
            <a:t> </a:t>
          </a:r>
          <a:r>
            <a:rPr lang="en-US" sz="1400" kern="1200" dirty="0" smtClean="0"/>
            <a:t>Visual Studio &amp; ALM</a:t>
          </a:r>
          <a:endParaRPr lang="en-US" sz="1400" kern="1200" dirty="0"/>
        </a:p>
      </dsp:txBody>
      <dsp:txXfrm>
        <a:off x="9046028" y="4931859"/>
        <a:ext cx="2374033" cy="746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8F699-6531-4EAD-BA26-DC725FA32F3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A7AAE-F6C3-4E51-972B-5DC99E9D6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6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5E9D3-5C0D-4976-82CD-EED131C857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9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5E9D3-5C0D-4976-82CD-EED131C857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4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5E9D3-5C0D-4976-82CD-EED131C857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1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B0B2-A574-48E5-83B0-2C179FC1557A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28AB-F757-4DC4-AF64-CCDA1B3C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B0B2-A574-48E5-83B0-2C179FC1557A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28AB-F757-4DC4-AF64-CCDA1B3C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2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B0B2-A574-48E5-83B0-2C179FC1557A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28AB-F757-4DC4-AF64-CCDA1B3C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B0B2-A574-48E5-83B0-2C179FC1557A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28AB-F757-4DC4-AF64-CCDA1B3C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1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B0B2-A574-48E5-83B0-2C179FC1557A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28AB-F757-4DC4-AF64-CCDA1B3C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8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B0B2-A574-48E5-83B0-2C179FC1557A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28AB-F757-4DC4-AF64-CCDA1B3C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5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B0B2-A574-48E5-83B0-2C179FC1557A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28AB-F757-4DC4-AF64-CCDA1B3C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2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B0B2-A574-48E5-83B0-2C179FC1557A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28AB-F757-4DC4-AF64-CCDA1B3C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5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B0B2-A574-48E5-83B0-2C179FC1557A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28AB-F757-4DC4-AF64-CCDA1B3C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4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B0B2-A574-48E5-83B0-2C179FC1557A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28AB-F757-4DC4-AF64-CCDA1B3C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2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B0B2-A574-48E5-83B0-2C179FC1557A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28AB-F757-4DC4-AF64-CCDA1B3C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1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EB0B2-A574-48E5-83B0-2C179FC1557A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428AB-F757-4DC4-AF64-CCDA1B3C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3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b/suzcook/archive/2003/05/29/57143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extensible </a:t>
            </a:r>
            <a:r>
              <a:rPr lang="en-US" dirty="0" err="1" smtClean="0"/>
              <a:t>.net</a:t>
            </a:r>
            <a:r>
              <a:rPr lang="en-US" dirty="0" smtClean="0"/>
              <a:t> application: strategy and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 Chen and Corey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0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 optimization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Delegate.CreateDelegate</a:t>
            </a:r>
            <a:r>
              <a:rPr lang="en-US" dirty="0" smtClean="0"/>
              <a:t>(type, </a:t>
            </a:r>
            <a:r>
              <a:rPr lang="en-US" dirty="0" err="1" smtClean="0"/>
              <a:t>methodInfo</a:t>
            </a:r>
            <a:r>
              <a:rPr lang="en-US" dirty="0" smtClean="0"/>
              <a:t>) to create a delegate and cache.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System.Linq.Expressions</a:t>
            </a:r>
            <a:r>
              <a:rPr lang="en-US" dirty="0" smtClean="0"/>
              <a:t> to generate Delegate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Overload resolution</a:t>
            </a:r>
          </a:p>
          <a:p>
            <a:pPr lvl="1"/>
            <a:r>
              <a:rPr lang="en-US" dirty="0" smtClean="0"/>
              <a:t>Match number of parameters and type of parameters</a:t>
            </a:r>
          </a:p>
          <a:p>
            <a:pPr lvl="1"/>
            <a:r>
              <a:rPr lang="en-US" dirty="0" smtClean="0"/>
              <a:t>Type conversion</a:t>
            </a:r>
          </a:p>
          <a:p>
            <a:r>
              <a:rPr lang="en-US" dirty="0" smtClean="0"/>
              <a:t>Generic methods</a:t>
            </a:r>
          </a:p>
          <a:p>
            <a:pPr lvl="1"/>
            <a:r>
              <a:rPr lang="en-US" dirty="0" smtClean="0"/>
              <a:t>Unbound and closed metho</a:t>
            </a:r>
            <a:r>
              <a:rPr lang="en-US" dirty="0" smtClean="0"/>
              <a:t>d info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See Jeremy Clark’s </a:t>
            </a:r>
            <a:r>
              <a:rPr lang="en-US" dirty="0" err="1" smtClean="0"/>
              <a:t>Pluralsight</a:t>
            </a:r>
            <a:r>
              <a:rPr lang="en-US" dirty="0" smtClean="0"/>
              <a:t> course on Reflection</a:t>
            </a:r>
          </a:p>
        </p:txBody>
      </p:sp>
    </p:spTree>
    <p:extLst>
      <p:ext uri="{BB962C8B-B14F-4D97-AF65-F5344CB8AC3E}">
        <p14:creationId xmlns:p14="http://schemas.microsoft.com/office/powerpoint/2010/main" val="424892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</a:t>
            </a:r>
            <a:r>
              <a:rPr lang="en-US" dirty="0" err="1" smtClean="0"/>
              <a:t>System.Linq.Expressions</a:t>
            </a:r>
            <a:endParaRPr lang="en-US" dirty="0" smtClean="0"/>
          </a:p>
          <a:p>
            <a:pPr lvl="1"/>
            <a:r>
              <a:rPr lang="en-US" dirty="0" err="1" smtClean="0"/>
              <a:t>IronPython</a:t>
            </a:r>
            <a:r>
              <a:rPr lang="en-US" dirty="0" smtClean="0"/>
              <a:t>, </a:t>
            </a:r>
            <a:r>
              <a:rPr lang="en-US" dirty="0" err="1" smtClean="0"/>
              <a:t>IronRuby</a:t>
            </a:r>
            <a:r>
              <a:rPr lang="en-US" dirty="0" smtClean="0"/>
              <a:t>, VBScript.net use this approach.</a:t>
            </a:r>
          </a:p>
          <a:p>
            <a:pPr lvl="1"/>
            <a:r>
              <a:rPr lang="en-US" dirty="0" smtClean="0"/>
              <a:t>Can only generate static methods.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Reflection.Emit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Generate IL directly.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/>
              <a:t>http://skylinq.codeplex.com/SourceControl/latest#SkyLinq.Composition/DuckTypingProxyFactory.cs</a:t>
            </a:r>
          </a:p>
          <a:p>
            <a:r>
              <a:rPr lang="en-US" dirty="0" err="1" smtClean="0"/>
              <a:t>CodeDOM</a:t>
            </a:r>
            <a:endParaRPr lang="en-US" dirty="0" smtClean="0"/>
          </a:p>
          <a:p>
            <a:pPr lvl="1"/>
            <a:r>
              <a:rPr lang="en-US" dirty="0" smtClean="0"/>
              <a:t>Generate assemblies from source code.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/>
              <a:t>http://skylinq.codeplex.com/SourceControl/latest#LINQPadHost/Host.cs</a:t>
            </a:r>
            <a:endParaRPr lang="en-US" dirty="0" smtClean="0"/>
          </a:p>
          <a:p>
            <a:r>
              <a:rPr lang="en-US" dirty="0" smtClean="0"/>
              <a:t>Roslyn (.NET compiler platform)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490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code generation techniques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018592"/>
              </p:ext>
            </p:extLst>
          </p:nvPr>
        </p:nvGraphicFramePr>
        <p:xfrm>
          <a:off x="838200" y="1825625"/>
          <a:ext cx="105156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Reflection.Emit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System.Linq.Expression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Roslyn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 assembly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</a:t>
                      </a:r>
                      <a:r>
                        <a:rPr lang="en-US" baseline="0" dirty="0" smtClean="0"/>
                        <a:t> methods 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 Dynamic Method (</a:t>
                      </a:r>
                      <a:r>
                        <a:rPr lang="en-US" dirty="0" smtClean="0"/>
                        <a:t>Garbage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Collectible)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30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with </a:t>
            </a:r>
            <a:r>
              <a:rPr lang="en-US" dirty="0" err="1" smtClean="0"/>
              <a:t>CodeDom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8788" indent="-458788">
              <a:buFont typeface="+mj-lt"/>
              <a:buAutoNum type="arabicPeriod"/>
            </a:pPr>
            <a:r>
              <a:rPr lang="en-US" dirty="0" smtClean="0"/>
              <a:t>Create an instance of </a:t>
            </a:r>
            <a:r>
              <a:rPr lang="en-US" dirty="0" err="1" smtClean="0"/>
              <a:t>CSharpCodeProvider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/>
              <a:t>CSharpCodeProvider</a:t>
            </a:r>
            <a:r>
              <a:rPr lang="en-US" dirty="0"/>
              <a:t> provider = new </a:t>
            </a:r>
            <a:r>
              <a:rPr lang="en-US" dirty="0" err="1"/>
              <a:t>CSharpCodeProvider</a:t>
            </a:r>
            <a:r>
              <a:rPr lang="en-US" dirty="0" smtClean="0"/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an instance of Compiler Parameter</a:t>
            </a:r>
          </a:p>
          <a:p>
            <a:pPr marL="457200" lvl="1" indent="0">
              <a:buNone/>
            </a:pPr>
            <a:r>
              <a:rPr lang="en-US" dirty="0" err="1"/>
              <a:t>CompilerParameters</a:t>
            </a:r>
            <a:r>
              <a:rPr lang="en-US" dirty="0"/>
              <a:t> </a:t>
            </a:r>
            <a:r>
              <a:rPr lang="en-US" dirty="0" err="1"/>
              <a:t>cp</a:t>
            </a:r>
            <a:r>
              <a:rPr lang="en-US" dirty="0"/>
              <a:t> = new </a:t>
            </a:r>
            <a:r>
              <a:rPr lang="en-US" dirty="0" err="1"/>
              <a:t>CompilerParameters</a:t>
            </a:r>
            <a:r>
              <a:rPr lang="en-US" dirty="0" smtClean="0"/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referenced assemblies</a:t>
            </a:r>
          </a:p>
          <a:p>
            <a:pPr marL="457200" lvl="1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p.ReferencedAssemblies.Add</a:t>
            </a:r>
            <a:r>
              <a:rPr lang="en-US" dirty="0" smtClean="0"/>
              <a:t>(new string[] {“System.dll” });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Compile source code</a:t>
            </a:r>
          </a:p>
          <a:p>
            <a:pPr marL="457200" lvl="1" indent="0">
              <a:buNone/>
            </a:pPr>
            <a:r>
              <a:rPr lang="en-US" dirty="0" err="1"/>
              <a:t>CompilerResults</a:t>
            </a:r>
            <a:r>
              <a:rPr lang="en-US" dirty="0"/>
              <a:t> </a:t>
            </a:r>
            <a:r>
              <a:rPr lang="en-US" dirty="0" err="1"/>
              <a:t>cr</a:t>
            </a:r>
            <a:r>
              <a:rPr lang="en-US" dirty="0"/>
              <a:t> = </a:t>
            </a:r>
            <a:r>
              <a:rPr lang="en-US" dirty="0" err="1"/>
              <a:t>provider.CompileAssemblyFromSource</a:t>
            </a:r>
            <a:r>
              <a:rPr lang="en-US" dirty="0"/>
              <a:t>(</a:t>
            </a:r>
            <a:r>
              <a:rPr lang="en-US" dirty="0" err="1"/>
              <a:t>cp</a:t>
            </a:r>
            <a:r>
              <a:rPr lang="en-US" dirty="0"/>
              <a:t>, </a:t>
            </a:r>
            <a:r>
              <a:rPr lang="en-US" dirty="0" smtClean="0"/>
              <a:t>source);</a:t>
            </a:r>
          </a:p>
          <a:p>
            <a:pPr marL="457200" lvl="1" indent="0">
              <a:buNone/>
            </a:pPr>
            <a:r>
              <a:rPr lang="en-US" dirty="0" err="1" smtClean="0"/>
              <a:t>CompilerResults</a:t>
            </a:r>
            <a:r>
              <a:rPr lang="en-US" dirty="0" smtClean="0"/>
              <a:t> contains error, if any, and assembly path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ShellExecute</a:t>
            </a:r>
            <a:r>
              <a:rPr lang="en-US" dirty="0" smtClean="0"/>
              <a:t> csc.exe behind the scene.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Roslyn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1447"/>
            <a:ext cx="10515600" cy="3339693"/>
          </a:xfrm>
        </p:spPr>
      </p:pic>
    </p:spTree>
    <p:extLst>
      <p:ext uri="{BB962C8B-B14F-4D97-AF65-F5344CB8AC3E}">
        <p14:creationId xmlns:p14="http://schemas.microsoft.com/office/powerpoint/2010/main" val="118747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with Roslyn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Parse Source code into a syntax tree:</a:t>
            </a:r>
          </a:p>
          <a:p>
            <a:pPr marL="457200" lvl="1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tree = </a:t>
            </a:r>
            <a:r>
              <a:rPr lang="en-US" dirty="0" err="1" smtClean="0"/>
              <a:t>CSharpSyntaxtree.ParseText</a:t>
            </a:r>
            <a:r>
              <a:rPr lang="en-US" dirty="0" smtClean="0"/>
              <a:t>(code);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compilation instance</a:t>
            </a:r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compilaton</a:t>
            </a:r>
            <a:r>
              <a:rPr lang="en-US" dirty="0"/>
              <a:t> = </a:t>
            </a:r>
            <a:r>
              <a:rPr lang="en-US" dirty="0" err="1" smtClean="0"/>
              <a:t>CSharpCompilation.Create</a:t>
            </a:r>
            <a:r>
              <a:rPr lang="en-US" dirty="0" smtClean="0"/>
              <a:t>(</a:t>
            </a:r>
            <a:r>
              <a:rPr lang="en-US" dirty="0" err="1" smtClean="0"/>
              <a:t>assemblyName</a:t>
            </a:r>
            <a:r>
              <a:rPr lang="en-US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references and syntax trees to the compilation</a:t>
            </a:r>
          </a:p>
          <a:p>
            <a:pPr marL="457200" lvl="1" indent="0">
              <a:buNone/>
            </a:pPr>
            <a:r>
              <a:rPr lang="en-US" dirty="0" err="1" smtClean="0"/>
              <a:t>compilaton.AddReferences</a:t>
            </a:r>
            <a:r>
              <a:rPr lang="en-US" dirty="0" smtClean="0"/>
              <a:t>(</a:t>
            </a:r>
            <a:r>
              <a:rPr lang="en-US" dirty="0" err="1" smtClean="0"/>
              <a:t>MetadataReference.CreateFromFile</a:t>
            </a:r>
            <a:r>
              <a:rPr lang="en-US" dirty="0" smtClean="0"/>
              <a:t>(</a:t>
            </a:r>
            <a:r>
              <a:rPr lang="en-US" dirty="0" err="1" smtClean="0"/>
              <a:t>typeof</a:t>
            </a:r>
            <a:r>
              <a:rPr lang="en-US" dirty="0" smtClean="0"/>
              <a:t>(object</a:t>
            </a:r>
            <a:r>
              <a:rPr lang="en-US" dirty="0"/>
              <a:t>).</a:t>
            </a:r>
            <a:r>
              <a:rPr lang="en-US" dirty="0" err="1"/>
              <a:t>Assembly.Location</a:t>
            </a:r>
            <a:r>
              <a:rPr lang="en-US" dirty="0" smtClean="0"/>
              <a:t>))</a:t>
            </a:r>
          </a:p>
          <a:p>
            <a:pPr marL="457200" lvl="1" indent="0">
              <a:buNone/>
            </a:pPr>
            <a:r>
              <a:rPr lang="en-US" dirty="0" err="1" smtClean="0"/>
              <a:t>compilaton.AddSyntaxTrees</a:t>
            </a:r>
            <a:r>
              <a:rPr lang="en-US" dirty="0" smtClean="0"/>
              <a:t>(tree</a:t>
            </a:r>
            <a:r>
              <a:rPr lang="en-US" dirty="0"/>
              <a:t>)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Emit assembly from the compilation</a:t>
            </a:r>
          </a:p>
          <a:p>
            <a:pPr marL="457200" lvl="1" indent="0">
              <a:buNone/>
            </a:pPr>
            <a:r>
              <a:rPr lang="en-US" dirty="0" err="1" smtClean="0"/>
              <a:t>compilaton.Emit</a:t>
            </a:r>
            <a:r>
              <a:rPr lang="en-US" dirty="0" smtClean="0"/>
              <a:t>(stream);</a:t>
            </a:r>
          </a:p>
        </p:txBody>
      </p:sp>
    </p:spTree>
    <p:extLst>
      <p:ext uri="{BB962C8B-B14F-4D97-AF65-F5344CB8AC3E}">
        <p14:creationId xmlns:p14="http://schemas.microsoft.com/office/powerpoint/2010/main" val="267327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4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Extensible app needs careful planning</a:t>
            </a:r>
          </a:p>
          <a:p>
            <a:r>
              <a:rPr lang="en-US" smtClean="0"/>
              <a:t>Structure code in small unit.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4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314632" y="890765"/>
          <a:ext cx="11476773" cy="5755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7743" y="165463"/>
            <a:ext cx="8473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MEET THE LOCAL MICROSOFT TEAM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904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speakers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Corey Chen</a:t>
            </a:r>
          </a:p>
          <a:p>
            <a:pPr lvl="1"/>
            <a:r>
              <a:rPr lang="en-US" dirty="0" smtClean="0"/>
              <a:t>Sophomore CS student at USC</a:t>
            </a:r>
          </a:p>
          <a:p>
            <a:pPr lvl="1"/>
            <a:r>
              <a:rPr lang="en-US" dirty="0" smtClean="0"/>
              <a:t>Has been a software developer intern since high school</a:t>
            </a:r>
            <a:endParaRPr lang="en-US" dirty="0"/>
          </a:p>
          <a:p>
            <a:r>
              <a:rPr lang="en-US" dirty="0" smtClean="0"/>
              <a:t>Li Chen</a:t>
            </a:r>
          </a:p>
          <a:p>
            <a:pPr lvl="1"/>
            <a:r>
              <a:rPr lang="en-US" dirty="0" smtClean="0"/>
              <a:t>Software architect at XDTI, an Orange County technology company</a:t>
            </a:r>
          </a:p>
          <a:p>
            <a:pPr lvl="1"/>
            <a:r>
              <a:rPr lang="en-US" dirty="0" smtClean="0"/>
              <a:t>4 time former Microsoft MVP</a:t>
            </a:r>
          </a:p>
          <a:p>
            <a:pPr lvl="1"/>
            <a:r>
              <a:rPr lang="en-US" dirty="0" smtClean="0"/>
              <a:t>Author of ASP Classic Compiler, </a:t>
            </a:r>
            <a:r>
              <a:rPr lang="en-US" dirty="0" err="1" smtClean="0"/>
              <a:t>Nsession</a:t>
            </a:r>
            <a:r>
              <a:rPr lang="en-US" dirty="0" smtClean="0"/>
              <a:t> and </a:t>
            </a:r>
            <a:r>
              <a:rPr lang="en-US" dirty="0" err="1" smtClean="0"/>
              <a:t>SkyLinq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58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314632" y="890765"/>
          <a:ext cx="11476773" cy="5755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7743" y="165463"/>
            <a:ext cx="11203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MEET THE LOCAL COMMUNITY INFLUENCERS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69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7743" y="165463"/>
            <a:ext cx="11203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Q &amp; A and COMPLETE THE SURVEY</a:t>
            </a:r>
            <a:endParaRPr lang="en-US" sz="40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0855">
            <a:off x="3817766" y="3966821"/>
            <a:ext cx="4619657" cy="19859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2527" y="1694985"/>
            <a:ext cx="1085013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6229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 the survey and enter to win a Microsoft Band V1</a:t>
            </a:r>
            <a:br>
              <a:rPr lang="en-US" sz="3200" dirty="0" smtClean="0">
                <a:solidFill>
                  <a:srgbClr val="6229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200" dirty="0" smtClean="0">
              <a:solidFill>
                <a:srgbClr val="6229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7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://aka.ms/socalcamp</a:t>
            </a:r>
          </a:p>
        </p:txBody>
      </p:sp>
      <p:sp>
        <p:nvSpPr>
          <p:cNvPr id="2" name="Rectangle 1"/>
          <p:cNvSpPr/>
          <p:nvPr/>
        </p:nvSpPr>
        <p:spPr>
          <a:xfrm>
            <a:off x="702527" y="1000667"/>
            <a:ext cx="5542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https://github.com/chencorey/MadCalc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49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Extensible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functionality after original compilation.</a:t>
            </a:r>
          </a:p>
          <a:p>
            <a:r>
              <a:rPr lang="en-US" dirty="0" smtClean="0"/>
              <a:t>Does require taking future growth into consideration.</a:t>
            </a:r>
          </a:p>
          <a:p>
            <a:r>
              <a:rPr lang="en-US" dirty="0" smtClean="0"/>
              <a:t>Three techniques:</a:t>
            </a:r>
          </a:p>
          <a:p>
            <a:pPr lvl="1"/>
            <a:r>
              <a:rPr lang="en-US" dirty="0" smtClean="0"/>
              <a:t>Loading extension DLLs – aka, plug-ins.</a:t>
            </a:r>
          </a:p>
          <a:p>
            <a:pPr lvl="1"/>
            <a:r>
              <a:rPr lang="en-US" dirty="0" smtClean="0"/>
              <a:t>Exposing existing code for invocation: often through reflection.</a:t>
            </a:r>
          </a:p>
          <a:p>
            <a:pPr lvl="1"/>
            <a:r>
              <a:rPr lang="en-US" dirty="0" smtClean="0"/>
              <a:t>Scripting/Dynamic code generation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8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Choose an interface (either expose by the base application or use a well-known interface)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plug-ins implement the interface.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base application load the plug-in assembly, activate the class, and cast to the interface.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base application invoke the members of the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1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the type</a:t>
            </a:r>
          </a:p>
          <a:p>
            <a:pPr lvl="1"/>
            <a:r>
              <a:rPr lang="en-US" dirty="0" smtClean="0"/>
              <a:t>One step method: Call </a:t>
            </a:r>
            <a:r>
              <a:rPr lang="en-US" dirty="0" err="1" smtClean="0"/>
              <a:t>var</a:t>
            </a:r>
            <a:r>
              <a:rPr lang="en-US" dirty="0" smtClean="0"/>
              <a:t> type = </a:t>
            </a:r>
            <a:r>
              <a:rPr lang="en-US" dirty="0" err="1" smtClean="0"/>
              <a:t>Type.GetType</a:t>
            </a:r>
            <a:r>
              <a:rPr lang="en-US" dirty="0" smtClean="0"/>
              <a:t>(“</a:t>
            </a:r>
            <a:r>
              <a:rPr lang="en-US" dirty="0" err="1" smtClean="0"/>
              <a:t>typeSpec</a:t>
            </a:r>
            <a:r>
              <a:rPr lang="en-US" dirty="0" smtClean="0"/>
              <a:t>”) </a:t>
            </a:r>
            <a:r>
              <a:rPr lang="en-US" dirty="0" smtClean="0"/>
              <a:t>to load assembly and get type</a:t>
            </a:r>
          </a:p>
          <a:p>
            <a:pPr marL="914400" lvl="2" indent="0">
              <a:buNone/>
            </a:pPr>
            <a:r>
              <a:rPr lang="en-US" dirty="0" smtClean="0"/>
              <a:t>e.g.: </a:t>
            </a:r>
            <a:r>
              <a:rPr lang="en-US" dirty="0" err="1" smtClean="0"/>
              <a:t>Type.GetType</a:t>
            </a:r>
            <a:r>
              <a:rPr lang="en-US" dirty="0" smtClean="0"/>
              <a:t>("</a:t>
            </a:r>
            <a:r>
              <a:rPr lang="en-US" dirty="0" err="1" smtClean="0"/>
              <a:t>System.String</a:t>
            </a:r>
            <a:r>
              <a:rPr lang="en-US" dirty="0" smtClean="0"/>
              <a:t>, </a:t>
            </a:r>
            <a:r>
              <a:rPr lang="en-US" dirty="0" err="1" smtClean="0"/>
              <a:t>mscorlib</a:t>
            </a:r>
            <a:r>
              <a:rPr lang="en-US" dirty="0" smtClean="0"/>
              <a:t>, Version=2.0.0.0, Culture=neutral, </a:t>
            </a:r>
            <a:r>
              <a:rPr lang="en-US" dirty="0" err="1" smtClean="0"/>
              <a:t>PublicKeyToken</a:t>
            </a:r>
            <a:r>
              <a:rPr lang="en-US" dirty="0" smtClean="0"/>
              <a:t>=b77a5c561934e089");</a:t>
            </a:r>
          </a:p>
          <a:p>
            <a:pPr lvl="1"/>
            <a:r>
              <a:rPr lang="en-US" dirty="0" smtClean="0"/>
              <a:t>Two step method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/>
              <a:t>var</a:t>
            </a:r>
            <a:r>
              <a:rPr lang="en-US" dirty="0" smtClean="0"/>
              <a:t> assembly = </a:t>
            </a:r>
            <a:r>
              <a:rPr lang="en-US" dirty="0" err="1" smtClean="0"/>
              <a:t>Assembly.LoadFrom</a:t>
            </a:r>
            <a:r>
              <a:rPr lang="en-US" dirty="0" smtClean="0"/>
              <a:t> </a:t>
            </a:r>
            <a:r>
              <a:rPr lang="en-US" dirty="0" smtClean="0"/>
              <a:t>(location known) or </a:t>
            </a:r>
            <a:r>
              <a:rPr lang="en-US" dirty="0" err="1" smtClean="0"/>
              <a:t>Assembly.Load</a:t>
            </a:r>
            <a:r>
              <a:rPr lang="en-US" dirty="0" smtClean="0"/>
              <a:t> to load the assembly. See </a:t>
            </a:r>
            <a:r>
              <a:rPr lang="en-US" dirty="0" smtClean="0">
                <a:hlinkClick r:id="rId2"/>
              </a:rPr>
              <a:t>http://blogs.msdn.com/b/suzcook/archive/2003/05/29/57143.aspx</a:t>
            </a:r>
            <a:endParaRPr lang="en-US" dirty="0" smtClean="0"/>
          </a:p>
          <a:p>
            <a:pPr lvl="2"/>
            <a:r>
              <a:rPr lang="en-US" dirty="0" smtClean="0"/>
              <a:t>Call </a:t>
            </a:r>
            <a:r>
              <a:rPr lang="en-US" dirty="0" err="1" smtClean="0"/>
              <a:t>var</a:t>
            </a:r>
            <a:r>
              <a:rPr lang="en-US" dirty="0" smtClean="0"/>
              <a:t> type = </a:t>
            </a:r>
            <a:r>
              <a:rPr lang="en-US" dirty="0" err="1" smtClean="0"/>
              <a:t>a</a:t>
            </a:r>
            <a:r>
              <a:rPr lang="en-US" dirty="0" err="1" smtClean="0"/>
              <a:t>ssembly.GetType</a:t>
            </a:r>
            <a:r>
              <a:rPr lang="en-US" dirty="0" smtClean="0"/>
              <a:t>(string</a:t>
            </a:r>
            <a:r>
              <a:rPr lang="en-US" dirty="0" smtClean="0"/>
              <a:t>) to get the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Call </a:t>
            </a:r>
            <a:r>
              <a:rPr lang="en-US" dirty="0" err="1" smtClean="0"/>
              <a:t>Activator.CreateInstance</a:t>
            </a:r>
            <a:r>
              <a:rPr lang="en-US" dirty="0" smtClean="0"/>
              <a:t>(type</a:t>
            </a:r>
            <a:r>
              <a:rPr lang="en-US" dirty="0" smtClean="0"/>
              <a:t>) to get an </a:t>
            </a:r>
            <a:r>
              <a:rPr lang="en-US" dirty="0" smtClean="0"/>
              <a:t>instance </a:t>
            </a:r>
            <a:r>
              <a:rPr lang="en-US" dirty="0" smtClean="0"/>
              <a:t>of </a:t>
            </a:r>
            <a:r>
              <a:rPr lang="en-US" dirty="0" smtClean="0"/>
              <a:t>the type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dynamic keyword instead of interface if the signature of the member is known at compile time.</a:t>
            </a:r>
          </a:p>
          <a:p>
            <a:pPr lvl="1"/>
            <a:r>
              <a:rPr lang="en-US" dirty="0" smtClean="0"/>
              <a:t>Late binding.</a:t>
            </a:r>
          </a:p>
          <a:p>
            <a:pPr lvl="1"/>
            <a:r>
              <a:rPr lang="en-US" dirty="0" smtClean="0"/>
              <a:t>Use when no available interface</a:t>
            </a:r>
          </a:p>
          <a:p>
            <a:r>
              <a:rPr lang="en-US" dirty="0" smtClean="0"/>
              <a:t>Managed Extensibility Framework (MEF) – to discover and use extensions with no configuration required.</a:t>
            </a:r>
            <a:endParaRPr lang="en-US" dirty="0"/>
          </a:p>
          <a:p>
            <a:pPr lvl="1"/>
            <a:r>
              <a:rPr lang="en-US" dirty="0" err="1" smtClean="0"/>
              <a:t>System.Composition</a:t>
            </a:r>
            <a:endParaRPr lang="en-US" dirty="0" smtClean="0"/>
          </a:p>
          <a:p>
            <a:pPr lvl="1"/>
            <a:r>
              <a:rPr lang="en-US" dirty="0" smtClean="0"/>
              <a:t>Check Dustin Davis’s </a:t>
            </a:r>
            <a:r>
              <a:rPr lang="en-US" dirty="0" err="1" smtClean="0"/>
              <a:t>Pluralsight</a:t>
            </a:r>
            <a:r>
              <a:rPr lang="en-US" dirty="0" smtClean="0"/>
              <a:t> course.</a:t>
            </a:r>
          </a:p>
          <a:p>
            <a:r>
              <a:rPr lang="en-US" dirty="0" err="1" smtClean="0"/>
              <a:t>System.AddIn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517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Array type</a:t>
            </a:r>
          </a:p>
          <a:p>
            <a:pPr lvl="1"/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 smtClean="0"/>
              <a:t>[]) //returning type of </a:t>
            </a:r>
            <a:r>
              <a:rPr lang="en-US" dirty="0" err="1" smtClean="0"/>
              <a:t>int</a:t>
            </a:r>
            <a:r>
              <a:rPr lang="en-US" dirty="0" smtClean="0"/>
              <a:t> array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ypeof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).</a:t>
            </a:r>
            <a:r>
              <a:rPr lang="en-US" dirty="0" err="1" smtClean="0"/>
              <a:t>MakeArrayType</a:t>
            </a:r>
            <a:r>
              <a:rPr lang="en-US" dirty="0" smtClean="0"/>
              <a:t>() //Given element type, getting array type</a:t>
            </a:r>
          </a:p>
          <a:p>
            <a:r>
              <a:rPr lang="en-US" dirty="0" smtClean="0"/>
              <a:t>Generic types</a:t>
            </a:r>
          </a:p>
          <a:p>
            <a:pPr lvl="1"/>
            <a:r>
              <a:rPr lang="en-US" dirty="0" err="1" smtClean="0"/>
              <a:t>typeof</a:t>
            </a:r>
            <a:r>
              <a:rPr lang="en-US" dirty="0" smtClean="0"/>
              <a:t>(List&lt;</a:t>
            </a:r>
            <a:r>
              <a:rPr lang="en-US" dirty="0" err="1" smtClean="0"/>
              <a:t>int</a:t>
            </a:r>
            <a:r>
              <a:rPr lang="en-US" dirty="0" smtClean="0"/>
              <a:t>&gt;) //closed generic type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ypeof</a:t>
            </a:r>
            <a:r>
              <a:rPr lang="en-US" dirty="0" smtClean="0"/>
              <a:t>(List&lt;&gt;) //unbound generic type</a:t>
            </a:r>
          </a:p>
          <a:p>
            <a:pPr lvl="1"/>
            <a:r>
              <a:rPr lang="en-US" dirty="0" err="1"/>
              <a:t>typeof</a:t>
            </a:r>
            <a:r>
              <a:rPr lang="en-US" dirty="0"/>
              <a:t>(List</a:t>
            </a:r>
            <a:r>
              <a:rPr lang="en-US" dirty="0" smtClean="0"/>
              <a:t>&lt;&gt;).</a:t>
            </a:r>
            <a:r>
              <a:rPr lang="en-US" dirty="0" err="1" smtClean="0"/>
              <a:t>MakeGenericType</a:t>
            </a:r>
            <a:r>
              <a:rPr lang="en-US" dirty="0" smtClean="0"/>
              <a:t>(</a:t>
            </a:r>
            <a:r>
              <a:rPr lang="en-US" dirty="0" err="1" smtClean="0"/>
              <a:t>typeof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)) //from unbound to closed</a:t>
            </a:r>
          </a:p>
          <a:p>
            <a:pPr lvl="1"/>
            <a:r>
              <a:rPr lang="en-US" dirty="0" err="1"/>
              <a:t>Type.GetType</a:t>
            </a:r>
            <a:r>
              <a:rPr lang="en-US" dirty="0"/>
              <a:t>("</a:t>
            </a:r>
            <a:r>
              <a:rPr lang="en-US" dirty="0" err="1" smtClean="0"/>
              <a:t>System.Collections.Generic.List</a:t>
            </a:r>
            <a:r>
              <a:rPr lang="en-US" dirty="0" smtClean="0"/>
              <a:t>") //return null</a:t>
            </a:r>
          </a:p>
          <a:p>
            <a:pPr lvl="1"/>
            <a:r>
              <a:rPr lang="en-US" dirty="0" err="1"/>
              <a:t>Type.GetType</a:t>
            </a:r>
            <a:r>
              <a:rPr lang="en-US" dirty="0"/>
              <a:t>("System.Collections.Generic.List`1</a:t>
            </a:r>
            <a:r>
              <a:rPr lang="en-US" dirty="0" smtClean="0"/>
              <a:t>") //works. 1 == no of generic type parameters</a:t>
            </a:r>
          </a:p>
          <a:p>
            <a:pPr lvl="1"/>
            <a:r>
              <a:rPr lang="en-US" dirty="0" err="1"/>
              <a:t>Type.GetType</a:t>
            </a:r>
            <a:r>
              <a:rPr lang="en-US" dirty="0"/>
              <a:t>("System.Collections.Generic.Dictionary`2")</a:t>
            </a:r>
          </a:p>
        </p:txBody>
      </p:sp>
    </p:spTree>
    <p:extLst>
      <p:ext uri="{BB962C8B-B14F-4D97-AF65-F5344CB8AC3E}">
        <p14:creationId xmlns:p14="http://schemas.microsoft.com/office/powerpoint/2010/main" val="107235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 the type (two more methods in additional to previous slides)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typeof</a:t>
            </a:r>
            <a:r>
              <a:rPr lang="en-US" dirty="0" smtClean="0"/>
              <a:t>(</a:t>
            </a:r>
            <a:r>
              <a:rPr lang="en-US" dirty="0" err="1" smtClean="0"/>
              <a:t>TypeName</a:t>
            </a:r>
            <a:r>
              <a:rPr lang="en-US" dirty="0" smtClean="0"/>
              <a:t>) operator. E.g., </a:t>
            </a:r>
            <a:r>
              <a:rPr lang="en-US" dirty="0" err="1" smtClean="0"/>
              <a:t>typeof</a:t>
            </a:r>
            <a:r>
              <a:rPr lang="en-US" dirty="0" smtClean="0"/>
              <a:t>(string</a:t>
            </a:r>
            <a:r>
              <a:rPr lang="en-US" dirty="0" smtClean="0"/>
              <a:t>). Need to know the </a:t>
            </a:r>
            <a:r>
              <a:rPr lang="en-US" dirty="0" err="1" smtClean="0"/>
              <a:t>typename</a:t>
            </a:r>
            <a:r>
              <a:rPr lang="en-US" dirty="0" smtClean="0"/>
              <a:t> at design type.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o.GetType</a:t>
            </a:r>
            <a:r>
              <a:rPr lang="en-US" dirty="0" smtClean="0"/>
              <a:t>(). Here o can be any non-null variable.</a:t>
            </a:r>
          </a:p>
          <a:p>
            <a:r>
              <a:rPr lang="en-US" dirty="0" smtClean="0"/>
              <a:t>Interrogate the </a:t>
            </a:r>
            <a:r>
              <a:rPr lang="en-US" dirty="0" smtClean="0"/>
              <a:t>type </a:t>
            </a:r>
            <a:r>
              <a:rPr lang="en-US" dirty="0" smtClean="0"/>
              <a:t>to get </a:t>
            </a:r>
            <a:r>
              <a:rPr lang="en-US" dirty="0" err="1" smtClean="0"/>
              <a:t>MethodInfo</a:t>
            </a:r>
            <a:r>
              <a:rPr lang="en-US" dirty="0" smtClean="0"/>
              <a:t> or </a:t>
            </a:r>
            <a:r>
              <a:rPr lang="en-US" dirty="0" err="1" smtClean="0"/>
              <a:t>PropertyInfo</a:t>
            </a:r>
            <a:endParaRPr lang="en-US" dirty="0" smtClean="0"/>
          </a:p>
          <a:p>
            <a:pPr lvl="1"/>
            <a:r>
              <a:rPr lang="en-US" dirty="0" err="1" smtClean="0"/>
              <a:t>Type.GetMembers</a:t>
            </a:r>
            <a:r>
              <a:rPr lang="en-US" dirty="0" smtClean="0"/>
              <a:t>(), </a:t>
            </a:r>
            <a:r>
              <a:rPr lang="en-US" dirty="0" err="1" smtClean="0"/>
              <a:t>Type.GetMember</a:t>
            </a:r>
            <a:r>
              <a:rPr lang="en-US" dirty="0"/>
              <a:t> </a:t>
            </a:r>
            <a:r>
              <a:rPr lang="en-US" dirty="0" smtClean="0"/>
              <a:t>overloads -&gt; </a:t>
            </a:r>
            <a:r>
              <a:rPr lang="en-US" dirty="0" err="1" smtClean="0"/>
              <a:t>MemberInfo</a:t>
            </a:r>
            <a:endParaRPr lang="en-US" dirty="0" smtClean="0"/>
          </a:p>
          <a:p>
            <a:pPr lvl="1"/>
            <a:r>
              <a:rPr lang="en-US" dirty="0" err="1" smtClean="0"/>
              <a:t>Type.GetMethods</a:t>
            </a:r>
            <a:r>
              <a:rPr lang="en-US" dirty="0" smtClean="0"/>
              <a:t>(), </a:t>
            </a:r>
            <a:r>
              <a:rPr lang="en-US" dirty="0" err="1" smtClean="0"/>
              <a:t>Type.GetMethod</a:t>
            </a:r>
            <a:r>
              <a:rPr lang="en-US" dirty="0" smtClean="0"/>
              <a:t> overloads -&gt; </a:t>
            </a:r>
            <a:r>
              <a:rPr lang="en-US" dirty="0" err="1" smtClean="0"/>
              <a:t>MethodInfo</a:t>
            </a:r>
            <a:endParaRPr lang="en-US" dirty="0" smtClean="0"/>
          </a:p>
          <a:p>
            <a:pPr lvl="1"/>
            <a:r>
              <a:rPr lang="en-US" dirty="0" err="1" smtClean="0"/>
              <a:t>Type.GetProperties</a:t>
            </a:r>
            <a:r>
              <a:rPr lang="en-US" dirty="0" smtClean="0"/>
              <a:t>(), </a:t>
            </a:r>
            <a:r>
              <a:rPr lang="en-US" dirty="0" err="1" smtClean="0"/>
              <a:t>Type.GetProperty</a:t>
            </a:r>
            <a:r>
              <a:rPr lang="en-US" dirty="0" smtClean="0"/>
              <a:t> overloads -&gt; </a:t>
            </a:r>
            <a:r>
              <a:rPr lang="en-US" dirty="0" err="1" smtClean="0"/>
              <a:t>PropertyInfo</a:t>
            </a:r>
            <a:endParaRPr lang="en-US" dirty="0" smtClean="0"/>
          </a:p>
          <a:p>
            <a:pPr lvl="1"/>
            <a:r>
              <a:rPr lang="en-US" dirty="0" err="1" smtClean="0"/>
              <a:t>Type.GetFields</a:t>
            </a:r>
            <a:r>
              <a:rPr lang="en-US" dirty="0" smtClean="0"/>
              <a:t>(), </a:t>
            </a:r>
            <a:r>
              <a:rPr lang="en-US" dirty="0" err="1" smtClean="0"/>
              <a:t>Type.GetField</a:t>
            </a:r>
            <a:r>
              <a:rPr lang="en-US" dirty="0" smtClean="0"/>
              <a:t> overloads –</a:t>
            </a:r>
            <a:r>
              <a:rPr lang="en-US" dirty="0" err="1" smtClean="0"/>
              <a:t>FieldInfo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MethodInfo.Invoke</a:t>
            </a:r>
            <a:r>
              <a:rPr lang="en-US" dirty="0"/>
              <a:t> </a:t>
            </a:r>
            <a:r>
              <a:rPr lang="en-US" dirty="0" smtClean="0"/>
              <a:t>to invoke method.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PropertyInfo.GetValue</a:t>
            </a:r>
            <a:r>
              <a:rPr lang="en-US" dirty="0" smtClean="0"/>
              <a:t> or </a:t>
            </a:r>
            <a:r>
              <a:rPr lang="en-US" dirty="0" err="1" smtClean="0"/>
              <a:t>PropertyInfo.SetValue</a:t>
            </a:r>
            <a:r>
              <a:rPr lang="en-US" dirty="0" smtClean="0"/>
              <a:t> to get/set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1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758</Words>
  <Application>Microsoft Office PowerPoint</Application>
  <PresentationFormat>Widescreen</PresentationFormat>
  <Paragraphs>146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Office Theme</vt:lpstr>
      <vt:lpstr>Building extensible .net application: strategy and techniques</vt:lpstr>
      <vt:lpstr>About the speakers</vt:lpstr>
      <vt:lpstr>Extensible app?</vt:lpstr>
      <vt:lpstr>Plug-in implementation</vt:lpstr>
      <vt:lpstr>Loading plug-ins</vt:lpstr>
      <vt:lpstr>Demo 1</vt:lpstr>
      <vt:lpstr>Alternatives</vt:lpstr>
      <vt:lpstr>More on types</vt:lpstr>
      <vt:lpstr>Reflection</vt:lpstr>
      <vt:lpstr>Demo 2</vt:lpstr>
      <vt:lpstr>More on reflection</vt:lpstr>
      <vt:lpstr>Code Generation</vt:lpstr>
      <vt:lpstr>Compare code generation techniques</vt:lpstr>
      <vt:lpstr>Compilation with CodeDom</vt:lpstr>
      <vt:lpstr>Roslyn</vt:lpstr>
      <vt:lpstr>Compilation with Roslyn</vt:lpstr>
      <vt:lpstr>Demo 3</vt:lpstr>
      <vt:lpstr>Summary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extensible .net application: strategy and techniques</dc:title>
  <dc:creator>Li Chen</dc:creator>
  <cp:lastModifiedBy>Li Chen</cp:lastModifiedBy>
  <cp:revision>53</cp:revision>
  <dcterms:created xsi:type="dcterms:W3CDTF">2015-11-05T05:24:44Z</dcterms:created>
  <dcterms:modified xsi:type="dcterms:W3CDTF">2015-11-15T19:16:29Z</dcterms:modified>
</cp:coreProperties>
</file>