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83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82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57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42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17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9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9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7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68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6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7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1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34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470F-160E-CB49-8500-8D23AC92CF58}" type="datetimeFigureOut">
              <a:rPr kumimoji="1" lang="zh-CN" altLang="en-US" smtClean="0"/>
              <a:t>2018/7/8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56A81A-A525-5D4F-A3F5-ECA95747B1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8248" y="2057294"/>
            <a:ext cx="6195137" cy="1646302"/>
          </a:xfrm>
        </p:spPr>
        <p:txBody>
          <a:bodyPr/>
          <a:lstStyle/>
          <a:p>
            <a:r>
              <a:rPr lang="zh-CN" altLang="en-US" b="1" dirty="0"/>
              <a:t>人脸识别打标需求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373073" y="4571693"/>
            <a:ext cx="2005102" cy="1096899"/>
          </a:xfrm>
        </p:spPr>
        <p:txBody>
          <a:bodyPr/>
          <a:lstStyle/>
          <a:p>
            <a:r>
              <a:rPr kumimoji="1" lang="zh-CN" altLang="en-US" dirty="0" smtClean="0"/>
              <a:t>陈丹</a:t>
            </a:r>
            <a:endParaRPr kumimoji="1" lang="en-US" altLang="zh-CN" dirty="0" smtClean="0"/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2018-05-22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3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</a:t>
            </a:r>
            <a:br>
              <a:rPr lang="zh-CN" altLang="en-US" dirty="0"/>
            </a:br>
            <a:r>
              <a:rPr lang="en-US" altLang="zh-CN" dirty="0" smtClean="0"/>
              <a:t>		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473105"/>
            <a:ext cx="8596668" cy="2203067"/>
          </a:xfrm>
        </p:spPr>
        <p:txBody>
          <a:bodyPr/>
          <a:lstStyle/>
          <a:p>
            <a:r>
              <a:rPr lang="zh-CN" altLang="en-US" dirty="0"/>
              <a:t>打标任务</a:t>
            </a:r>
            <a:r>
              <a:rPr lang="en-US" altLang="zh-CN" dirty="0"/>
              <a:t>: </a:t>
            </a:r>
            <a:r>
              <a:rPr lang="zh-CN" altLang="en-US" dirty="0"/>
              <a:t>标出一个文件夹中不属于该类别的</a:t>
            </a:r>
            <a:r>
              <a:rPr lang="zh-CN" altLang="en-US" dirty="0" smtClean="0"/>
              <a:t>人</a:t>
            </a:r>
            <a:r>
              <a:rPr lang="en-US" altLang="zh-CN" dirty="0"/>
              <a:t>	</a:t>
            </a:r>
            <a:r>
              <a:rPr lang="zh-CN" altLang="en-US" dirty="0"/>
              <a:t>  </a:t>
            </a:r>
            <a:r>
              <a:rPr lang="zh-CN" altLang="en-US" dirty="0" smtClean="0"/>
              <a:t>                  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zh-CN" altLang="en-US" dirty="0"/>
              <a:t>每个大文件夹下约</a:t>
            </a:r>
            <a:r>
              <a:rPr lang="en-US" altLang="zh-CN" dirty="0"/>
              <a:t>3</a:t>
            </a:r>
            <a:r>
              <a:rPr lang="zh-CN" altLang="en-US" dirty="0"/>
              <a:t>万类的人脸， 每个类平均</a:t>
            </a:r>
            <a:r>
              <a:rPr lang="en-US" altLang="zh-CN" dirty="0"/>
              <a:t>10</a:t>
            </a:r>
            <a:r>
              <a:rPr lang="zh-CN" altLang="en-US" dirty="0"/>
              <a:t>张图片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7333" y="1561068"/>
            <a:ext cx="59781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900" dirty="0" smtClean="0"/>
              <a:t>本次标注工作是为满足数据类内清洗的需求进行</a:t>
            </a:r>
            <a:endParaRPr kumimoji="1" lang="en-US" altLang="zh-CN" sz="1900" dirty="0" smtClean="0"/>
          </a:p>
          <a:p>
            <a:endParaRPr kumimoji="1"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760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733" y="609600"/>
            <a:ext cx="8695269" cy="1320800"/>
          </a:xfrm>
        </p:spPr>
        <p:txBody>
          <a:bodyPr/>
          <a:lstStyle/>
          <a:p>
            <a:r>
              <a:rPr lang="zh-CN" altLang="en-US" dirty="0"/>
              <a:t>工具使用方法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263" y="4398380"/>
            <a:ext cx="8845739" cy="1642982"/>
          </a:xfrm>
        </p:spPr>
        <p:txBody>
          <a:bodyPr/>
          <a:lstStyle/>
          <a:p>
            <a:endParaRPr lang="zh-CN" altLang="en-US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</a:pPr>
            <a:endParaRPr lang="zh-CN" alt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3" y="3319978"/>
            <a:ext cx="9084681" cy="20738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733" y="1842649"/>
            <a:ext cx="7772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1.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“打开图片目录”按钮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进入第一个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文件。 每张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图片默认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标签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主人物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 不属于同一 个人的图片将标签改为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注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 以该文件夹下图片最多的人为主人物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0199"/>
            <a:ext cx="8596668" cy="3880773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r>
              <a:rPr lang="en-US" altLang="zh-CN" dirty="0" smtClean="0"/>
              <a:t>Step2.  </a:t>
            </a:r>
            <a:r>
              <a:rPr lang="zh-CN" altLang="en-US" dirty="0" smtClean="0"/>
              <a:t>遍历</a:t>
            </a:r>
            <a:r>
              <a:rPr lang="zh-CN" altLang="en-US" dirty="0"/>
              <a:t>完所有文件后，会出现“已经是最后一个 目录了”字段后， 点击“</a:t>
            </a:r>
            <a:r>
              <a:rPr lang="zh-CN" altLang="en-US" dirty="0" smtClean="0"/>
              <a:t>保</a:t>
            </a:r>
            <a:r>
              <a:rPr lang="en-US" altLang="zh-CN" dirty="0" smtClean="0"/>
              <a:t>	</a:t>
            </a:r>
            <a:r>
              <a:rPr lang="zh-CN" altLang="en-US" dirty="0" smtClean="0"/>
              <a:t>存</a:t>
            </a:r>
            <a:r>
              <a:rPr lang="zh-CN" altLang="en-US" dirty="0"/>
              <a:t>”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如下图</a:t>
            </a:r>
            <a:endParaRPr lang="en-US" altLang="zh-CN" dirty="0" smtClean="0"/>
          </a:p>
          <a:p>
            <a:pPr marL="0" lvl="0" indent="0" defTabSz="914400">
              <a:spcBef>
                <a:spcPts val="0"/>
              </a:spcBef>
              <a:buClrTx/>
              <a:buSzTx/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66" y="2688310"/>
            <a:ext cx="7419372" cy="222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打标示例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4077"/>
            <a:ext cx="8596668" cy="4247286"/>
          </a:xfrm>
        </p:spPr>
        <p:txBody>
          <a:bodyPr/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1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一、</a:t>
            </a:r>
            <a:r>
              <a:rPr lang="zh-CN" altLang="en-US" dirty="0"/>
              <a:t>如出现图</a:t>
            </a:r>
            <a:r>
              <a:rPr lang="en-US" altLang="zh-CN" dirty="0"/>
              <a:t>2 </a:t>
            </a:r>
            <a:r>
              <a:rPr lang="zh-CN" altLang="en-US" dirty="0"/>
              <a:t>情况， 以中间的人脸为主。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此处</a:t>
            </a:r>
            <a:r>
              <a:rPr lang="zh-CN" altLang="en-US" dirty="0"/>
              <a:t>为人脸框扩展两倍后的人脸</a:t>
            </a:r>
            <a:r>
              <a:rPr lang="en-US" altLang="zh-CN" dirty="0"/>
              <a:t>) </a:t>
            </a:r>
            <a:endParaRPr lang="zh-CN" altLang="en-US" dirty="0"/>
          </a:p>
          <a:p>
            <a:r>
              <a:rPr kumimoji="1" lang="zh-CN" altLang="en-US" dirty="0" smtClean="0"/>
              <a:t>二、</a:t>
            </a:r>
            <a:r>
              <a:rPr lang="zh-CN" altLang="en-US" dirty="0"/>
              <a:t>如出现一个</a:t>
            </a:r>
            <a:r>
              <a:rPr lang="en-US" altLang="zh-CN" dirty="0"/>
              <a:t>label </a:t>
            </a:r>
            <a:r>
              <a:rPr lang="zh-CN" altLang="en-US" dirty="0"/>
              <a:t>文件中， 有一半图片属于同一个人另一半属于另一个人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随机保留</a:t>
            </a:r>
            <a:r>
              <a:rPr lang="zh-CN" altLang="en-US" dirty="0"/>
              <a:t>其中一个人</a:t>
            </a:r>
            <a:r>
              <a:rPr lang="zh-CN" altLang="en-US" dirty="0" smtClean="0"/>
              <a:t>作为</a:t>
            </a:r>
            <a:r>
              <a:rPr lang="zh-CN" altLang="en-US" dirty="0"/>
              <a:t>主人物</a:t>
            </a:r>
            <a:r>
              <a:rPr lang="zh-CN" altLang="en-US" dirty="0" smtClean="0"/>
              <a:t>，另</a:t>
            </a:r>
            <a:r>
              <a:rPr lang="zh-CN" altLang="en-US" dirty="0"/>
              <a:t>一个人所有图片标记为其他人。 </a:t>
            </a:r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0" y="2486306"/>
            <a:ext cx="8194876" cy="21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打标示例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4077"/>
            <a:ext cx="8596668" cy="424728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 smtClean="0"/>
              <a:t>2</a:t>
            </a:r>
          </a:p>
          <a:p>
            <a:pPr lvl="1"/>
            <a:r>
              <a:rPr kumimoji="1" lang="zh-CN" altLang="en-US" dirty="0" smtClean="0"/>
              <a:t>面部遮挡或马赛克图都标记为其他，如下图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kumimoji="1" lang="en-US" altLang="zh-CN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825769" y="2802542"/>
            <a:ext cx="8596668" cy="3517900"/>
            <a:chOff x="825769" y="2929863"/>
            <a:chExt cx="8596668" cy="3517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69" y="2929863"/>
              <a:ext cx="2146300" cy="35179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5537" y="3336263"/>
              <a:ext cx="5676900" cy="311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打标示例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4077"/>
            <a:ext cx="8596668" cy="424728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/>
              <a:t>3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化妆严重的人脸图标记为其他，如下图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94" y="2780175"/>
            <a:ext cx="8826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打标示例 </a:t>
            </a: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4077"/>
            <a:ext cx="8596668" cy="4247286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示例</a:t>
            </a:r>
            <a:r>
              <a:rPr kumimoji="1" lang="en-US" altLang="zh-CN" dirty="0"/>
              <a:t>3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动漫、雕像图标记为其他，如下图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endParaRPr kumimoji="1" lang="en-US" altLang="zh-CN" dirty="0" smtClean="0"/>
          </a:p>
        </p:txBody>
      </p:sp>
      <p:grpSp>
        <p:nvGrpSpPr>
          <p:cNvPr id="7" name="组 6"/>
          <p:cNvGrpSpPr/>
          <p:nvPr/>
        </p:nvGrpSpPr>
        <p:grpSpPr>
          <a:xfrm>
            <a:off x="1925979" y="2620631"/>
            <a:ext cx="6099377" cy="2730500"/>
            <a:chOff x="1991328" y="2552470"/>
            <a:chExt cx="6099377" cy="27305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328" y="2552470"/>
              <a:ext cx="2514600" cy="2730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5669" y="2657192"/>
              <a:ext cx="3115036" cy="252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83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9190" y="1998561"/>
            <a:ext cx="5717893" cy="184423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smtClean="0">
                <a:latin typeface="STXingkai" charset="-122"/>
                <a:ea typeface="STXingkai" charset="-122"/>
                <a:cs typeface="STXingkai" charset="-122"/>
              </a:rPr>
              <a:t>谢谢！</a:t>
            </a:r>
            <a:endParaRPr kumimoji="1" lang="zh-CN" altLang="en-US" sz="8000" dirty="0">
              <a:latin typeface="STXingkai" charset="-122"/>
              <a:ea typeface="STXingkai" charset="-122"/>
              <a:cs typeface="STXingka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5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194</Words>
  <Application>Microsoft Macintosh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Mangal</vt:lpstr>
      <vt:lpstr>STXingkai</vt:lpstr>
      <vt:lpstr>Trebuchet MS</vt:lpstr>
      <vt:lpstr>Wingdings 3</vt:lpstr>
      <vt:lpstr>方正姚体</vt:lpstr>
      <vt:lpstr>华文新魏</vt:lpstr>
      <vt:lpstr>Arial</vt:lpstr>
      <vt:lpstr>平面</vt:lpstr>
      <vt:lpstr>人脸识别打标需求  </vt:lpstr>
      <vt:lpstr>需求    </vt:lpstr>
      <vt:lpstr>工具使用方法  </vt:lpstr>
      <vt:lpstr> </vt:lpstr>
      <vt:lpstr>打标示例  </vt:lpstr>
      <vt:lpstr>打标示例  </vt:lpstr>
      <vt:lpstr>打标示例  </vt:lpstr>
      <vt:lpstr>打标示例  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人脸识别打标需求  </dc:title>
  <dc:creator>Microsoft Office 用户</dc:creator>
  <cp:lastModifiedBy>Microsoft Office 用户</cp:lastModifiedBy>
  <cp:revision>5</cp:revision>
  <dcterms:created xsi:type="dcterms:W3CDTF">2018-07-08T10:25:27Z</dcterms:created>
  <dcterms:modified xsi:type="dcterms:W3CDTF">2018-07-08T12:57:25Z</dcterms:modified>
</cp:coreProperties>
</file>